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sldIdLst>
    <p:sldId id="259" r:id="rId2"/>
    <p:sldId id="269" r:id="rId3"/>
    <p:sldId id="266" r:id="rId4"/>
    <p:sldId id="267" r:id="rId5"/>
    <p:sldId id="261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61"/>
    <p:restoredTop sz="94690"/>
  </p:normalViewPr>
  <p:slideViewPr>
    <p:cSldViewPr snapToGrid="0" snapToObjects="1">
      <p:cViewPr>
        <p:scale>
          <a:sx n="145" d="100"/>
          <a:sy n="145" d="100"/>
        </p:scale>
        <p:origin x="1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3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4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5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2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WhFWiH9upI" TargetMode="Externa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69" y="193431"/>
            <a:ext cx="2043352" cy="24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of the water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62" y="1686515"/>
            <a:ext cx="7206761" cy="50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9" y="0"/>
            <a:ext cx="10588480" cy="6851370"/>
          </a:xfrm>
        </p:spPr>
      </p:pic>
    </p:spTree>
    <p:extLst>
      <p:ext uri="{BB962C8B-B14F-4D97-AF65-F5344CB8AC3E}">
        <p14:creationId xmlns:p14="http://schemas.microsoft.com/office/powerpoint/2010/main" val="2771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11</a:t>
            </a:r>
            <a:r>
              <a:rPr lang="en-US" dirty="0" smtClean="0"/>
              <a:t> New Cloud  Types Added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0836">
            <a:off x="6924455" y="2895337"/>
            <a:ext cx="5373189" cy="3021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171335">
            <a:off x="9575348" y="2491709"/>
            <a:ext cx="1983105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Open Sans" charset="0"/>
              </a:rPr>
              <a:t>Asperitas</a:t>
            </a:r>
            <a:r>
              <a:rPr lang="en-US" b="1" dirty="0" smtClean="0">
                <a:solidFill>
                  <a:schemeClr val="bg1"/>
                </a:solidFill>
                <a:latin typeface="Open Sans" charset="0"/>
              </a:rPr>
              <a:t> Clouds</a:t>
            </a:r>
            <a:endParaRPr lang="en-US" b="1" dirty="0">
              <a:solidFill>
                <a:schemeClr val="bg1"/>
              </a:solidFill>
              <a:latin typeface="Open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933">
            <a:off x="58339" y="2911936"/>
            <a:ext cx="4361280" cy="32639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8407596">
            <a:off x="-296836" y="3318950"/>
            <a:ext cx="2111992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Open Sans" charset="0"/>
              </a:rPr>
              <a:t>Cavum Clouds</a:t>
            </a:r>
            <a:endParaRPr lang="en-US" b="1" dirty="0">
              <a:solidFill>
                <a:schemeClr val="bg1"/>
              </a:solidFill>
              <a:latin typeface="Open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351" y="2391508"/>
            <a:ext cx="3972930" cy="26464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0061" y="4543899"/>
            <a:ext cx="1983105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Open Sans" charset="0"/>
              </a:rPr>
              <a:t>Fluctus</a:t>
            </a:r>
            <a:r>
              <a:rPr lang="en-US" b="1" dirty="0" smtClean="0">
                <a:solidFill>
                  <a:schemeClr val="bg1"/>
                </a:solidFill>
                <a:latin typeface="Open Sans" charset="0"/>
              </a:rPr>
              <a:t> Clouds</a:t>
            </a:r>
            <a:endParaRPr lang="en-US" b="1" dirty="0">
              <a:solidFill>
                <a:schemeClr val="bg1"/>
              </a:solidFill>
              <a:latin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Broken Down by Height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7" y="0"/>
            <a:ext cx="1081281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about the Roots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017963"/>
              </p:ext>
            </p:extLst>
          </p:nvPr>
        </p:nvGraphicFramePr>
        <p:xfrm>
          <a:off x="5644661" y="1735622"/>
          <a:ext cx="5671039" cy="264820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588272"/>
                <a:gridCol w="4082767"/>
              </a:tblGrid>
              <a:tr h="438200">
                <a:tc>
                  <a:txBody>
                    <a:bodyPr/>
                    <a:lstStyle/>
                    <a:p>
                      <a:r>
                        <a:rPr lang="en-US" sz="2400" dirty="0"/>
                        <a:t>Latin Root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Translation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91003">
                <a:tc>
                  <a:txBody>
                    <a:bodyPr/>
                    <a:lstStyle/>
                    <a:p>
                      <a:r>
                        <a:rPr lang="en-US" sz="2400" dirty="0"/>
                        <a:t>cumulus 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stratus</a:t>
                      </a:r>
                      <a:br>
                        <a:rPr lang="en-US" sz="2400" dirty="0"/>
                      </a:br>
                      <a:r>
                        <a:rPr lang="en-US" sz="2400" dirty="0" err="1" smtClean="0"/>
                        <a:t>cirr</a:t>
                      </a:r>
                      <a:r>
                        <a:rPr lang="en-US" sz="2400" dirty="0" smtClean="0"/>
                        <a:t>-</a:t>
                      </a:r>
                      <a:r>
                        <a:rPr lang="en-US" sz="2400" dirty="0"/>
                        <a:t/>
                      </a:r>
                      <a:br>
                        <a:rPr lang="en-US" sz="2400" dirty="0"/>
                      </a:br>
                      <a:r>
                        <a:rPr lang="en-US" sz="2400" dirty="0" smtClean="0"/>
                        <a:t>nimbus</a:t>
                      </a:r>
                    </a:p>
                    <a:p>
                      <a:r>
                        <a:rPr lang="en-US" sz="2400" dirty="0" smtClean="0"/>
                        <a:t>Alto-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heap 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layer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curl of </a:t>
                      </a:r>
                      <a:r>
                        <a:rPr lang="en-US" sz="2400" dirty="0" smtClean="0"/>
                        <a:t>hair/high clouds</a:t>
                      </a:r>
                    </a:p>
                    <a:p>
                      <a:r>
                        <a:rPr lang="en-US" sz="2400" dirty="0" smtClean="0"/>
                        <a:t>rain</a:t>
                      </a:r>
                    </a:p>
                    <a:p>
                      <a:r>
                        <a:rPr lang="en-US" sz="2400" dirty="0" smtClean="0"/>
                        <a:t>mid level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46" y="3059724"/>
            <a:ext cx="4779701" cy="3584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428" y="6191795"/>
            <a:ext cx="421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 flat layer cloud, that produces rain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22631" y="4994031"/>
            <a:ext cx="3719146" cy="1650468"/>
            <a:chOff x="5222631" y="4994031"/>
            <a:chExt cx="3015761" cy="1650468"/>
          </a:xfrm>
        </p:grpSpPr>
        <p:sp>
          <p:nvSpPr>
            <p:cNvPr id="8" name="Cloud 7"/>
            <p:cNvSpPr/>
            <p:nvPr/>
          </p:nvSpPr>
          <p:spPr>
            <a:xfrm>
              <a:off x="5222631" y="4994031"/>
              <a:ext cx="3015761" cy="1650468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78988" y="5351922"/>
              <a:ext cx="25030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Nimbostratus</a:t>
              </a:r>
              <a:endParaRPr lang="en-US" dirty="0"/>
            </a:p>
          </p:txBody>
        </p:sp>
      </p:grpSp>
      <p:sp>
        <p:nvSpPr>
          <p:cNvPr id="12" name="Freeform 11"/>
          <p:cNvSpPr/>
          <p:nvPr/>
        </p:nvSpPr>
        <p:spPr>
          <a:xfrm>
            <a:off x="5469626" y="3690799"/>
            <a:ext cx="339275" cy="1689144"/>
          </a:xfrm>
          <a:custGeom>
            <a:avLst/>
            <a:gdLst>
              <a:gd name="connsiteX0" fmla="*/ 358712 w 358712"/>
              <a:gd name="connsiteY0" fmla="*/ 101890 h 1570205"/>
              <a:gd name="connsiteX1" fmla="*/ 24604 w 358712"/>
              <a:gd name="connsiteY1" fmla="*/ 154644 h 1570205"/>
              <a:gd name="connsiteX2" fmla="*/ 50981 w 358712"/>
              <a:gd name="connsiteY2" fmla="*/ 1570205 h 1570205"/>
              <a:gd name="connsiteX0" fmla="*/ 337824 w 487293"/>
              <a:gd name="connsiteY0" fmla="*/ 101890 h 1781220"/>
              <a:gd name="connsiteX1" fmla="*/ 3716 w 487293"/>
              <a:gd name="connsiteY1" fmla="*/ 154644 h 1781220"/>
              <a:gd name="connsiteX2" fmla="*/ 487293 w 487293"/>
              <a:gd name="connsiteY2" fmla="*/ 1781220 h 1781220"/>
              <a:gd name="connsiteX0" fmla="*/ 189806 w 339275"/>
              <a:gd name="connsiteY0" fmla="*/ 9814 h 1689144"/>
              <a:gd name="connsiteX1" fmla="*/ 5167 w 339275"/>
              <a:gd name="connsiteY1" fmla="*/ 792330 h 1689144"/>
              <a:gd name="connsiteX2" fmla="*/ 339275 w 339275"/>
              <a:gd name="connsiteY2" fmla="*/ 1689144 h 168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75" h="1689144">
                <a:moveTo>
                  <a:pt x="189806" y="9814"/>
                </a:moveTo>
                <a:cubicBezTo>
                  <a:pt x="48396" y="-86169"/>
                  <a:pt x="56455" y="547611"/>
                  <a:pt x="5167" y="792330"/>
                </a:cubicBezTo>
                <a:cubicBezTo>
                  <a:pt x="-46121" y="1037049"/>
                  <a:pt x="300442" y="1103723"/>
                  <a:pt x="339275" y="1689144"/>
                </a:cubicBezTo>
              </a:path>
            </a:pathLst>
          </a:custGeom>
          <a:ln w="38100"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698527" y="2892703"/>
            <a:ext cx="624254" cy="2523393"/>
          </a:xfrm>
          <a:custGeom>
            <a:avLst/>
            <a:gdLst>
              <a:gd name="connsiteX0" fmla="*/ 0 w 676811"/>
              <a:gd name="connsiteY0" fmla="*/ 0 h 2154116"/>
              <a:gd name="connsiteX1" fmla="*/ 650631 w 676811"/>
              <a:gd name="connsiteY1" fmla="*/ 140677 h 2154116"/>
              <a:gd name="connsiteX2" fmla="*/ 545123 w 676811"/>
              <a:gd name="connsiteY2" fmla="*/ 457200 h 2154116"/>
              <a:gd name="connsiteX3" fmla="*/ 509954 w 676811"/>
              <a:gd name="connsiteY3" fmla="*/ 1169377 h 2154116"/>
              <a:gd name="connsiteX4" fmla="*/ 184639 w 676811"/>
              <a:gd name="connsiteY4" fmla="*/ 2154116 h 2154116"/>
              <a:gd name="connsiteX0" fmla="*/ 0 w 558276"/>
              <a:gd name="connsiteY0" fmla="*/ 0 h 2154116"/>
              <a:gd name="connsiteX1" fmla="*/ 395654 w 558276"/>
              <a:gd name="connsiteY1" fmla="*/ 184638 h 2154116"/>
              <a:gd name="connsiteX2" fmla="*/ 545123 w 558276"/>
              <a:gd name="connsiteY2" fmla="*/ 457200 h 2154116"/>
              <a:gd name="connsiteX3" fmla="*/ 509954 w 558276"/>
              <a:gd name="connsiteY3" fmla="*/ 1169377 h 2154116"/>
              <a:gd name="connsiteX4" fmla="*/ 184639 w 558276"/>
              <a:gd name="connsiteY4" fmla="*/ 2154116 h 2154116"/>
              <a:gd name="connsiteX0" fmla="*/ 0 w 524324"/>
              <a:gd name="connsiteY0" fmla="*/ 0 h 2154116"/>
              <a:gd name="connsiteX1" fmla="*/ 395654 w 524324"/>
              <a:gd name="connsiteY1" fmla="*/ 184638 h 2154116"/>
              <a:gd name="connsiteX2" fmla="*/ 404446 w 524324"/>
              <a:gd name="connsiteY2" fmla="*/ 562707 h 2154116"/>
              <a:gd name="connsiteX3" fmla="*/ 509954 w 524324"/>
              <a:gd name="connsiteY3" fmla="*/ 1169377 h 2154116"/>
              <a:gd name="connsiteX4" fmla="*/ 184639 w 524324"/>
              <a:gd name="connsiteY4" fmla="*/ 2154116 h 2154116"/>
              <a:gd name="connsiteX0" fmla="*/ 0 w 429611"/>
              <a:gd name="connsiteY0" fmla="*/ 0 h 2154116"/>
              <a:gd name="connsiteX1" fmla="*/ 395654 w 429611"/>
              <a:gd name="connsiteY1" fmla="*/ 184638 h 2154116"/>
              <a:gd name="connsiteX2" fmla="*/ 404446 w 429611"/>
              <a:gd name="connsiteY2" fmla="*/ 562707 h 2154116"/>
              <a:gd name="connsiteX3" fmla="*/ 360485 w 429611"/>
              <a:gd name="connsiteY3" fmla="*/ 1213338 h 2154116"/>
              <a:gd name="connsiteX4" fmla="*/ 184639 w 429611"/>
              <a:gd name="connsiteY4" fmla="*/ 2154116 h 2154116"/>
              <a:gd name="connsiteX0" fmla="*/ 0 w 648542"/>
              <a:gd name="connsiteY0" fmla="*/ 0 h 2523393"/>
              <a:gd name="connsiteX1" fmla="*/ 395654 w 648542"/>
              <a:gd name="connsiteY1" fmla="*/ 184638 h 2523393"/>
              <a:gd name="connsiteX2" fmla="*/ 404446 w 648542"/>
              <a:gd name="connsiteY2" fmla="*/ 562707 h 2523393"/>
              <a:gd name="connsiteX3" fmla="*/ 360485 w 648542"/>
              <a:gd name="connsiteY3" fmla="*/ 1213338 h 2523393"/>
              <a:gd name="connsiteX4" fmla="*/ 624254 w 648542"/>
              <a:gd name="connsiteY4" fmla="*/ 2523393 h 2523393"/>
              <a:gd name="connsiteX0" fmla="*/ 0 w 624254"/>
              <a:gd name="connsiteY0" fmla="*/ 0 h 2523393"/>
              <a:gd name="connsiteX1" fmla="*/ 395654 w 624254"/>
              <a:gd name="connsiteY1" fmla="*/ 184638 h 2523393"/>
              <a:gd name="connsiteX2" fmla="*/ 404446 w 624254"/>
              <a:gd name="connsiteY2" fmla="*/ 562707 h 2523393"/>
              <a:gd name="connsiteX3" fmla="*/ 360485 w 624254"/>
              <a:gd name="connsiteY3" fmla="*/ 1213338 h 2523393"/>
              <a:gd name="connsiteX4" fmla="*/ 624254 w 624254"/>
              <a:gd name="connsiteY4" fmla="*/ 2523393 h 252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254" h="2523393">
                <a:moveTo>
                  <a:pt x="0" y="0"/>
                </a:moveTo>
                <a:cubicBezTo>
                  <a:pt x="279888" y="32238"/>
                  <a:pt x="328246" y="90854"/>
                  <a:pt x="395654" y="184638"/>
                </a:cubicBezTo>
                <a:cubicBezTo>
                  <a:pt x="463062" y="278423"/>
                  <a:pt x="410307" y="391257"/>
                  <a:pt x="404446" y="562707"/>
                </a:cubicBezTo>
                <a:cubicBezTo>
                  <a:pt x="398585" y="734157"/>
                  <a:pt x="420566" y="930519"/>
                  <a:pt x="360485" y="1213338"/>
                </a:cubicBezTo>
                <a:cubicBezTo>
                  <a:pt x="300404" y="1496157"/>
                  <a:pt x="396386" y="2128472"/>
                  <a:pt x="624254" y="2523393"/>
                </a:cubicBezTo>
              </a:path>
            </a:pathLst>
          </a:custGeom>
          <a:ln w="38100"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1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Try another!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106135"/>
              </p:ext>
            </p:extLst>
          </p:nvPr>
        </p:nvGraphicFramePr>
        <p:xfrm>
          <a:off x="6175422" y="2337870"/>
          <a:ext cx="5712126" cy="201168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2856063"/>
                <a:gridCol w="2856063"/>
              </a:tblGrid>
              <a:tr h="366349">
                <a:tc>
                  <a:txBody>
                    <a:bodyPr/>
                    <a:lstStyle/>
                    <a:p>
                      <a:r>
                        <a:rPr lang="en-US" sz="2000"/>
                        <a:t>Latin Root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Translation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cumulus 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stratus</a:t>
                      </a:r>
                      <a:br>
                        <a:rPr lang="en-US" sz="2000" dirty="0"/>
                      </a:br>
                      <a:r>
                        <a:rPr lang="en-US" sz="2000" dirty="0" err="1" smtClean="0"/>
                        <a:t>cirr</a:t>
                      </a:r>
                      <a:r>
                        <a:rPr lang="en-US" sz="2000" dirty="0" smtClean="0"/>
                        <a:t>-</a:t>
                      </a:r>
                      <a:r>
                        <a:rPr lang="en-US" sz="2000" dirty="0"/>
                        <a:t/>
                      </a:r>
                      <a:br>
                        <a:rPr lang="en-US" sz="2000" dirty="0"/>
                      </a:br>
                      <a:r>
                        <a:rPr lang="en-US" sz="2000" dirty="0" smtClean="0"/>
                        <a:t>nimbus</a:t>
                      </a:r>
                    </a:p>
                    <a:p>
                      <a:r>
                        <a:rPr lang="en-US" sz="2000" dirty="0" smtClean="0"/>
                        <a:t>Alto-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heap 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layer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curl of </a:t>
                      </a:r>
                      <a:r>
                        <a:rPr lang="en-US" sz="2000" dirty="0" smtClean="0"/>
                        <a:t>hair/high clouds</a:t>
                      </a:r>
                    </a:p>
                    <a:p>
                      <a:r>
                        <a:rPr lang="en-US" sz="2000" dirty="0" smtClean="0"/>
                        <a:t>rain</a:t>
                      </a:r>
                    </a:p>
                    <a:p>
                      <a:r>
                        <a:rPr lang="en-US" sz="2000" dirty="0" smtClean="0"/>
                        <a:t>mid level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20" r="16306"/>
          <a:stretch/>
        </p:blipFill>
        <p:spPr>
          <a:xfrm>
            <a:off x="70339" y="2989079"/>
            <a:ext cx="5926015" cy="3747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104" y="6040201"/>
            <a:ext cx="411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 tall heap of clouds that products rain </a:t>
            </a:r>
            <a:r>
              <a:rPr lang="en-US" b="1" smtClean="0">
                <a:solidFill>
                  <a:schemeClr val="bg1"/>
                </a:solidFill>
              </a:rPr>
              <a:t>and thunderstorms.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45104" y="4914793"/>
            <a:ext cx="3974942" cy="1650468"/>
            <a:chOff x="5222631" y="4994031"/>
            <a:chExt cx="3015761" cy="1650468"/>
          </a:xfrm>
        </p:grpSpPr>
        <p:sp>
          <p:nvSpPr>
            <p:cNvPr id="8" name="Cloud 7"/>
            <p:cNvSpPr/>
            <p:nvPr/>
          </p:nvSpPr>
          <p:spPr>
            <a:xfrm>
              <a:off x="5222631" y="4994031"/>
              <a:ext cx="3015761" cy="1650468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8988" y="5351922"/>
              <a:ext cx="25030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Cumulonimbus</a:t>
              </a:r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>
            <a:off x="7227277" y="2963008"/>
            <a:ext cx="720969" cy="2444261"/>
          </a:xfrm>
          <a:custGeom>
            <a:avLst/>
            <a:gdLst>
              <a:gd name="connsiteX0" fmla="*/ 0 w 720969"/>
              <a:gd name="connsiteY0" fmla="*/ 0 h 2444261"/>
              <a:gd name="connsiteX1" fmla="*/ 263769 w 720969"/>
              <a:gd name="connsiteY1" fmla="*/ 158261 h 2444261"/>
              <a:gd name="connsiteX2" fmla="*/ 527538 w 720969"/>
              <a:gd name="connsiteY2" fmla="*/ 633046 h 2444261"/>
              <a:gd name="connsiteX3" fmla="*/ 536331 w 720969"/>
              <a:gd name="connsiteY3" fmla="*/ 1538654 h 2444261"/>
              <a:gd name="connsiteX4" fmla="*/ 720969 w 720969"/>
              <a:gd name="connsiteY4" fmla="*/ 2444261 h 244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69" h="2444261">
                <a:moveTo>
                  <a:pt x="0" y="0"/>
                </a:moveTo>
                <a:cubicBezTo>
                  <a:pt x="87923" y="26376"/>
                  <a:pt x="175846" y="52753"/>
                  <a:pt x="263769" y="158261"/>
                </a:cubicBezTo>
                <a:cubicBezTo>
                  <a:pt x="351692" y="263769"/>
                  <a:pt x="482111" y="402981"/>
                  <a:pt x="527538" y="633046"/>
                </a:cubicBezTo>
                <a:cubicBezTo>
                  <a:pt x="572965" y="863111"/>
                  <a:pt x="504093" y="1236785"/>
                  <a:pt x="536331" y="1538654"/>
                </a:cubicBezTo>
                <a:cubicBezTo>
                  <a:pt x="568570" y="1840523"/>
                  <a:pt x="720969" y="2444261"/>
                  <a:pt x="720969" y="244426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095392" y="3877408"/>
            <a:ext cx="2022231" cy="1371600"/>
          </a:xfrm>
          <a:custGeom>
            <a:avLst/>
            <a:gdLst>
              <a:gd name="connsiteX0" fmla="*/ 0 w 2022231"/>
              <a:gd name="connsiteY0" fmla="*/ 0 h 1371600"/>
              <a:gd name="connsiteX1" fmla="*/ 641839 w 2022231"/>
              <a:gd name="connsiteY1" fmla="*/ 8792 h 1371600"/>
              <a:gd name="connsiteX2" fmla="*/ 1186962 w 2022231"/>
              <a:gd name="connsiteY2" fmla="*/ 43961 h 1371600"/>
              <a:gd name="connsiteX3" fmla="*/ 1494693 w 2022231"/>
              <a:gd name="connsiteY3" fmla="*/ 378069 h 1371600"/>
              <a:gd name="connsiteX4" fmla="*/ 1776046 w 2022231"/>
              <a:gd name="connsiteY4" fmla="*/ 879230 h 1371600"/>
              <a:gd name="connsiteX5" fmla="*/ 2022231 w 2022231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2231" h="1371600">
                <a:moveTo>
                  <a:pt x="0" y="0"/>
                </a:moveTo>
                <a:cubicBezTo>
                  <a:pt x="222006" y="732"/>
                  <a:pt x="444012" y="1465"/>
                  <a:pt x="641839" y="8792"/>
                </a:cubicBezTo>
                <a:cubicBezTo>
                  <a:pt x="839666" y="16119"/>
                  <a:pt x="1044820" y="-17585"/>
                  <a:pt x="1186962" y="43961"/>
                </a:cubicBezTo>
                <a:cubicBezTo>
                  <a:pt x="1329104" y="105507"/>
                  <a:pt x="1396512" y="238858"/>
                  <a:pt x="1494693" y="378069"/>
                </a:cubicBezTo>
                <a:cubicBezTo>
                  <a:pt x="1592874" y="517280"/>
                  <a:pt x="1688123" y="713642"/>
                  <a:pt x="1776046" y="879230"/>
                </a:cubicBezTo>
                <a:cubicBezTo>
                  <a:pt x="1863969" y="1044818"/>
                  <a:pt x="2022231" y="1371600"/>
                  <a:pt x="2022231" y="13716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7" y="0"/>
            <a:ext cx="10058400" cy="1609344"/>
          </a:xfrm>
        </p:spPr>
        <p:txBody>
          <a:bodyPr/>
          <a:lstStyle/>
          <a:p>
            <a:r>
              <a:rPr lang="en-US" dirty="0" smtClean="0"/>
              <a:t>Name that cloud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97270" y="6349476"/>
            <a:ext cx="604789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www.youtube.com/watch?v=tWhFWiH9upI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33" y="1161866"/>
            <a:ext cx="6775598" cy="50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these?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888" y="3062026"/>
            <a:ext cx="4508012" cy="3636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5" y="1820008"/>
            <a:ext cx="4006974" cy="2666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393" y="3067265"/>
            <a:ext cx="4841632" cy="3631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43" y="1820008"/>
            <a:ext cx="3788594" cy="26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552</TotalTime>
  <Words>78</Words>
  <Application>Microsoft Macintosh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Georgia</vt:lpstr>
      <vt:lpstr>Open Sans</vt:lpstr>
      <vt:lpstr>Rockwell Extra Bold</vt:lpstr>
      <vt:lpstr>Trebuchet MS</vt:lpstr>
      <vt:lpstr>Wingdings</vt:lpstr>
      <vt:lpstr>Wood Type</vt:lpstr>
      <vt:lpstr>Clouds</vt:lpstr>
      <vt:lpstr>Part of the water cycle</vt:lpstr>
      <vt:lpstr>PowerPoint Presentation</vt:lpstr>
      <vt:lpstr>11 New Cloud  Types Added</vt:lpstr>
      <vt:lpstr>Broken Down by Height</vt:lpstr>
      <vt:lpstr>All about the Roots</vt:lpstr>
      <vt:lpstr>Lets Try another!</vt:lpstr>
      <vt:lpstr>Name that cloud</vt:lpstr>
      <vt:lpstr>What about these?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34</cp:revision>
  <dcterms:created xsi:type="dcterms:W3CDTF">2017-04-02T00:55:40Z</dcterms:created>
  <dcterms:modified xsi:type="dcterms:W3CDTF">2017-04-24T14:20:19Z</dcterms:modified>
</cp:coreProperties>
</file>