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1DD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1"/>
    <p:restoredTop sz="94690"/>
  </p:normalViewPr>
  <p:slideViewPr>
    <p:cSldViewPr snapToGrid="0" snapToObjects="1">
      <p:cViewPr>
        <p:scale>
          <a:sx n="100" d="100"/>
          <a:sy n="100" d="100"/>
        </p:scale>
        <p:origin x="8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1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3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2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4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3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9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Atmosphere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24" y="149268"/>
            <a:ext cx="1090809" cy="10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of the </a:t>
            </a:r>
            <a:br>
              <a:rPr lang="en-US" dirty="0" smtClean="0"/>
            </a:br>
            <a:r>
              <a:rPr lang="en-US" dirty="0" smtClean="0"/>
              <a:t>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Troposphere is where all the weather happens! </a:t>
            </a:r>
          </a:p>
          <a:p>
            <a:pPr lvl="1"/>
            <a:r>
              <a:rPr lang="en-US" dirty="0" smtClean="0"/>
              <a:t>Strong updrafts can punch into the lowest part of the Stratosphere</a:t>
            </a:r>
          </a:p>
          <a:p>
            <a:pPr lvl="1"/>
            <a:endParaRPr lang="en-US" dirty="0"/>
          </a:p>
          <a:p>
            <a:r>
              <a:rPr lang="en-US" dirty="0" smtClean="0"/>
              <a:t>Temperature decreases/increases in each later</a:t>
            </a:r>
          </a:p>
          <a:p>
            <a:pPr lvl="1"/>
            <a:r>
              <a:rPr lang="en-US" dirty="0" smtClean="0"/>
              <a:t>Warms in Stratosphere due to Ozone</a:t>
            </a:r>
          </a:p>
          <a:p>
            <a:pPr lvl="1"/>
            <a:r>
              <a:rPr lang="en-US" dirty="0" smtClean="0"/>
              <a:t>Increases in Thermosphere due to radiation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29" y="0"/>
            <a:ext cx="5522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5294376" cy="1609344"/>
          </a:xfrm>
        </p:spPr>
        <p:txBody>
          <a:bodyPr/>
          <a:lstStyle/>
          <a:p>
            <a:r>
              <a:rPr lang="en-US" dirty="0" smtClean="0"/>
              <a:t>Composition of</a:t>
            </a:r>
            <a:br>
              <a:rPr lang="en-US" dirty="0" smtClean="0"/>
            </a:br>
            <a:r>
              <a:rPr lang="en-US" dirty="0" smtClean="0"/>
              <a:t>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4218940"/>
          </a:xfrm>
        </p:spPr>
        <p:txBody>
          <a:bodyPr>
            <a:normAutofit/>
          </a:bodyPr>
          <a:lstStyle/>
          <a:p>
            <a:r>
              <a:rPr lang="en-US" dirty="0" smtClean="0"/>
              <a:t>Mostly Nitrogen! </a:t>
            </a:r>
          </a:p>
          <a:p>
            <a:pPr lvl="1"/>
            <a:r>
              <a:rPr lang="en-US" dirty="0" smtClean="0"/>
              <a:t>Dilutes the Oxygen, prevents rapid burning at the surface</a:t>
            </a:r>
          </a:p>
          <a:p>
            <a:pPr lvl="1"/>
            <a:r>
              <a:rPr lang="en-US" dirty="0" smtClean="0"/>
              <a:t>We need Nitrogen to make proteins</a:t>
            </a:r>
          </a:p>
          <a:p>
            <a:pPr lvl="1"/>
            <a:endParaRPr lang="en-US" dirty="0"/>
          </a:p>
          <a:p>
            <a:r>
              <a:rPr lang="en-US" dirty="0" smtClean="0"/>
              <a:t>Oxygen</a:t>
            </a:r>
          </a:p>
          <a:p>
            <a:endParaRPr lang="en-US" dirty="0"/>
          </a:p>
          <a:p>
            <a:r>
              <a:rPr lang="en-US" dirty="0" smtClean="0"/>
              <a:t>Argon and Carbon Dioxide</a:t>
            </a:r>
          </a:p>
          <a:p>
            <a:endParaRPr lang="en-US" dirty="0"/>
          </a:p>
          <a:p>
            <a:r>
              <a:rPr lang="en-US" dirty="0" smtClean="0"/>
              <a:t>Water Vapor! ~ 4% of the total volume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54" y="484633"/>
            <a:ext cx="4350649" cy="5687568"/>
          </a:xfrm>
        </p:spPr>
      </p:pic>
    </p:spTree>
    <p:extLst>
      <p:ext uri="{BB962C8B-B14F-4D97-AF65-F5344CB8AC3E}">
        <p14:creationId xmlns:p14="http://schemas.microsoft.com/office/powerpoint/2010/main" val="16267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3" y="0"/>
            <a:ext cx="1169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654</TotalTime>
  <Words>86</Words>
  <Application>Microsoft Macintosh PowerPoint</Application>
  <PresentationFormat>Widescreen</PresentationFormat>
  <Paragraphs>20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Bookman Old Style</vt:lpstr>
      <vt:lpstr>Calibri</vt:lpstr>
      <vt:lpstr>Century Gothic</vt:lpstr>
      <vt:lpstr>Rockwell Extra Bold</vt:lpstr>
      <vt:lpstr>Wingdings</vt:lpstr>
      <vt:lpstr>Wood Type</vt:lpstr>
      <vt:lpstr>The Atmosphere</vt:lpstr>
      <vt:lpstr>Layers of the  Atmosphere</vt:lpstr>
      <vt:lpstr>Composition of The Atmosphere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38</cp:revision>
  <dcterms:created xsi:type="dcterms:W3CDTF">2017-04-02T00:55:40Z</dcterms:created>
  <dcterms:modified xsi:type="dcterms:W3CDTF">2017-04-10T00:49:32Z</dcterms:modified>
</cp:coreProperties>
</file>