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9" r:id="rId2"/>
    <p:sldId id="257" r:id="rId3"/>
    <p:sldId id="260" r:id="rId4"/>
    <p:sldId id="261" r:id="rId5"/>
    <p:sldId id="258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90"/>
  </p:normalViewPr>
  <p:slideViewPr>
    <p:cSldViewPr snapToGrid="0" snapToObjects="1">
      <p:cViewPr varScale="1">
        <p:scale>
          <a:sx n="76" d="100"/>
          <a:sy n="76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7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3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5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2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90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50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1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57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4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2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High and Low Pressure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Meteorologist Aaron Treadway</a:t>
            </a:r>
          </a:p>
          <a:p>
            <a:r>
              <a:rPr lang="en-US" dirty="0" smtClean="0"/>
              <a:t>National Weather Service Austin/San Antonio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5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Pressure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0280" y="2093976"/>
            <a:ext cx="4669418" cy="3977640"/>
          </a:xfrm>
        </p:spPr>
        <p:txBody>
          <a:bodyPr/>
          <a:lstStyle/>
          <a:p>
            <a:r>
              <a:rPr lang="en-US" dirty="0" smtClean="0"/>
              <a:t>The number of molecules in the atmosphere decreases with height</a:t>
            </a:r>
          </a:p>
          <a:p>
            <a:endParaRPr lang="en-US" dirty="0" smtClean="0"/>
          </a:p>
          <a:p>
            <a:r>
              <a:rPr lang="en-US" dirty="0" smtClean="0"/>
              <a:t>Pressure can change by adding or taking away air</a:t>
            </a:r>
          </a:p>
          <a:p>
            <a:endParaRPr lang="en-US" dirty="0"/>
          </a:p>
          <a:p>
            <a:r>
              <a:rPr lang="en-US" dirty="0" smtClean="0"/>
              <a:t>Temperature also impacts pressure</a:t>
            </a:r>
          </a:p>
          <a:p>
            <a:pPr lvl="1"/>
            <a:r>
              <a:rPr lang="en-US" dirty="0" smtClean="0"/>
              <a:t>Adding Heat Increases pressure</a:t>
            </a:r>
          </a:p>
          <a:p>
            <a:pPr lvl="1"/>
            <a:r>
              <a:rPr lang="en-US" dirty="0" smtClean="0"/>
              <a:t>Subtracting Heat Decreases pressure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49698" y="2093976"/>
            <a:ext cx="2298700" cy="317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024" y="0"/>
            <a:ext cx="4734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07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H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5294376" cy="3977640"/>
          </a:xfrm>
        </p:spPr>
        <p:txBody>
          <a:bodyPr/>
          <a:lstStyle/>
          <a:p>
            <a:r>
              <a:rPr lang="en-US" dirty="0" smtClean="0"/>
              <a:t>High Pressure</a:t>
            </a:r>
          </a:p>
          <a:p>
            <a:pPr lvl="1"/>
            <a:r>
              <a:rPr lang="en-US" dirty="0" smtClean="0"/>
              <a:t>Sinking air</a:t>
            </a:r>
          </a:p>
          <a:p>
            <a:pPr lvl="1"/>
            <a:r>
              <a:rPr lang="en-US" dirty="0" smtClean="0"/>
              <a:t>Clockwise rotation at low levels</a:t>
            </a:r>
          </a:p>
          <a:p>
            <a:pPr lvl="1"/>
            <a:r>
              <a:rPr lang="en-US" dirty="0" smtClean="0"/>
              <a:t>Warm and dry </a:t>
            </a:r>
            <a:r>
              <a:rPr lang="en-US" dirty="0"/>
              <a:t>a</a:t>
            </a:r>
            <a:r>
              <a:rPr lang="en-US" dirty="0" smtClean="0"/>
              <a:t>ir</a:t>
            </a:r>
          </a:p>
          <a:p>
            <a:pPr lvl="1"/>
            <a:r>
              <a:rPr lang="en-US" dirty="0" smtClean="0"/>
              <a:t>Few clouds, sunny Skies</a:t>
            </a:r>
          </a:p>
          <a:p>
            <a:pPr lvl="1"/>
            <a:endParaRPr lang="en-US" dirty="0"/>
          </a:p>
          <a:p>
            <a:r>
              <a:rPr lang="en-US" dirty="0" smtClean="0"/>
              <a:t>Low Pressure</a:t>
            </a:r>
          </a:p>
          <a:p>
            <a:pPr lvl="1"/>
            <a:r>
              <a:rPr lang="en-US" dirty="0" smtClean="0"/>
              <a:t>Rising air</a:t>
            </a:r>
          </a:p>
          <a:p>
            <a:pPr lvl="1"/>
            <a:r>
              <a:rPr lang="en-US" dirty="0" smtClean="0"/>
              <a:t>Counter-clockwise rotation at low levels</a:t>
            </a:r>
          </a:p>
          <a:p>
            <a:pPr lvl="1"/>
            <a:r>
              <a:rPr lang="en-US" dirty="0" smtClean="0"/>
              <a:t>Air cools and condenses</a:t>
            </a:r>
          </a:p>
          <a:p>
            <a:pPr lvl="1"/>
            <a:r>
              <a:rPr lang="en-US" dirty="0" smtClean="0"/>
              <a:t>Clouds, rain, bad weather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www.metoffice.gov.uk/binaries/content/gallery/mohippo/images/migrated-image/f/figure-10-highs-and-lows%28edi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01" y="12879"/>
            <a:ext cx="5941920" cy="376321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rgsweather.files.wordpress.com/2013/05/high-and-low-pressure-cross-section.png?w=5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40" y="3876679"/>
            <a:ext cx="3843442" cy="288920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2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Trough and 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Trough</a:t>
            </a:r>
          </a:p>
          <a:p>
            <a:pPr lvl="1"/>
            <a:r>
              <a:rPr lang="en-US" dirty="0" smtClean="0"/>
              <a:t>Cooler air mass</a:t>
            </a:r>
          </a:p>
          <a:p>
            <a:pPr lvl="1"/>
            <a:r>
              <a:rPr lang="en-US" dirty="0" smtClean="0"/>
              <a:t>Lifting air</a:t>
            </a:r>
          </a:p>
          <a:p>
            <a:pPr lvl="1"/>
            <a:r>
              <a:rPr lang="en-US" dirty="0" smtClean="0"/>
              <a:t>Low Pressure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Ridge</a:t>
            </a:r>
          </a:p>
          <a:p>
            <a:pPr lvl="1"/>
            <a:r>
              <a:rPr lang="en-US" dirty="0" smtClean="0"/>
              <a:t>Warmer air mass </a:t>
            </a:r>
          </a:p>
          <a:p>
            <a:pPr lvl="1"/>
            <a:r>
              <a:rPr lang="en-US" dirty="0" smtClean="0"/>
              <a:t>Sinking air</a:t>
            </a:r>
          </a:p>
          <a:p>
            <a:pPr lvl="1"/>
            <a:r>
              <a:rPr lang="en-US" dirty="0" smtClean="0"/>
              <a:t>Higher Pressure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481" y="3261072"/>
            <a:ext cx="6845519" cy="2939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399245"/>
            <a:ext cx="5103186" cy="24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9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0" y="1800771"/>
            <a:ext cx="5346820" cy="42211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749" y="1800770"/>
            <a:ext cx="5496322" cy="42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160"/>
          <a:stretch/>
        </p:blipFill>
        <p:spPr>
          <a:xfrm>
            <a:off x="2407243" y="0"/>
            <a:ext cx="7374467" cy="684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8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877" b="7902"/>
          <a:stretch/>
        </p:blipFill>
        <p:spPr>
          <a:xfrm>
            <a:off x="1989667" y="107869"/>
            <a:ext cx="8209619" cy="675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048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121</TotalTime>
  <Words>107</Words>
  <Application>Microsoft Macintosh PowerPoint</Application>
  <PresentationFormat>Widescreen</PresentationFormat>
  <Paragraphs>34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Rockwell</vt:lpstr>
      <vt:lpstr>Rockwell Condensed</vt:lpstr>
      <vt:lpstr>Rockwell Extra Bold</vt:lpstr>
      <vt:lpstr>Wingdings</vt:lpstr>
      <vt:lpstr>Wood Type</vt:lpstr>
      <vt:lpstr>High and Low Pressure</vt:lpstr>
      <vt:lpstr>Air Pressure</vt:lpstr>
      <vt:lpstr>H and L</vt:lpstr>
      <vt:lpstr>Trough and Ridge</vt:lpstr>
      <vt:lpstr>On the Map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and Low Pressure</dc:title>
  <dc:creator>Aaron Treadway</dc:creator>
  <cp:lastModifiedBy>Aaron Treadway</cp:lastModifiedBy>
  <cp:revision>10</cp:revision>
  <dcterms:created xsi:type="dcterms:W3CDTF">2017-04-02T00:55:40Z</dcterms:created>
  <dcterms:modified xsi:type="dcterms:W3CDTF">2017-04-02T02:56:45Z</dcterms:modified>
</cp:coreProperties>
</file>