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91"/>
    <p:restoredTop sz="94690"/>
  </p:normalViewPr>
  <p:slideViewPr>
    <p:cSldViewPr snapToGrid="0" snapToObjects="1">
      <p:cViewPr varScale="1">
        <p:scale>
          <a:sx n="115" d="100"/>
          <a:sy n="115" d="100"/>
        </p:scale>
        <p:origin x="240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0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7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6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9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6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1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1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9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4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Meteorology Jobs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Meteorologist Aaron Treadway</a:t>
            </a:r>
          </a:p>
          <a:p>
            <a:r>
              <a:rPr lang="en-US" dirty="0" smtClean="0"/>
              <a:t>National Weather Service Austin/San Antonio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Classes on My College Transcript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Chemistry</a:t>
            </a:r>
          </a:p>
          <a:p>
            <a:r>
              <a:rPr lang="en-US" dirty="0" smtClean="0"/>
              <a:t>2 Physics </a:t>
            </a:r>
          </a:p>
          <a:p>
            <a:r>
              <a:rPr lang="en-US" dirty="0" smtClean="0"/>
              <a:t>2 Statistics</a:t>
            </a:r>
          </a:p>
          <a:p>
            <a:r>
              <a:rPr lang="en-US" dirty="0" smtClean="0"/>
              <a:t>6 Calculus </a:t>
            </a:r>
          </a:p>
          <a:p>
            <a:r>
              <a:rPr lang="en-US" dirty="0" smtClean="0"/>
              <a:t>2 Basic Meteorology</a:t>
            </a:r>
          </a:p>
          <a:p>
            <a:r>
              <a:rPr lang="en-US" dirty="0" smtClean="0"/>
              <a:t>2 Dynamic Meteorology (Fluids)</a:t>
            </a:r>
          </a:p>
          <a:p>
            <a:r>
              <a:rPr lang="en-US" dirty="0" smtClean="0"/>
              <a:t>2 Thermodynamic Meteorology (Temps)</a:t>
            </a:r>
          </a:p>
          <a:p>
            <a:r>
              <a:rPr lang="en-US" dirty="0" smtClean="0"/>
              <a:t>1 Syntonic Meteorology (Forecasting)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060" y="1837117"/>
            <a:ext cx="2311311" cy="1301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2531"/>
          <a:stretch/>
        </p:blipFill>
        <p:spPr>
          <a:xfrm>
            <a:off x="6420458" y="2625494"/>
            <a:ext cx="2406835" cy="1925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948" y="4738573"/>
            <a:ext cx="3254130" cy="18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0" y="-254158"/>
            <a:ext cx="10058400" cy="1609344"/>
          </a:xfrm>
        </p:spPr>
        <p:txBody>
          <a:bodyPr/>
          <a:lstStyle/>
          <a:p>
            <a:r>
              <a:rPr lang="en-US" dirty="0" smtClean="0"/>
              <a:t>National Weather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6" y="942729"/>
            <a:ext cx="7865360" cy="5915271"/>
          </a:xfrm>
          <a:prstGeom prst="rect">
            <a:avLst/>
          </a:prstGeom>
        </p:spPr>
      </p:pic>
      <p:pic>
        <p:nvPicPr>
          <p:cNvPr id="5" name="Picture 4" descr="US-DeptOfCommerce-Seal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79" y="1150373"/>
            <a:ext cx="1019420" cy="1019420"/>
          </a:xfrm>
          <a:prstGeom prst="rect">
            <a:avLst/>
          </a:prstGeom>
        </p:spPr>
      </p:pic>
      <p:pic>
        <p:nvPicPr>
          <p:cNvPr id="6" name="Picture 5" descr="2000px-NOAA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06" y="1148419"/>
            <a:ext cx="1021373" cy="1021373"/>
          </a:xfrm>
          <a:prstGeom prst="rect">
            <a:avLst/>
          </a:prstGeom>
        </p:spPr>
      </p:pic>
      <p:pic>
        <p:nvPicPr>
          <p:cNvPr id="7" name="Picture 6" descr="1000px-US-NationalWeatherService-Logo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55" y="1151077"/>
            <a:ext cx="1021373" cy="102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County Warning Areas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Clr>
                <a:srgbClr val="0000FF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Forecasts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Watches/Warnings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Decision Support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Local Research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Outreach</a:t>
            </a:r>
          </a:p>
          <a:p>
            <a:endParaRPr lang="en-US" dirty="0"/>
          </a:p>
        </p:txBody>
      </p:sp>
      <p:pic>
        <p:nvPicPr>
          <p:cNvPr id="7" name="Picture 2" descr="\\ewx-s-nas\home\aaron.treadway\My Pictures\photo (3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99" y="2194561"/>
            <a:ext cx="5297755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28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:\Downloads\photo 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48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7943" y="3877632"/>
            <a:ext cx="2238972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Answer </a:t>
            </a:r>
            <a:r>
              <a:rPr lang="en-US" b="1" smtClean="0"/>
              <a:t>Phones &amp; </a:t>
            </a:r>
            <a:r>
              <a:rPr lang="en-US" b="1" dirty="0" smtClean="0"/>
              <a:t>Storm Reports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55017" y="4720778"/>
            <a:ext cx="922674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Social Media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36558" y="879846"/>
            <a:ext cx="1266663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7 Day Forecast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604501" y="3662234"/>
            <a:ext cx="1401648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Aviation Forecasts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71347" y="1788228"/>
            <a:ext cx="2041727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Severe Weather Warnings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180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014" y="32330"/>
            <a:ext cx="10058400" cy="1609344"/>
          </a:xfrm>
        </p:spPr>
        <p:txBody>
          <a:bodyPr/>
          <a:lstStyle/>
          <a:p>
            <a:r>
              <a:rPr lang="en-US" dirty="0" smtClean="0"/>
              <a:t>Who Uses NWS Forecasts?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63014" y="1379271"/>
            <a:ext cx="4754880" cy="3977640"/>
          </a:xfrm>
        </p:spPr>
        <p:txBody>
          <a:bodyPr/>
          <a:lstStyle/>
          <a:p>
            <a:r>
              <a:rPr lang="en-US" dirty="0" smtClean="0"/>
              <a:t>Aviation Interests</a:t>
            </a:r>
          </a:p>
          <a:p>
            <a:r>
              <a:rPr lang="en-US" dirty="0" smtClean="0"/>
              <a:t>Farmers</a:t>
            </a:r>
          </a:p>
          <a:p>
            <a:r>
              <a:rPr lang="en-US" dirty="0" smtClean="0"/>
              <a:t>Transportation Organizations</a:t>
            </a:r>
          </a:p>
          <a:p>
            <a:r>
              <a:rPr lang="en-US" dirty="0" smtClean="0"/>
              <a:t>Firefighters</a:t>
            </a:r>
          </a:p>
          <a:p>
            <a:r>
              <a:rPr lang="en-US" dirty="0" smtClean="0"/>
              <a:t>Government Officials</a:t>
            </a:r>
          </a:p>
          <a:p>
            <a:r>
              <a:rPr lang="en-US" dirty="0" smtClean="0"/>
              <a:t>Water Management</a:t>
            </a:r>
          </a:p>
          <a:p>
            <a:r>
              <a:rPr lang="en-US" dirty="0" smtClean="0"/>
              <a:t>You the Public!  </a:t>
            </a:r>
          </a:p>
          <a:p>
            <a:endParaRPr lang="en-US" dirty="0"/>
          </a:p>
        </p:txBody>
      </p:sp>
      <p:pic>
        <p:nvPicPr>
          <p:cNvPr id="6" name="Picture 2" descr="http://i.dailymail.co.uk/i/pix/2012/05/30/article-0-135D1DE4000005DC-832_468x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04" y="1236827"/>
            <a:ext cx="3026158" cy="184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s://encrypted-tbn0.google.com/images?q=tbn:ANd9GcQ-65-5pwX8JGhvkZpbGFSsRSkRFOmu2lNjlSb8kofn3sy2rsQF6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/>
          <a:stretch/>
        </p:blipFill>
        <p:spPr bwMode="auto">
          <a:xfrm>
            <a:off x="6006093" y="2280898"/>
            <a:ext cx="2649383" cy="176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americanforests.org/wp-content/uploads/2012/06/wildfir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19" y="3240844"/>
            <a:ext cx="3233527" cy="242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cdn.sequimgazette.com/images/undefined/undefined/snowplow0224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63" y="5245699"/>
            <a:ext cx="2544199" cy="150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upload.wikimedia.org/wikipedia/commons/9/9d/USACE_Canyon_Lake_and_Dam_Texa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14" y="4290644"/>
            <a:ext cx="2444412" cy="16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srh.weather.gov/srh/srnews/stories/2008/images/Zaleski_Pieper_Bus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4769867"/>
            <a:ext cx="2318398" cy="19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tornadoproject.com/graphics/shelter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99" y="4757567"/>
            <a:ext cx="2634372" cy="19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8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 Meteorologists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1848872"/>
            <a:ext cx="4754880" cy="4402544"/>
          </a:xfrm>
        </p:spPr>
        <p:txBody>
          <a:bodyPr>
            <a:normAutofit/>
          </a:bodyPr>
          <a:lstStyle/>
          <a:p>
            <a:r>
              <a:rPr lang="en-US" dirty="0" smtClean="0"/>
              <a:t>Help get the Severe Weather Warnings and forecasts out</a:t>
            </a:r>
          </a:p>
          <a:p>
            <a:endParaRPr lang="en-US" dirty="0"/>
          </a:p>
          <a:p>
            <a:r>
              <a:rPr lang="en-US" dirty="0" smtClean="0"/>
              <a:t>Another 24/7 job. Morning, Evening, Night &amp; Weekends</a:t>
            </a:r>
          </a:p>
          <a:p>
            <a:endParaRPr lang="en-US" dirty="0"/>
          </a:p>
          <a:p>
            <a:r>
              <a:rPr lang="en-US" dirty="0" smtClean="0"/>
              <a:t>Outreach with viewers</a:t>
            </a:r>
          </a:p>
          <a:p>
            <a:endParaRPr lang="en-US" dirty="0"/>
          </a:p>
          <a:p>
            <a:r>
              <a:rPr lang="en-US" dirty="0" smtClean="0"/>
              <a:t>Work with the NWS</a:t>
            </a:r>
          </a:p>
          <a:p>
            <a:endParaRPr lang="en-US" dirty="0"/>
          </a:p>
          <a:p>
            <a:r>
              <a:rPr lang="en-US" dirty="0" smtClean="0"/>
              <a:t>Local and National Stations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7"/>
          <a:stretch/>
        </p:blipFill>
        <p:spPr>
          <a:xfrm>
            <a:off x="5363737" y="1685345"/>
            <a:ext cx="4192858" cy="4911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666" y="267629"/>
            <a:ext cx="3249655" cy="24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506934"/>
            <a:ext cx="10058400" cy="1609344"/>
          </a:xfrm>
        </p:spPr>
        <p:txBody>
          <a:bodyPr/>
          <a:lstStyle/>
          <a:p>
            <a:r>
              <a:rPr lang="en-US" dirty="0" smtClean="0"/>
              <a:t>Private Sector Meteorologists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Help Companies/Businesses with forecasts:</a:t>
            </a:r>
          </a:p>
          <a:p>
            <a:pPr lvl="1"/>
            <a:r>
              <a:rPr lang="en-US" dirty="0" smtClean="0"/>
              <a:t>Trains</a:t>
            </a:r>
          </a:p>
          <a:p>
            <a:pPr lvl="1"/>
            <a:r>
              <a:rPr lang="en-US" dirty="0" smtClean="0"/>
              <a:t>Ships</a:t>
            </a:r>
          </a:p>
          <a:p>
            <a:pPr lvl="1"/>
            <a:r>
              <a:rPr lang="en-US" dirty="0" smtClean="0"/>
              <a:t>Crop Growing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Develop Apps and Hazard Services</a:t>
            </a:r>
          </a:p>
          <a:p>
            <a:pPr lvl="1"/>
            <a:r>
              <a:rPr lang="en-US" dirty="0" smtClean="0"/>
              <a:t>Customized Forecasts</a:t>
            </a:r>
          </a:p>
          <a:p>
            <a:pPr lvl="1"/>
            <a:r>
              <a:rPr lang="en-US" dirty="0" smtClean="0"/>
              <a:t>Warning Apps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29" y="1827219"/>
            <a:ext cx="3827476" cy="2153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962" y="2767307"/>
            <a:ext cx="1764938" cy="562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67" y="4183380"/>
            <a:ext cx="3810000" cy="86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537" y="5139741"/>
            <a:ext cx="3115680" cy="15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40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1672683"/>
            <a:ext cx="4754880" cy="44995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Airlines Employ Meteorologists</a:t>
            </a:r>
          </a:p>
          <a:p>
            <a:endParaRPr lang="en-US" sz="800" dirty="0"/>
          </a:p>
          <a:p>
            <a:r>
              <a:rPr lang="en-US" dirty="0" smtClean="0"/>
              <a:t>Insurance Companies</a:t>
            </a:r>
          </a:p>
          <a:p>
            <a:endParaRPr lang="en-US" sz="800" dirty="0"/>
          </a:p>
          <a:p>
            <a:r>
              <a:rPr lang="en-US" dirty="0" smtClean="0"/>
              <a:t>Sports Teams</a:t>
            </a:r>
          </a:p>
          <a:p>
            <a:endParaRPr lang="en-US" sz="800" dirty="0"/>
          </a:p>
          <a:p>
            <a:r>
              <a:rPr lang="en-US" dirty="0" smtClean="0"/>
              <a:t>Climatologists</a:t>
            </a:r>
          </a:p>
          <a:p>
            <a:endParaRPr lang="en-US" sz="800" dirty="0"/>
          </a:p>
          <a:p>
            <a:r>
              <a:rPr lang="en-US" dirty="0" smtClean="0"/>
              <a:t>Computer Programmers, Radar Techs</a:t>
            </a:r>
          </a:p>
          <a:p>
            <a:endParaRPr lang="en-US" sz="800" dirty="0"/>
          </a:p>
          <a:p>
            <a:r>
              <a:rPr lang="en-US" dirty="0" smtClean="0"/>
              <a:t>Emergency Managers</a:t>
            </a:r>
          </a:p>
          <a:p>
            <a:endParaRPr lang="en-US" sz="900" dirty="0"/>
          </a:p>
          <a:p>
            <a:r>
              <a:rPr lang="en-US" dirty="0" smtClean="0"/>
              <a:t>Researchers</a:t>
            </a:r>
            <a:endParaRPr lang="en-US" dirty="0"/>
          </a:p>
        </p:txBody>
      </p:sp>
      <p:pic>
        <p:nvPicPr>
          <p:cNvPr id="5" name="Delta Lightning Strike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54.6784" end="17052.93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9099" y="2093976"/>
            <a:ext cx="6300100" cy="35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6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557</TotalTime>
  <Words>163</Words>
  <Application>Microsoft Macintosh PowerPoint</Application>
  <PresentationFormat>Widescreen</PresentationFormat>
  <Paragraphs>65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Bookman Old Style</vt:lpstr>
      <vt:lpstr>Calibri</vt:lpstr>
      <vt:lpstr>Century Gothic</vt:lpstr>
      <vt:lpstr>Rockwell Extra Bold</vt:lpstr>
      <vt:lpstr>Wingdings</vt:lpstr>
      <vt:lpstr>Wood Type</vt:lpstr>
      <vt:lpstr>Meteorology Jobs</vt:lpstr>
      <vt:lpstr>National Weather Service</vt:lpstr>
      <vt:lpstr>County Warning Areas</vt:lpstr>
      <vt:lpstr>PowerPoint Presentation</vt:lpstr>
      <vt:lpstr>Who Uses NWS Forecasts?</vt:lpstr>
      <vt:lpstr>TV Meteorologists</vt:lpstr>
      <vt:lpstr>Private Sector Meteorologists</vt:lpstr>
      <vt:lpstr>Other Jobs</vt:lpstr>
      <vt:lpstr>PowerPoint Presentation</vt:lpstr>
      <vt:lpstr>Classes on My College Transcript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and Low Pressure</dc:title>
  <dc:creator>Aaron Treadway</dc:creator>
  <cp:lastModifiedBy>Aaron Treadway</cp:lastModifiedBy>
  <cp:revision>32</cp:revision>
  <dcterms:created xsi:type="dcterms:W3CDTF">2017-04-02T00:55:40Z</dcterms:created>
  <dcterms:modified xsi:type="dcterms:W3CDTF">2017-04-17T01:14:03Z</dcterms:modified>
</cp:coreProperties>
</file>