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86"/>
    <p:restoredTop sz="94690"/>
  </p:normalViewPr>
  <p:slideViewPr>
    <p:cSldViewPr snapToGrid="0" snapToObjects="1">
      <p:cViewPr>
        <p:scale>
          <a:sx n="145" d="100"/>
          <a:sy n="145" d="100"/>
        </p:scale>
        <p:origin x="17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167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71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0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38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12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42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9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49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2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13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5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92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2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1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7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6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hyperlink" Target="https://www.youtube.com/watch?v=lmWh9jV_1a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1" Type="http://schemas.openxmlformats.org/officeDocument/2006/relationships/video" Target="NULL" TargetMode="External"/><Relationship Id="rId2" Type="http://schemas.microsoft.com/office/2007/relationships/media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tornadoes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Meteorologist Aaron Treadway</a:t>
            </a:r>
          </a:p>
          <a:p>
            <a:r>
              <a:rPr lang="en-US" sz="2000" dirty="0" smtClean="0"/>
              <a:t>National Weather Service Austin/San Antonio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2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playback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211" y="204202"/>
            <a:ext cx="9342712" cy="5255821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2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23" y="1264870"/>
            <a:ext cx="5202052" cy="3728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2" y="123092"/>
            <a:ext cx="6021933" cy="377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2" y="4457700"/>
            <a:ext cx="6081612" cy="17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5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tornadoes form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17974"/>
            <a:ext cx="5087938" cy="2803076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This is our best guess</a:t>
            </a:r>
          </a:p>
          <a:p>
            <a:endParaRPr lang="en-US" dirty="0"/>
          </a:p>
          <a:p>
            <a:r>
              <a:rPr lang="en-US" dirty="0" smtClean="0"/>
              <a:t>Still a lot to learn about tornadoes</a:t>
            </a:r>
          </a:p>
          <a:p>
            <a:endParaRPr lang="en-US" dirty="0"/>
          </a:p>
          <a:p>
            <a:r>
              <a:rPr lang="en-US" dirty="0" smtClean="0"/>
              <a:t>We know enough to be able to warm the public! Keep you safe!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52969" y="5189919"/>
            <a:ext cx="4953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https</a:t>
            </a:r>
            <a:r>
              <a:rPr lang="en-US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www.youtube.com/watch?v=lmWh9jV_1ac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Funnel cloud vs. tornado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Funnel cloud </a:t>
            </a:r>
            <a:r>
              <a:rPr lang="mr-IN" dirty="0" smtClean="0"/>
              <a:t>–</a:t>
            </a:r>
            <a:r>
              <a:rPr lang="en-US" dirty="0" smtClean="0"/>
              <a:t> not in contact with the ground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Tornado </a:t>
            </a:r>
            <a:r>
              <a:rPr lang="mr-IN" dirty="0" smtClean="0"/>
              <a:t>–</a:t>
            </a:r>
            <a:r>
              <a:rPr lang="en-US" dirty="0" smtClean="0"/>
              <a:t> rotating column of air from the cloud to ground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653610" y="2862263"/>
            <a:ext cx="3769518" cy="251301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0" y="2861733"/>
            <a:ext cx="1884759" cy="2513012"/>
          </a:xfrm>
          <a:prstGeom prst="rect">
            <a:avLst/>
          </a:prstGeom>
        </p:spPr>
      </p:pic>
      <p:pic>
        <p:nvPicPr>
          <p:cNvPr id="10" name="Picture 2" descr="S:\Weather Events\2015\051915_Giddings Tornado\Cedar Creek Funn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39" y="2861733"/>
            <a:ext cx="2306098" cy="25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4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1" y="17585"/>
            <a:ext cx="10396882" cy="1151965"/>
          </a:xfrm>
        </p:spPr>
        <p:txBody>
          <a:bodyPr/>
          <a:lstStyle/>
          <a:p>
            <a:r>
              <a:rPr lang="en-US" dirty="0" smtClean="0"/>
              <a:t>Tornado Rating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2057" y="1017466"/>
            <a:ext cx="6739907" cy="5208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726" y="1017466"/>
            <a:ext cx="3810813" cy="52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tornadoes	ef0-ef1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span 1-2 minutes</a:t>
            </a:r>
          </a:p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 length &lt; 1 mile</a:t>
            </a:r>
          </a:p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Winds up to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mph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 to detect by radar</a:t>
            </a:r>
          </a:p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 to get spotter confirmation</a:t>
            </a:r>
          </a:p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go unreported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18666"/>
          <a:stretch/>
        </p:blipFill>
        <p:spPr>
          <a:xfrm>
            <a:off x="1958365" y="2063750"/>
            <a:ext cx="2542807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00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Fort Worth Neighborhood 2016-03-0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2.98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117" y="193430"/>
            <a:ext cx="10087708" cy="528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</a:t>
            </a:r>
            <a:r>
              <a:rPr lang="en-US" dirty="0"/>
              <a:t>tornadoes	</a:t>
            </a:r>
            <a:r>
              <a:rPr lang="en-US" dirty="0" smtClean="0"/>
              <a:t>	ef2-ef3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Span 15-20 minutes</a:t>
            </a:r>
          </a:p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 up to 15 miles</a:t>
            </a:r>
          </a:p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 Width up to 500 yards</a:t>
            </a:r>
          </a:p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Winds up to 165 mph.</a:t>
            </a:r>
          </a:p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Identified by Doppler radar</a:t>
            </a:r>
          </a:p>
          <a:p>
            <a:pPr>
              <a:buClr>
                <a:srgbClr val="C00000"/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reports/confirmation</a:t>
            </a:r>
          </a:p>
        </p:txBody>
      </p:sp>
      <p:pic>
        <p:nvPicPr>
          <p:cNvPr id="5" name="Picture 2" descr="\\ewx-s-nas\home\paul.yura\My Pictures\Tornadoes_funnels and damage\22546545_BG5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r="30058"/>
          <a:stretch/>
        </p:blipFill>
        <p:spPr bwMode="auto">
          <a:xfrm>
            <a:off x="1747067" y="2063750"/>
            <a:ext cx="2965403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61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ZZ.2017.0207.1800z.New Orleans Tornadoes.Tornado over Michoud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71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699" y="175845"/>
            <a:ext cx="9413630" cy="529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3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Violent tornadoes		ef5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Life span of 1-2 hours</a:t>
            </a:r>
          </a:p>
          <a:p>
            <a:r>
              <a:rPr lang="en-US" dirty="0" smtClean="0"/>
              <a:t>Path length of 20 - 50 miles</a:t>
            </a:r>
          </a:p>
          <a:p>
            <a:r>
              <a:rPr lang="en-US" dirty="0" smtClean="0"/>
              <a:t>Wind speeds over 200 mph</a:t>
            </a:r>
          </a:p>
          <a:p>
            <a:r>
              <a:rPr lang="en-US" dirty="0" smtClean="0"/>
              <a:t>Most deadly tornado</a:t>
            </a:r>
            <a:endParaRPr lang="en-US" dirty="0"/>
          </a:p>
        </p:txBody>
      </p:sp>
      <p:pic>
        <p:nvPicPr>
          <p:cNvPr id="5" name="Content Placeholder 4" descr="https://i.ytimg.com/vi/yc1O1d_7HPU/hqdefault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892" y="2063750"/>
            <a:ext cx="4415366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0791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566</TotalTime>
  <Words>150</Words>
  <Application>Microsoft Macintosh PowerPoint</Application>
  <PresentationFormat>Widescreen</PresentationFormat>
  <Paragraphs>33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Impact</vt:lpstr>
      <vt:lpstr>Mangal</vt:lpstr>
      <vt:lpstr>Arial</vt:lpstr>
      <vt:lpstr>Main Event</vt:lpstr>
      <vt:lpstr>tornadoes</vt:lpstr>
      <vt:lpstr>How tornadoes form</vt:lpstr>
      <vt:lpstr>Funnel cloud vs. tornado</vt:lpstr>
      <vt:lpstr>Tornado Rating</vt:lpstr>
      <vt:lpstr>Weak tornadoes ef0-ef1</vt:lpstr>
      <vt:lpstr>PowerPoint Presentation</vt:lpstr>
      <vt:lpstr>strong tornadoes  ef2-ef3</vt:lpstr>
      <vt:lpstr>PowerPoint Presentation</vt:lpstr>
      <vt:lpstr>Violent tornadoes  ef5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and Low Pressure</dc:title>
  <dc:creator>Aaron Treadway</dc:creator>
  <cp:lastModifiedBy>Aaron Treadway</cp:lastModifiedBy>
  <cp:revision>35</cp:revision>
  <dcterms:created xsi:type="dcterms:W3CDTF">2017-04-02T00:55:40Z</dcterms:created>
  <dcterms:modified xsi:type="dcterms:W3CDTF">2017-04-17T00:40:12Z</dcterms:modified>
</cp:coreProperties>
</file>