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9" r:id="rId2"/>
    <p:sldId id="260" r:id="rId3"/>
    <p:sldId id="261" r:id="rId4"/>
    <p:sldId id="262" r:id="rId5"/>
    <p:sldId id="267" r:id="rId6"/>
    <p:sldId id="263" r:id="rId7"/>
    <p:sldId id="268" r:id="rId8"/>
    <p:sldId id="264" r:id="rId9"/>
    <p:sldId id="26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1DD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4"/>
    <p:restoredTop sz="94690"/>
  </p:normalViewPr>
  <p:slideViewPr>
    <p:cSldViewPr snapToGrid="0" snapToObjects="1">
      <p:cViewPr>
        <p:scale>
          <a:sx n="102" d="100"/>
          <a:sy n="102" d="100"/>
        </p:scale>
        <p:origin x="1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8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6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3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9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7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3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4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822CFE3-4682-CC4B-B0E1-2510F8B8D649}" type="datetimeFigureOut">
              <a:rPr lang="en-US" smtClean="0"/>
              <a:t>4/9/17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D3247F3E-87AC-0B48-B163-F5D8931AD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5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Wind!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Meteorologist Aaron Treadway</a:t>
            </a:r>
          </a:p>
          <a:p>
            <a:r>
              <a:rPr lang="en-US" dirty="0" smtClean="0"/>
              <a:t>National Weather Service Austin/San Antonio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7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6" y="-279456"/>
            <a:ext cx="10058400" cy="1609344"/>
          </a:xfrm>
        </p:spPr>
        <p:txBody>
          <a:bodyPr/>
          <a:lstStyle/>
          <a:p>
            <a:r>
              <a:rPr lang="en-US" dirty="0" smtClean="0"/>
              <a:t>Wind on a Surface 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0" y="964503"/>
            <a:ext cx="7847798" cy="58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0" r="40384"/>
          <a:stretch/>
        </p:blipFill>
        <p:spPr>
          <a:xfrm>
            <a:off x="7781030" y="200415"/>
            <a:ext cx="4312607" cy="53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About Wind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Wind is almost always horizontal</a:t>
            </a:r>
          </a:p>
          <a:p>
            <a:pPr lvl="2"/>
            <a:r>
              <a:rPr lang="en-US" dirty="0" smtClean="0"/>
              <a:t>Biggest exception: Thunderstorm Updrafts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Wind is a force! </a:t>
            </a:r>
          </a:p>
          <a:p>
            <a:pPr lvl="2"/>
            <a:r>
              <a:rPr lang="en-US" dirty="0" smtClean="0"/>
              <a:t>We measure it by the force it applies on other objects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Instrument called an anemometer used to measure the wind.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Planes like taking off and landing into the wind.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Flags point in the opposite direction of the wind.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574" y="273838"/>
            <a:ext cx="3915047" cy="2030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022" y="2820279"/>
            <a:ext cx="1670545" cy="249822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764643">
            <a:off x="10860751" y="4759592"/>
            <a:ext cx="1022311" cy="47026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332" y="4754880"/>
            <a:ext cx="3072384" cy="192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813" y="2515563"/>
            <a:ext cx="1576248" cy="20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Pressure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general wind flows from high pressure to low pressure</a:t>
            </a:r>
          </a:p>
          <a:p>
            <a:endParaRPr lang="en-US" dirty="0"/>
          </a:p>
          <a:p>
            <a:r>
              <a:rPr lang="en-US" dirty="0" smtClean="0"/>
              <a:t>Pressure gradient is the difference in pressure between high and low pressure areas</a:t>
            </a:r>
          </a:p>
          <a:p>
            <a:endParaRPr lang="en-US" dirty="0"/>
          </a:p>
          <a:p>
            <a:r>
              <a:rPr lang="en-US" dirty="0" smtClean="0"/>
              <a:t>As the change in pressure increases the speed of the wind will also increase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9048" y="2093976"/>
            <a:ext cx="51179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711234"/>
            <a:ext cx="4754880" cy="44609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Pressure Gradient Force</a:t>
            </a:r>
          </a:p>
          <a:p>
            <a:pPr lvl="1"/>
            <a:r>
              <a:rPr lang="en-US" dirty="0" smtClean="0"/>
              <a:t>Force that tries to equalize pressure differences</a:t>
            </a:r>
          </a:p>
          <a:p>
            <a:pPr lvl="1"/>
            <a:r>
              <a:rPr lang="en-US" dirty="0" smtClean="0"/>
              <a:t>Earth just wants to be in a temperature/pressure balance</a:t>
            </a:r>
          </a:p>
          <a:p>
            <a:pPr lvl="1"/>
            <a:endParaRPr lang="en-US" dirty="0"/>
          </a:p>
          <a:p>
            <a:r>
              <a:rPr lang="en-US" dirty="0" smtClean="0"/>
              <a:t>Coriolis Force</a:t>
            </a:r>
          </a:p>
          <a:p>
            <a:pPr lvl="1"/>
            <a:r>
              <a:rPr lang="en-US" dirty="0" smtClean="0"/>
              <a:t>Force that causes objects in the northern hemisphere to turn right</a:t>
            </a:r>
          </a:p>
          <a:p>
            <a:pPr lvl="1"/>
            <a:r>
              <a:rPr lang="en-US" dirty="0" smtClean="0"/>
              <a:t>Due to earth’s rotation</a:t>
            </a:r>
          </a:p>
          <a:p>
            <a:endParaRPr lang="en-US" dirty="0"/>
          </a:p>
          <a:p>
            <a:r>
              <a:rPr lang="en-US" dirty="0" smtClean="0"/>
              <a:t>Friction</a:t>
            </a:r>
          </a:p>
          <a:p>
            <a:pPr lvl="1"/>
            <a:r>
              <a:rPr lang="en-US" dirty="0" smtClean="0"/>
              <a:t>Cause wind to slow down</a:t>
            </a:r>
          </a:p>
          <a:p>
            <a:pPr lvl="1"/>
            <a:r>
              <a:rPr lang="en-US" dirty="0" smtClean="0"/>
              <a:t>Diverging wind from highs/converging wind near lows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54319" y="472984"/>
            <a:ext cx="247650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468" y="4176086"/>
            <a:ext cx="3625702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646" y="1711234"/>
            <a:ext cx="341194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Temperature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Remember high and low pressure also associated with temperature difference.</a:t>
            </a:r>
          </a:p>
          <a:p>
            <a:endParaRPr lang="en-US" dirty="0"/>
          </a:p>
          <a:p>
            <a:r>
              <a:rPr lang="en-US" dirty="0" smtClean="0"/>
              <a:t>Areas of warm air rise (low pressure) and colder air (high pressure) moves in to take the place. </a:t>
            </a:r>
          </a:p>
          <a:p>
            <a:endParaRPr lang="en-US" dirty="0"/>
          </a:p>
          <a:p>
            <a:r>
              <a:rPr lang="en-US" dirty="0" smtClean="0"/>
              <a:t>Wind generally greater during the day when there is differential heating of the earth.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4288" y="2194560"/>
            <a:ext cx="5661150" cy="34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4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1" y="484632"/>
            <a:ext cx="11502190" cy="1609344"/>
          </a:xfrm>
        </p:spPr>
        <p:txBody>
          <a:bodyPr/>
          <a:lstStyle/>
          <a:p>
            <a:r>
              <a:rPr lang="en-US" dirty="0" smtClean="0"/>
              <a:t>Localized Wind </a:t>
            </a:r>
            <a:r>
              <a:rPr lang="en-US" smtClean="0"/>
              <a:t>– Sea/Land </a:t>
            </a:r>
            <a:r>
              <a:rPr lang="en-US" dirty="0" smtClean="0"/>
              <a:t>Breeze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Caused by temperature/pressure differences between the land and the water</a:t>
            </a:r>
          </a:p>
          <a:p>
            <a:endParaRPr lang="en-US" dirty="0"/>
          </a:p>
          <a:p>
            <a:r>
              <a:rPr lang="en-US" dirty="0" smtClean="0"/>
              <a:t>Process reverses at night</a:t>
            </a:r>
          </a:p>
          <a:p>
            <a:endParaRPr lang="en-US" dirty="0"/>
          </a:p>
          <a:p>
            <a:r>
              <a:rPr lang="en-US" dirty="0" smtClean="0"/>
              <a:t>Can help cause showers and/or thunderstorms along the coast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9047" y="2194561"/>
            <a:ext cx="5303521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97" y="166101"/>
            <a:ext cx="9322254" cy="65804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18487" y="978878"/>
            <a:ext cx="9557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4224" y="2736830"/>
            <a:ext cx="8082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sz="8800" b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Left Arrow 9"/>
          <p:cNvSpPr/>
          <p:nvPr/>
        </p:nvSpPr>
        <p:spPr>
          <a:xfrm rot="12474544">
            <a:off x="3144498" y="3282427"/>
            <a:ext cx="1022311" cy="47026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2474544">
            <a:off x="4937929" y="595957"/>
            <a:ext cx="1022311" cy="47026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69640" y="5350257"/>
            <a:ext cx="9557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Left Arrow 12"/>
          <p:cNvSpPr/>
          <p:nvPr/>
        </p:nvSpPr>
        <p:spPr>
          <a:xfrm rot="3369985">
            <a:off x="8975673" y="5282890"/>
            <a:ext cx="1022311" cy="47026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3369985">
            <a:off x="10005560" y="1804048"/>
            <a:ext cx="1022311" cy="47026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on a Weather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118"/>
            <a:ext cx="3746500" cy="506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46" y="2093976"/>
            <a:ext cx="4898191" cy="3673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2" t="67159" r="31003" b="10728"/>
          <a:stretch/>
        </p:blipFill>
        <p:spPr>
          <a:xfrm>
            <a:off x="9015848" y="2887579"/>
            <a:ext cx="2943189" cy="17904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3451" y="3948095"/>
            <a:ext cx="151849" cy="178258"/>
          </a:xfrm>
          <a:prstGeom prst="rect">
            <a:avLst/>
          </a:prstGeom>
          <a:solidFill>
            <a:srgbClr val="FBF1DD"/>
          </a:solidFill>
          <a:ln>
            <a:solidFill>
              <a:srgbClr val="FBF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6" y="-279456"/>
            <a:ext cx="10058400" cy="1609344"/>
          </a:xfrm>
        </p:spPr>
        <p:txBody>
          <a:bodyPr/>
          <a:lstStyle/>
          <a:p>
            <a:r>
              <a:rPr lang="en-US" dirty="0" smtClean="0"/>
              <a:t>Wind on an Upper Air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6" y="899502"/>
            <a:ext cx="7710997" cy="5958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743" t="46078" r="55393" b="25542"/>
          <a:stretch/>
        </p:blipFill>
        <p:spPr>
          <a:xfrm>
            <a:off x="1377863" y="3645074"/>
            <a:ext cx="2379946" cy="1691014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743" t="46078" r="55393" b="25542"/>
          <a:stretch/>
        </p:blipFill>
        <p:spPr>
          <a:xfrm>
            <a:off x="7290146" y="2839617"/>
            <a:ext cx="4647157" cy="3301927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03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586</TotalTime>
  <Words>260</Words>
  <Application>Microsoft Macintosh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Georgia</vt:lpstr>
      <vt:lpstr>Rockwell Extra Bold</vt:lpstr>
      <vt:lpstr>Trebuchet MS</vt:lpstr>
      <vt:lpstr>Wingdings</vt:lpstr>
      <vt:lpstr>Wood Type</vt:lpstr>
      <vt:lpstr>Wind! </vt:lpstr>
      <vt:lpstr>Notes About Wind</vt:lpstr>
      <vt:lpstr>The Pressure Perspective</vt:lpstr>
      <vt:lpstr>The Three Forces</vt:lpstr>
      <vt:lpstr>The Temperature Perspective</vt:lpstr>
      <vt:lpstr>Localized Wind – Sea/Land Breeze</vt:lpstr>
      <vt:lpstr>PowerPoint Presentation</vt:lpstr>
      <vt:lpstr>Wind on a Weather Map</vt:lpstr>
      <vt:lpstr>Wind on an Upper Air Map</vt:lpstr>
      <vt:lpstr>Wind on a Surface Map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and Low Pressure</dc:title>
  <dc:creator>Aaron Treadway</dc:creator>
  <cp:lastModifiedBy>Aaron Treadway</cp:lastModifiedBy>
  <cp:revision>35</cp:revision>
  <dcterms:created xsi:type="dcterms:W3CDTF">2017-04-02T00:55:40Z</dcterms:created>
  <dcterms:modified xsi:type="dcterms:W3CDTF">2017-04-09T23:39:44Z</dcterms:modified>
</cp:coreProperties>
</file>