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/>
    <p:restoredTop sz="94705"/>
  </p:normalViewPr>
  <p:slideViewPr>
    <p:cSldViewPr snapToGrid="0" snapToObjects="1">
      <p:cViewPr varScale="1">
        <p:scale>
          <a:sx n="116" d="100"/>
          <a:sy n="116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7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02D2A8E-FF12-B643-A72E-09242F8372D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DFF1F94-0513-D442-9105-25F63CEB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Meteorologist Aaron Treadway</a:t>
            </a:r>
          </a:p>
          <a:p>
            <a:r>
              <a:rPr lang="en-US" dirty="0" smtClean="0"/>
              <a:t>National Weather Service Austin/San Antonio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Weather?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the atmosphere is behaving!</a:t>
            </a:r>
          </a:p>
          <a:p>
            <a:endParaRPr lang="en-US" dirty="0"/>
          </a:p>
          <a:p>
            <a:r>
              <a:rPr lang="en-US" dirty="0" smtClean="0"/>
              <a:t>Short-term (minutes to weeks) changes in the atmosphere.</a:t>
            </a:r>
          </a:p>
          <a:p>
            <a:endParaRPr lang="en-US" dirty="0"/>
          </a:p>
          <a:p>
            <a:r>
              <a:rPr lang="en-US" dirty="0" smtClean="0"/>
              <a:t>How the sun, storms, clouds, humidity impact you TODAY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762" y="370035"/>
            <a:ext cx="4754562" cy="3097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936" y="3626615"/>
            <a:ext cx="4001824" cy="31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Climate?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2194559"/>
            <a:ext cx="4754880" cy="4345577"/>
          </a:xfrm>
        </p:spPr>
        <p:txBody>
          <a:bodyPr>
            <a:normAutofit/>
          </a:bodyPr>
          <a:lstStyle/>
          <a:p>
            <a:r>
              <a:rPr lang="en-US" dirty="0" smtClean="0"/>
              <a:t>The long-term pattern of weather for one area (30+ years).</a:t>
            </a:r>
          </a:p>
          <a:p>
            <a:endParaRPr lang="en-US" dirty="0"/>
          </a:p>
          <a:p>
            <a:r>
              <a:rPr lang="en-US" dirty="0" smtClean="0"/>
              <a:t>Climate Variability:</a:t>
            </a:r>
          </a:p>
          <a:p>
            <a:pPr lvl="1"/>
            <a:r>
              <a:rPr lang="en-US" dirty="0" smtClean="0"/>
              <a:t>El Niño/La Niña</a:t>
            </a:r>
          </a:p>
          <a:p>
            <a:pPr lvl="1"/>
            <a:r>
              <a:rPr lang="en-US" dirty="0" smtClean="0"/>
              <a:t>Volcanic Eruptions</a:t>
            </a:r>
          </a:p>
          <a:p>
            <a:pPr lvl="1"/>
            <a:endParaRPr lang="en-US" dirty="0"/>
          </a:p>
          <a:p>
            <a:r>
              <a:rPr lang="en-US" dirty="0" smtClean="0"/>
              <a:t>Tells us the “normal” weather</a:t>
            </a:r>
          </a:p>
          <a:p>
            <a:endParaRPr lang="en-US" dirty="0"/>
          </a:p>
          <a:p>
            <a:r>
              <a:rPr lang="en-US" dirty="0" smtClean="0"/>
              <a:t>How is the overall global weather changing?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671" y="229804"/>
            <a:ext cx="4754562" cy="3569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56" y="4054278"/>
            <a:ext cx="4198438" cy="27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Niño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34" y="106933"/>
            <a:ext cx="4754562" cy="3652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686" y="3847035"/>
            <a:ext cx="4754562" cy="292517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68786" y="1933302"/>
            <a:ext cx="5950203" cy="396680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333" y="5594010"/>
            <a:ext cx="612450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Current climate models are suggesting an El Niño forming this summer and fall.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9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Niña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37" y="1727201"/>
            <a:ext cx="5502180" cy="4722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953" y="0"/>
            <a:ext cx="531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Dust, Ash and ash can block out sunlight and cause cooling.</a:t>
            </a:r>
          </a:p>
          <a:p>
            <a:endParaRPr lang="en-US" dirty="0"/>
          </a:p>
          <a:p>
            <a:r>
              <a:rPr lang="en-US" dirty="0" smtClean="0"/>
              <a:t>Sulfuric Acid in the atmosphere reflects incoming solar radiation causing cooling.</a:t>
            </a:r>
          </a:p>
          <a:p>
            <a:endParaRPr lang="en-US" dirty="0"/>
          </a:p>
          <a:p>
            <a:r>
              <a:rPr lang="en-US" dirty="0" smtClean="0"/>
              <a:t>Volcanoes release Greenhouse gasses.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728" y="1930176"/>
            <a:ext cx="5706872" cy="4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36</TotalTime>
  <Words>136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Bookman Old Style</vt:lpstr>
      <vt:lpstr>Calibri</vt:lpstr>
      <vt:lpstr>Century Gothic</vt:lpstr>
      <vt:lpstr>Rockwell Extra Bold</vt:lpstr>
      <vt:lpstr>Wingdings</vt:lpstr>
      <vt:lpstr>Wood Type</vt:lpstr>
      <vt:lpstr>Weather vs. Climate</vt:lpstr>
      <vt:lpstr>What is Weather?</vt:lpstr>
      <vt:lpstr>What is Climate?</vt:lpstr>
      <vt:lpstr>El Niño</vt:lpstr>
      <vt:lpstr>La Niña</vt:lpstr>
      <vt:lpstr>Volcanoes and Climate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vs. Climate</dc:title>
  <dc:creator>Aaron Treadway</dc:creator>
  <cp:lastModifiedBy>Aaron Treadway</cp:lastModifiedBy>
  <cp:revision>6</cp:revision>
  <dcterms:created xsi:type="dcterms:W3CDTF">2017-04-17T02:45:50Z</dcterms:created>
  <dcterms:modified xsi:type="dcterms:W3CDTF">2017-07-31T19:55:31Z</dcterms:modified>
</cp:coreProperties>
</file>