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5" r:id="rId2"/>
  </p:sldMasterIdLst>
  <p:notesMasterIdLst>
    <p:notesMasterId r:id="rId4"/>
  </p:notesMasterIdLst>
  <p:handoutMasterIdLst>
    <p:handoutMasterId r:id="rId5"/>
  </p:handoutMasterIdLst>
  <p:sldIdLst>
    <p:sldId id="261" r:id="rId3"/>
  </p:sldIdLst>
  <p:sldSz cx="365760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AE63B-EBEA-4A94-B718-E2386366F0E6}" v="107" dt="2022-01-21T05:59:18.6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autoAdjust="0"/>
    <p:restoredTop sz="94286" autoAdjust="0"/>
  </p:normalViewPr>
  <p:slideViewPr>
    <p:cSldViewPr snapToGrid="0" snapToObjects="1" showGuides="1">
      <p:cViewPr varScale="1">
        <p:scale>
          <a:sx n="21" d="100"/>
          <a:sy n="21" d="100"/>
        </p:scale>
        <p:origin x="1278" y="3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6" d="100"/>
        <a:sy n="46" d="100"/>
      </p:scale>
      <p:origin x="0" y="0"/>
    </p:cViewPr>
  </p:sorterViewPr>
  <p:notesViewPr>
    <p:cSldViewPr snapToGrid="0" snapToObjects="1" showGuides="1">
      <p:cViewPr varScale="1">
        <p:scale>
          <a:sx n="135" d="100"/>
          <a:sy n="135" d="100"/>
        </p:scale>
        <p:origin x="512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ey Culwell" userId="7eb9583798ed8eb8" providerId="LiveId" clId="{1D3AE63B-EBEA-4A94-B718-E2386366F0E6}"/>
    <pc:docChg chg="undo custSel modSld">
      <pc:chgData name="Hailey Culwell" userId="7eb9583798ed8eb8" providerId="LiveId" clId="{1D3AE63B-EBEA-4A94-B718-E2386366F0E6}" dt="2022-01-21T06:04:11.294" v="2962" actId="1076"/>
      <pc:docMkLst>
        <pc:docMk/>
      </pc:docMkLst>
      <pc:sldChg chg="addSp delSp modSp mod">
        <pc:chgData name="Hailey Culwell" userId="7eb9583798ed8eb8" providerId="LiveId" clId="{1D3AE63B-EBEA-4A94-B718-E2386366F0E6}" dt="2022-01-21T06:04:11.294" v="2962" actId="1076"/>
        <pc:sldMkLst>
          <pc:docMk/>
          <pc:sldMk cId="183389920" sldId="261"/>
        </pc:sldMkLst>
        <pc:spChg chg="mod">
          <ac:chgData name="Hailey Culwell" userId="7eb9583798ed8eb8" providerId="LiveId" clId="{1D3AE63B-EBEA-4A94-B718-E2386366F0E6}" dt="2022-01-21T06:04:11.294" v="2962" actId="1076"/>
          <ac:spMkLst>
            <pc:docMk/>
            <pc:sldMk cId="183389920" sldId="261"/>
            <ac:spMk id="2" creationId="{4A88C56A-C898-9F4E-8933-9EC817B96972}"/>
          </ac:spMkLst>
        </pc:spChg>
        <pc:spChg chg="mod">
          <ac:chgData name="Hailey Culwell" userId="7eb9583798ed8eb8" providerId="LiveId" clId="{1D3AE63B-EBEA-4A94-B718-E2386366F0E6}" dt="2022-01-21T06:04:03.310" v="2961" actId="1076"/>
          <ac:spMkLst>
            <pc:docMk/>
            <pc:sldMk cId="183389920" sldId="261"/>
            <ac:spMk id="3" creationId="{368F42AB-0B38-6240-B455-4EAD6491D21A}"/>
          </ac:spMkLst>
        </pc:spChg>
        <pc:spChg chg="mod">
          <ac:chgData name="Hailey Culwell" userId="7eb9583798ed8eb8" providerId="LiveId" clId="{1D3AE63B-EBEA-4A94-B718-E2386366F0E6}" dt="2022-01-20T05:39:16.290" v="27" actId="20577"/>
          <ac:spMkLst>
            <pc:docMk/>
            <pc:sldMk cId="183389920" sldId="261"/>
            <ac:spMk id="4" creationId="{C92934C5-F417-4547-A178-F9454BBDDA4A}"/>
          </ac:spMkLst>
        </pc:spChg>
        <pc:spChg chg="mod">
          <ac:chgData name="Hailey Culwell" userId="7eb9583798ed8eb8" providerId="LiveId" clId="{1D3AE63B-EBEA-4A94-B718-E2386366F0E6}" dt="2022-01-20T05:43:36.114" v="87" actId="1076"/>
          <ac:spMkLst>
            <pc:docMk/>
            <pc:sldMk cId="183389920" sldId="261"/>
            <ac:spMk id="5" creationId="{03371DE7-DCBD-E143-8BC8-F10EEF67D84C}"/>
          </ac:spMkLst>
        </pc:spChg>
        <pc:spChg chg="mod">
          <ac:chgData name="Hailey Culwell" userId="7eb9583798ed8eb8" providerId="LiveId" clId="{1D3AE63B-EBEA-4A94-B718-E2386366F0E6}" dt="2022-01-20T17:23:37.211" v="1087" actId="1076"/>
          <ac:spMkLst>
            <pc:docMk/>
            <pc:sldMk cId="183389920" sldId="261"/>
            <ac:spMk id="6" creationId="{A5DE1169-8E44-8344-A5CD-DA0F01E9245D}"/>
          </ac:spMkLst>
        </pc:spChg>
        <pc:spChg chg="mod">
          <ac:chgData name="Hailey Culwell" userId="7eb9583798ed8eb8" providerId="LiveId" clId="{1D3AE63B-EBEA-4A94-B718-E2386366F0E6}" dt="2022-01-20T06:17:08.204" v="942" actId="1076"/>
          <ac:spMkLst>
            <pc:docMk/>
            <pc:sldMk cId="183389920" sldId="261"/>
            <ac:spMk id="7" creationId="{8A19A437-04D4-5F45-A616-3A5D998A1D8E}"/>
          </ac:spMkLst>
        </pc:spChg>
        <pc:spChg chg="mod">
          <ac:chgData name="Hailey Culwell" userId="7eb9583798ed8eb8" providerId="LiveId" clId="{1D3AE63B-EBEA-4A94-B718-E2386366F0E6}" dt="2022-01-20T05:45:34.339" v="120" actId="1076"/>
          <ac:spMkLst>
            <pc:docMk/>
            <pc:sldMk cId="183389920" sldId="261"/>
            <ac:spMk id="8" creationId="{527E62BD-C7ED-5840-AD8F-AB2265CC8F56}"/>
          </ac:spMkLst>
        </pc:spChg>
        <pc:spChg chg="mod">
          <ac:chgData name="Hailey Culwell" userId="7eb9583798ed8eb8" providerId="LiveId" clId="{1D3AE63B-EBEA-4A94-B718-E2386366F0E6}" dt="2022-01-20T05:45:50.971" v="138" actId="1076"/>
          <ac:spMkLst>
            <pc:docMk/>
            <pc:sldMk cId="183389920" sldId="261"/>
            <ac:spMk id="9" creationId="{24A6263A-4C35-7147-8D90-4054A0A02347}"/>
          </ac:spMkLst>
        </pc:spChg>
        <pc:spChg chg="mod">
          <ac:chgData name="Hailey Culwell" userId="7eb9583798ed8eb8" providerId="LiveId" clId="{1D3AE63B-EBEA-4A94-B718-E2386366F0E6}" dt="2022-01-21T05:53:16.893" v="2801" actId="1076"/>
          <ac:spMkLst>
            <pc:docMk/>
            <pc:sldMk cId="183389920" sldId="261"/>
            <ac:spMk id="10" creationId="{099B1F13-D3D0-F942-946A-23CAE9ECBE0B}"/>
          </ac:spMkLst>
        </pc:spChg>
        <pc:spChg chg="mod">
          <ac:chgData name="Hailey Culwell" userId="7eb9583798ed8eb8" providerId="LiveId" clId="{1D3AE63B-EBEA-4A94-B718-E2386366F0E6}" dt="2022-01-21T05:48:56.327" v="2697" actId="1076"/>
          <ac:spMkLst>
            <pc:docMk/>
            <pc:sldMk cId="183389920" sldId="261"/>
            <ac:spMk id="11" creationId="{5036AC81-DBB2-0640-A267-6633E3F50FE6}"/>
          </ac:spMkLst>
        </pc:spChg>
        <pc:spChg chg="mod">
          <ac:chgData name="Hailey Culwell" userId="7eb9583798ed8eb8" providerId="LiveId" clId="{1D3AE63B-EBEA-4A94-B718-E2386366F0E6}" dt="2022-01-20T17:21:05.252" v="1082" actId="20577"/>
          <ac:spMkLst>
            <pc:docMk/>
            <pc:sldMk cId="183389920" sldId="261"/>
            <ac:spMk id="12" creationId="{4614F892-6D6E-EC44-9CF5-9E88641C3D98}"/>
          </ac:spMkLst>
        </pc:spChg>
        <pc:spChg chg="mod">
          <ac:chgData name="Hailey Culwell" userId="7eb9583798ed8eb8" providerId="LiveId" clId="{1D3AE63B-EBEA-4A94-B718-E2386366F0E6}" dt="2022-01-20T17:52:01.850" v="1556" actId="14100"/>
          <ac:spMkLst>
            <pc:docMk/>
            <pc:sldMk cId="183389920" sldId="261"/>
            <ac:spMk id="13" creationId="{4DD4B619-430D-8A45-B4E0-96F5F4B5F4A9}"/>
          </ac:spMkLst>
        </pc:spChg>
        <pc:spChg chg="mod">
          <ac:chgData name="Hailey Culwell" userId="7eb9583798ed8eb8" providerId="LiveId" clId="{1D3AE63B-EBEA-4A94-B718-E2386366F0E6}" dt="2022-01-20T17:41:24.772" v="1527" actId="1076"/>
          <ac:spMkLst>
            <pc:docMk/>
            <pc:sldMk cId="183389920" sldId="261"/>
            <ac:spMk id="14" creationId="{A24D8D8C-BE60-804E-9306-8CEF739EA2BB}"/>
          </ac:spMkLst>
        </pc:spChg>
        <pc:spChg chg="mod">
          <ac:chgData name="Hailey Culwell" userId="7eb9583798ed8eb8" providerId="LiveId" clId="{1D3AE63B-EBEA-4A94-B718-E2386366F0E6}" dt="2022-01-20T18:03:39.446" v="1566" actId="20577"/>
          <ac:spMkLst>
            <pc:docMk/>
            <pc:sldMk cId="183389920" sldId="261"/>
            <ac:spMk id="15" creationId="{573F2124-F9EB-C443-9990-BDE8295F860C}"/>
          </ac:spMkLst>
        </pc:spChg>
        <pc:spChg chg="mod">
          <ac:chgData name="Hailey Culwell" userId="7eb9583798ed8eb8" providerId="LiveId" clId="{1D3AE63B-EBEA-4A94-B718-E2386366F0E6}" dt="2022-01-21T05:52:20.385" v="2792" actId="14100"/>
          <ac:spMkLst>
            <pc:docMk/>
            <pc:sldMk cId="183389920" sldId="261"/>
            <ac:spMk id="16" creationId="{EC58161B-F9FB-9047-B3D0-05DFF4252F3B}"/>
          </ac:spMkLst>
        </pc:spChg>
        <pc:spChg chg="mod">
          <ac:chgData name="Hailey Culwell" userId="7eb9583798ed8eb8" providerId="LiveId" clId="{1D3AE63B-EBEA-4A94-B718-E2386366F0E6}" dt="2022-01-21T06:02:13.191" v="2958" actId="403"/>
          <ac:spMkLst>
            <pc:docMk/>
            <pc:sldMk cId="183389920" sldId="261"/>
            <ac:spMk id="17" creationId="{C88BBE9A-9B55-4542-9F18-BFAF6613CB1D}"/>
          </ac:spMkLst>
        </pc:spChg>
        <pc:spChg chg="mod">
          <ac:chgData name="Hailey Culwell" userId="7eb9583798ed8eb8" providerId="LiveId" clId="{1D3AE63B-EBEA-4A94-B718-E2386366F0E6}" dt="2022-01-21T05:51:50.165" v="2789" actId="20577"/>
          <ac:spMkLst>
            <pc:docMk/>
            <pc:sldMk cId="183389920" sldId="261"/>
            <ac:spMk id="18" creationId="{E641D930-5617-634E-B179-DBF1A8A3CF60}"/>
          </ac:spMkLst>
        </pc:spChg>
        <pc:spChg chg="add mod">
          <ac:chgData name="Hailey Culwell" userId="7eb9583798ed8eb8" providerId="LiveId" clId="{1D3AE63B-EBEA-4A94-B718-E2386366F0E6}" dt="2022-01-21T05:52:54.211" v="2797" actId="1076"/>
          <ac:spMkLst>
            <pc:docMk/>
            <pc:sldMk cId="183389920" sldId="261"/>
            <ac:spMk id="32" creationId="{EEB9E428-DDB4-45E0-8EB6-6108ADD5D949}"/>
          </ac:spMkLst>
        </pc:spChg>
        <pc:spChg chg="add del mod">
          <ac:chgData name="Hailey Culwell" userId="7eb9583798ed8eb8" providerId="LiveId" clId="{1D3AE63B-EBEA-4A94-B718-E2386366F0E6}" dt="2022-01-21T04:26:47.711" v="1635"/>
          <ac:spMkLst>
            <pc:docMk/>
            <pc:sldMk cId="183389920" sldId="261"/>
            <ac:spMk id="33" creationId="{8BAA2F6F-DE09-4560-A874-B0DB435AE562}"/>
          </ac:spMkLst>
        </pc:spChg>
        <pc:spChg chg="add mod">
          <ac:chgData name="Hailey Culwell" userId="7eb9583798ed8eb8" providerId="LiveId" clId="{1D3AE63B-EBEA-4A94-B718-E2386366F0E6}" dt="2022-01-21T05:53:09.278" v="2800" actId="1076"/>
          <ac:spMkLst>
            <pc:docMk/>
            <pc:sldMk cId="183389920" sldId="261"/>
            <ac:spMk id="34" creationId="{3EDBEFEE-321C-4074-9E14-A78C78ADDFBC}"/>
          </ac:spMkLst>
        </pc:spChg>
        <pc:picChg chg="add mod">
          <ac:chgData name="Hailey Culwell" userId="7eb9583798ed8eb8" providerId="LiveId" clId="{1D3AE63B-EBEA-4A94-B718-E2386366F0E6}" dt="2022-01-20T17:43:56.709" v="1542" actId="1076"/>
          <ac:picMkLst>
            <pc:docMk/>
            <pc:sldMk cId="183389920" sldId="261"/>
            <ac:picMk id="19" creationId="{2BD1E8B1-7DFD-4FE9-8057-75EBAB47B102}"/>
          </ac:picMkLst>
        </pc:picChg>
        <pc:picChg chg="add mod">
          <ac:chgData name="Hailey Culwell" userId="7eb9583798ed8eb8" providerId="LiveId" clId="{1D3AE63B-EBEA-4A94-B718-E2386366F0E6}" dt="2022-01-20T17:48:11.157" v="1550" actId="1076"/>
          <ac:picMkLst>
            <pc:docMk/>
            <pc:sldMk cId="183389920" sldId="261"/>
            <ac:picMk id="20" creationId="{25D05393-FE64-40A0-8A87-69A14050743D}"/>
          </ac:picMkLst>
        </pc:picChg>
        <pc:picChg chg="add mod modCrop">
          <ac:chgData name="Hailey Culwell" userId="7eb9583798ed8eb8" providerId="LiveId" clId="{1D3AE63B-EBEA-4A94-B718-E2386366F0E6}" dt="2022-01-21T04:22:30.665" v="1583" actId="1076"/>
          <ac:picMkLst>
            <pc:docMk/>
            <pc:sldMk cId="183389920" sldId="261"/>
            <ac:picMk id="21" creationId="{1D2E0975-033B-488E-91E2-B7671BC49955}"/>
          </ac:picMkLst>
        </pc:picChg>
        <pc:picChg chg="add mod">
          <ac:chgData name="Hailey Culwell" userId="7eb9583798ed8eb8" providerId="LiveId" clId="{1D3AE63B-EBEA-4A94-B718-E2386366F0E6}" dt="2022-01-20T17:49:00.933" v="1552" actId="1076"/>
          <ac:picMkLst>
            <pc:docMk/>
            <pc:sldMk cId="183389920" sldId="261"/>
            <ac:picMk id="22" creationId="{992CB09A-4668-48DD-BB50-49EFB94112DB}"/>
          </ac:picMkLst>
        </pc:picChg>
        <pc:picChg chg="add mod modCrop">
          <ac:chgData name="Hailey Culwell" userId="7eb9583798ed8eb8" providerId="LiveId" clId="{1D3AE63B-EBEA-4A94-B718-E2386366F0E6}" dt="2022-01-21T04:22:34.219" v="1584" actId="1076"/>
          <ac:picMkLst>
            <pc:docMk/>
            <pc:sldMk cId="183389920" sldId="261"/>
            <ac:picMk id="23" creationId="{595118E3-3DBD-4600-8703-518A060B248E}"/>
          </ac:picMkLst>
        </pc:picChg>
        <pc:picChg chg="add mod">
          <ac:chgData name="Hailey Culwell" userId="7eb9583798ed8eb8" providerId="LiveId" clId="{1D3AE63B-EBEA-4A94-B718-E2386366F0E6}" dt="2022-01-20T17:49:31.728" v="1555" actId="1076"/>
          <ac:picMkLst>
            <pc:docMk/>
            <pc:sldMk cId="183389920" sldId="261"/>
            <ac:picMk id="24" creationId="{36808514-0312-43A7-B3B3-7DE90279F48A}"/>
          </ac:picMkLst>
        </pc:picChg>
        <pc:picChg chg="add mod">
          <ac:chgData name="Hailey Culwell" userId="7eb9583798ed8eb8" providerId="LiveId" clId="{1D3AE63B-EBEA-4A94-B718-E2386366F0E6}" dt="2022-01-21T05:52:41.089" v="2795" actId="1076"/>
          <ac:picMkLst>
            <pc:docMk/>
            <pc:sldMk cId="183389920" sldId="261"/>
            <ac:picMk id="25" creationId="{6CECCDEB-82F0-4424-BDA6-66C66CA2DBF6}"/>
          </ac:picMkLst>
        </pc:picChg>
        <pc:picChg chg="add mod">
          <ac:chgData name="Hailey Culwell" userId="7eb9583798ed8eb8" providerId="LiveId" clId="{1D3AE63B-EBEA-4A94-B718-E2386366F0E6}" dt="2022-01-20T18:05:38.071" v="1574" actId="1076"/>
          <ac:picMkLst>
            <pc:docMk/>
            <pc:sldMk cId="183389920" sldId="261"/>
            <ac:picMk id="26" creationId="{43E43403-0760-42CE-8E98-9C3D1DCEF896}"/>
          </ac:picMkLst>
        </pc:picChg>
        <pc:picChg chg="add del mod">
          <ac:chgData name="Hailey Culwell" userId="7eb9583798ed8eb8" providerId="LiveId" clId="{1D3AE63B-EBEA-4A94-B718-E2386366F0E6}" dt="2022-01-20T06:13:38.582" v="913" actId="478"/>
          <ac:picMkLst>
            <pc:docMk/>
            <pc:sldMk cId="183389920" sldId="261"/>
            <ac:picMk id="26" creationId="{9799B3AC-1313-4884-B419-AB848B3AAAF5}"/>
          </ac:picMkLst>
        </pc:picChg>
        <pc:picChg chg="add del">
          <ac:chgData name="Hailey Culwell" userId="7eb9583798ed8eb8" providerId="LiveId" clId="{1D3AE63B-EBEA-4A94-B718-E2386366F0E6}" dt="2022-01-20T17:42:23.139" v="1533"/>
          <ac:picMkLst>
            <pc:docMk/>
            <pc:sldMk cId="183389920" sldId="261"/>
            <ac:picMk id="1026" creationId="{8E7BD632-C04C-429F-BCF8-8441BD00BE8D}"/>
          </ac:picMkLst>
        </pc:picChg>
        <pc:picChg chg="add del mod">
          <ac:chgData name="Hailey Culwell" userId="7eb9583798ed8eb8" providerId="LiveId" clId="{1D3AE63B-EBEA-4A94-B718-E2386366F0E6}" dt="2022-01-20T06:14:03.488" v="919"/>
          <ac:picMkLst>
            <pc:docMk/>
            <pc:sldMk cId="183389920" sldId="261"/>
            <ac:picMk id="1026" creationId="{94B1FB4C-9F54-4D4E-826F-68B3CBB0CF05}"/>
          </ac:picMkLst>
        </pc:picChg>
        <pc:picChg chg="add del mod">
          <ac:chgData name="Hailey Culwell" userId="7eb9583798ed8eb8" providerId="LiveId" clId="{1D3AE63B-EBEA-4A94-B718-E2386366F0E6}" dt="2022-01-20T17:40:11.060" v="1521"/>
          <ac:picMkLst>
            <pc:docMk/>
            <pc:sldMk cId="183389920" sldId="261"/>
            <ac:picMk id="1026" creationId="{A9662865-6F43-4DDE-BD3A-021AA5B93C21}"/>
          </ac:picMkLst>
        </pc:picChg>
        <pc:picChg chg="add mod">
          <ac:chgData name="Hailey Culwell" userId="7eb9583798ed8eb8" providerId="LiveId" clId="{1D3AE63B-EBEA-4A94-B718-E2386366F0E6}" dt="2022-01-20T17:43:54.599" v="1541" actId="1076"/>
          <ac:picMkLst>
            <pc:docMk/>
            <pc:sldMk cId="183389920" sldId="261"/>
            <ac:picMk id="1028" creationId="{8D8A12B4-8094-47F4-AC0C-E3571FEFD85F}"/>
          </ac:picMkLst>
        </pc:picChg>
        <pc:picChg chg="add del mod">
          <ac:chgData name="Hailey Culwell" userId="7eb9583798ed8eb8" providerId="LiveId" clId="{1D3AE63B-EBEA-4A94-B718-E2386366F0E6}" dt="2022-01-20T17:41:35.980" v="1531"/>
          <ac:picMkLst>
            <pc:docMk/>
            <pc:sldMk cId="183389920" sldId="261"/>
            <ac:picMk id="1028" creationId="{95966569-2BF9-40CD-A981-50EE05376975}"/>
          </ac:picMkLst>
        </pc:picChg>
        <pc:picChg chg="add del mod">
          <ac:chgData name="Hailey Culwell" userId="7eb9583798ed8eb8" providerId="LiveId" clId="{1D3AE63B-EBEA-4A94-B718-E2386366F0E6}" dt="2022-01-20T06:14:18.239" v="923"/>
          <ac:picMkLst>
            <pc:docMk/>
            <pc:sldMk cId="183389920" sldId="261"/>
            <ac:picMk id="1028" creationId="{FEABD018-8100-4020-8CE1-4559E18255DE}"/>
          </ac:picMkLst>
        </pc:picChg>
        <pc:picChg chg="add mod">
          <ac:chgData name="Hailey Culwell" userId="7eb9583798ed8eb8" providerId="LiveId" clId="{1D3AE63B-EBEA-4A94-B718-E2386366F0E6}" dt="2022-01-20T17:46:45.697" v="1547" actId="1076"/>
          <ac:picMkLst>
            <pc:docMk/>
            <pc:sldMk cId="183389920" sldId="261"/>
            <ac:picMk id="1030" creationId="{7FFE60EA-D861-4398-93E9-3736A74E5416}"/>
          </ac:picMkLst>
        </pc:picChg>
        <pc:picChg chg="add del">
          <ac:chgData name="Hailey Culwell" userId="7eb9583798ed8eb8" providerId="LiveId" clId="{1D3AE63B-EBEA-4A94-B718-E2386366F0E6}" dt="2022-01-20T06:14:54.529" v="929"/>
          <ac:picMkLst>
            <pc:docMk/>
            <pc:sldMk cId="183389920" sldId="261"/>
            <ac:picMk id="1032" creationId="{B874BBF3-E63E-458A-B725-554A0BB90504}"/>
          </ac:picMkLst>
        </pc:picChg>
        <pc:picChg chg="add mod">
          <ac:chgData name="Hailey Culwell" userId="7eb9583798ed8eb8" providerId="LiveId" clId="{1D3AE63B-EBEA-4A94-B718-E2386366F0E6}" dt="2022-01-20T17:46:48.696" v="1548" actId="1076"/>
          <ac:picMkLst>
            <pc:docMk/>
            <pc:sldMk cId="183389920" sldId="261"/>
            <ac:picMk id="1034" creationId="{AF3A7854-F877-4436-9BBE-DA993775315D}"/>
          </ac:picMkLst>
        </pc:picChg>
        <pc:picChg chg="add del mod">
          <ac:chgData name="Hailey Culwell" userId="7eb9583798ed8eb8" providerId="LiveId" clId="{1D3AE63B-EBEA-4A94-B718-E2386366F0E6}" dt="2022-01-20T06:18:13.828" v="947" actId="478"/>
          <ac:picMkLst>
            <pc:docMk/>
            <pc:sldMk cId="183389920" sldId="261"/>
            <ac:picMk id="1036" creationId="{1D8F4747-E061-4FDC-A36E-13E5F46AA6BF}"/>
          </ac:picMkLst>
        </pc:picChg>
        <pc:picChg chg="add del">
          <ac:chgData name="Hailey Culwell" userId="7eb9583798ed8eb8" providerId="LiveId" clId="{1D3AE63B-EBEA-4A94-B718-E2386366F0E6}" dt="2022-01-20T06:18:18.692" v="949" actId="478"/>
          <ac:picMkLst>
            <pc:docMk/>
            <pc:sldMk cId="183389920" sldId="261"/>
            <ac:picMk id="1038" creationId="{44A7E122-DD15-45B1-B2D4-31DFB60E742F}"/>
          </ac:picMkLst>
        </pc:picChg>
        <pc:picChg chg="add mod">
          <ac:chgData name="Hailey Culwell" userId="7eb9583798ed8eb8" providerId="LiveId" clId="{1D3AE63B-EBEA-4A94-B718-E2386366F0E6}" dt="2022-01-21T05:52:47.319" v="2796" actId="1076"/>
          <ac:picMkLst>
            <pc:docMk/>
            <pc:sldMk cId="183389920" sldId="261"/>
            <ac:picMk id="1040" creationId="{C37BC000-4626-4877-88FA-AB2CE22B93BC}"/>
          </ac:picMkLst>
        </pc:picChg>
        <pc:picChg chg="add mod">
          <ac:chgData name="Hailey Culwell" userId="7eb9583798ed8eb8" providerId="LiveId" clId="{1D3AE63B-EBEA-4A94-B718-E2386366F0E6}" dt="2022-01-20T17:49:15.911" v="1554" actId="1076"/>
          <ac:picMkLst>
            <pc:docMk/>
            <pc:sldMk cId="183389920" sldId="261"/>
            <ac:picMk id="1042" creationId="{F144A3DF-8FDE-4FC9-AA4E-434F868D65D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7/31/2022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7/31/2022</a:t>
            </a:fld>
            <a:endParaRPr lang="en-US" dirty="0"/>
          </a:p>
        </p:txBody>
      </p:sp>
      <p:sp>
        <p:nvSpPr>
          <p:cNvPr id="4" name="Slide Image Placeholder 3"/>
          <p:cNvSpPr>
            <a:spLocks noGrp="1" noRot="1" noChangeAspect="1"/>
          </p:cNvSpPr>
          <p:nvPr>
            <p:ph type="sldImg" idx="2"/>
          </p:nvPr>
        </p:nvSpPr>
        <p:spPr>
          <a:xfrm>
            <a:off x="1524000" y="685800"/>
            <a:ext cx="3810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9525000" y="2901986"/>
            <a:ext cx="17557750" cy="692497"/>
          </a:xfrm>
          <a:prstGeom prst="rect">
            <a:avLst/>
          </a:prstGeom>
        </p:spPr>
        <p:txBody>
          <a:bodyPr wrap="square">
            <a:spAutoFit/>
          </a:bodyPr>
          <a:lstStyle>
            <a:lvl1pPr marL="0" indent="0" algn="ctr">
              <a:buNone/>
              <a:defRPr sz="39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9525000" y="1714548"/>
            <a:ext cx="17557750" cy="767582"/>
          </a:xfrm>
          <a:prstGeom prst="rect">
            <a:avLst/>
          </a:prstGeom>
        </p:spPr>
        <p:txBody>
          <a:bodyPr wrap="square">
            <a:spAutoFit/>
          </a:bodyPr>
          <a:lstStyle>
            <a:lvl1pPr marL="0" indent="0" algn="ctr">
              <a:buNone/>
              <a:defRPr sz="4388"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9525000" y="266654"/>
            <a:ext cx="17557750" cy="992579"/>
          </a:xfrm>
          <a:prstGeom prst="rect">
            <a:avLst/>
          </a:prstGeom>
        </p:spPr>
        <p:txBody>
          <a:bodyPr wrap="square">
            <a:spAutoFit/>
          </a:bodyPr>
          <a:lstStyle>
            <a:lvl1pPr marL="0" indent="0" algn="ctr">
              <a:buNone/>
              <a:defRPr sz="585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380417" y="4997541"/>
            <a:ext cx="8382583" cy="467500"/>
          </a:xfrm>
          <a:prstGeom prst="rect">
            <a:avLst/>
          </a:prstGeom>
        </p:spPr>
        <p:txBody>
          <a:bodyPr wrap="square">
            <a:spAutoFit/>
          </a:bodyPr>
          <a:lstStyle>
            <a:lvl1pPr marL="0" indent="0" algn="ctr">
              <a:buNone/>
              <a:defRPr lang="en-US" sz="2438" b="1" dirty="0">
                <a:solidFill>
                  <a:schemeClr val="accent1">
                    <a:lumMod val="50000"/>
                  </a:schemeClr>
                </a:solidFill>
                <a:latin typeface="+mj-lt"/>
              </a:defRPr>
            </a:lvl1pPr>
            <a:lvl2pPr>
              <a:defRPr lang="en-US" sz="2600" smtClean="0"/>
            </a:lvl2pPr>
            <a:lvl3pPr>
              <a:defRPr lang="en-US" sz="1625" smtClean="0"/>
            </a:lvl3pPr>
            <a:lvl4pPr>
              <a:defRPr lang="en-US" sz="1300" smtClean="0"/>
            </a:lvl4pPr>
            <a:lvl5pPr>
              <a:defRPr lang="en-US" sz="1300"/>
            </a:lvl5pPr>
          </a:lstStyle>
          <a:p>
            <a:r>
              <a:rPr lang="en-US" dirty="0">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381000" y="14728805"/>
            <a:ext cx="8382583" cy="467500"/>
          </a:xfrm>
          <a:prstGeom prst="rect">
            <a:avLst/>
          </a:prstGeom>
        </p:spPr>
        <p:txBody>
          <a:bodyPr wrap="square">
            <a:spAutoFit/>
          </a:bodyPr>
          <a:lstStyle>
            <a:lvl1pPr marL="0" indent="0" algn="ctr">
              <a:buNone/>
              <a:defRPr lang="en-US" sz="2438" b="1" dirty="0">
                <a:solidFill>
                  <a:schemeClr val="accent1">
                    <a:lumMod val="50000"/>
                  </a:schemeClr>
                </a:solidFill>
                <a:latin typeface="+mj-lt"/>
              </a:defRPr>
            </a:lvl1pPr>
            <a:lvl2pPr>
              <a:defRPr lang="en-US" sz="2600" smtClean="0"/>
            </a:lvl2pPr>
            <a:lvl3pPr>
              <a:defRPr lang="en-US" sz="1625" smtClean="0"/>
            </a:lvl3pPr>
            <a:lvl4pPr>
              <a:defRPr lang="en-US" sz="1300" smtClean="0"/>
            </a:lvl4pPr>
            <a:lvl5pPr>
              <a:defRPr lang="en-US" sz="1300"/>
            </a:lvl5pPr>
          </a:lstStyle>
          <a:p>
            <a:r>
              <a:rPr lang="en-US" dirty="0">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9525000" y="4997540"/>
            <a:ext cx="8382000" cy="467500"/>
          </a:xfrm>
          <a:prstGeom prst="rect">
            <a:avLst/>
          </a:prstGeom>
        </p:spPr>
        <p:txBody>
          <a:bodyPr wrap="square">
            <a:spAutoFit/>
          </a:bodyPr>
          <a:lstStyle>
            <a:lvl1pPr marL="0" indent="0" algn="ctr">
              <a:buNone/>
              <a:defRPr lang="en-US" sz="2438" b="1" dirty="0">
                <a:solidFill>
                  <a:schemeClr val="accent1">
                    <a:lumMod val="50000"/>
                  </a:schemeClr>
                </a:solidFill>
                <a:latin typeface="+mj-lt"/>
              </a:defRPr>
            </a:lvl1pPr>
            <a:lvl2pPr>
              <a:defRPr lang="en-US" sz="2600" smtClean="0"/>
            </a:lvl2pPr>
            <a:lvl3pPr>
              <a:defRPr lang="en-US" sz="1625" smtClean="0"/>
            </a:lvl3pPr>
            <a:lvl4pPr>
              <a:defRPr lang="en-US" sz="1300" smtClean="0"/>
            </a:lvl4pPr>
            <a:lvl5pPr>
              <a:defRPr lang="en-US" sz="1300"/>
            </a:lvl5pPr>
          </a:lstStyle>
          <a:p>
            <a:r>
              <a:rPr lang="en-US" dirty="0">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18669000" y="4997539"/>
            <a:ext cx="8382000" cy="467500"/>
          </a:xfrm>
          <a:prstGeom prst="rect">
            <a:avLst/>
          </a:prstGeom>
        </p:spPr>
        <p:txBody>
          <a:bodyPr wrap="square">
            <a:spAutoFit/>
          </a:bodyPr>
          <a:lstStyle>
            <a:lvl1pPr marL="0" indent="0" algn="ctr">
              <a:buNone/>
              <a:defRPr lang="en-US" sz="2438" b="1" dirty="0">
                <a:solidFill>
                  <a:schemeClr val="accent1">
                    <a:lumMod val="50000"/>
                  </a:schemeClr>
                </a:solidFill>
                <a:latin typeface="+mj-lt"/>
              </a:defRPr>
            </a:lvl1pPr>
            <a:lvl2pPr>
              <a:defRPr lang="en-US" sz="2600" smtClean="0"/>
            </a:lvl2pPr>
            <a:lvl3pPr>
              <a:defRPr lang="en-US" sz="1625" smtClean="0"/>
            </a:lvl3pPr>
            <a:lvl4pPr>
              <a:defRPr lang="en-US" sz="1300" smtClean="0"/>
            </a:lvl4pPr>
            <a:lvl5pPr>
              <a:defRPr lang="en-US" sz="1300"/>
            </a:lvl5pPr>
          </a:lstStyle>
          <a:p>
            <a:r>
              <a:rPr lang="en-US" dirty="0">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27813000" y="4997539"/>
            <a:ext cx="8382000" cy="467500"/>
          </a:xfrm>
          <a:prstGeom prst="rect">
            <a:avLst/>
          </a:prstGeom>
        </p:spPr>
        <p:txBody>
          <a:bodyPr wrap="square">
            <a:spAutoFit/>
          </a:bodyPr>
          <a:lstStyle>
            <a:lvl1pPr marL="0" indent="0" algn="ctr">
              <a:buNone/>
              <a:defRPr lang="en-US" sz="2438" b="1" dirty="0">
                <a:solidFill>
                  <a:schemeClr val="accent1">
                    <a:lumMod val="50000"/>
                  </a:schemeClr>
                </a:solidFill>
                <a:latin typeface="+mj-lt"/>
              </a:defRPr>
            </a:lvl1pPr>
            <a:lvl2pPr>
              <a:defRPr lang="en-US" sz="2600" smtClean="0"/>
            </a:lvl2pPr>
            <a:lvl3pPr>
              <a:defRPr lang="en-US" sz="1625" smtClean="0"/>
            </a:lvl3pPr>
            <a:lvl4pPr>
              <a:defRPr lang="en-US" sz="1300" smtClean="0"/>
            </a:lvl4pPr>
            <a:lvl5pPr>
              <a:defRPr lang="en-US" sz="1300"/>
            </a:lvl5pPr>
          </a:lstStyle>
          <a:p>
            <a:r>
              <a:rPr lang="en-US" dirty="0">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27813000" y="19751103"/>
            <a:ext cx="8382000" cy="467500"/>
          </a:xfrm>
          <a:prstGeom prst="rect">
            <a:avLst/>
          </a:prstGeom>
        </p:spPr>
        <p:txBody>
          <a:bodyPr wrap="square">
            <a:spAutoFit/>
          </a:bodyPr>
          <a:lstStyle>
            <a:lvl1pPr marL="0" indent="0" algn="ctr">
              <a:buNone/>
              <a:defRPr lang="en-US" sz="2438" b="1" dirty="0">
                <a:solidFill>
                  <a:schemeClr val="accent1">
                    <a:lumMod val="50000"/>
                  </a:schemeClr>
                </a:solidFill>
                <a:latin typeface="+mj-lt"/>
              </a:defRPr>
            </a:lvl1pPr>
            <a:lvl2pPr>
              <a:defRPr lang="en-US" sz="2600" smtClean="0"/>
            </a:lvl2pPr>
            <a:lvl3pPr>
              <a:defRPr lang="en-US" sz="1625" smtClean="0"/>
            </a:lvl3pPr>
            <a:lvl4pPr>
              <a:defRPr lang="en-US" sz="1300" smtClean="0"/>
            </a:lvl4pPr>
            <a:lvl5pPr>
              <a:defRPr lang="en-US" sz="1300"/>
            </a:lvl5pPr>
          </a:lstStyle>
          <a:p>
            <a:r>
              <a:rPr lang="en-US" dirty="0">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27813000" y="28607770"/>
            <a:ext cx="8382000" cy="467500"/>
          </a:xfrm>
          <a:prstGeom prst="rect">
            <a:avLst/>
          </a:prstGeom>
        </p:spPr>
        <p:txBody>
          <a:bodyPr wrap="square">
            <a:spAutoFit/>
          </a:bodyPr>
          <a:lstStyle>
            <a:lvl1pPr marL="0" indent="0" algn="ctr">
              <a:buNone/>
              <a:defRPr lang="en-US" sz="2438" b="1" dirty="0">
                <a:solidFill>
                  <a:schemeClr val="accent1">
                    <a:lumMod val="50000"/>
                  </a:schemeClr>
                </a:solidFill>
                <a:latin typeface="+mj-lt"/>
              </a:defRPr>
            </a:lvl1pPr>
            <a:lvl2pPr>
              <a:defRPr lang="en-US" sz="2600" smtClean="0"/>
            </a:lvl2pPr>
            <a:lvl3pPr>
              <a:defRPr lang="en-US" sz="1625" smtClean="0"/>
            </a:lvl3pPr>
            <a:lvl4pPr>
              <a:defRPr lang="en-US" sz="1300" smtClean="0"/>
            </a:lvl4pPr>
            <a:lvl5pPr>
              <a:defRPr lang="en-US" sz="1300"/>
            </a:lvl5pPr>
          </a:lstStyle>
          <a:p>
            <a:r>
              <a:rPr lang="en-US" dirty="0">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381000" y="5703006"/>
            <a:ext cx="8382000" cy="2129109"/>
          </a:xfrm>
          <a:prstGeom prst="rect">
            <a:avLst/>
          </a:prstGeom>
        </p:spPr>
        <p:txBody>
          <a:bodyPr wrap="square" lIns="365760" tIns="365760" rIns="365760" bIns="365760">
            <a:spAutoFit/>
          </a:bodyPr>
          <a:lstStyle>
            <a:lvl1pPr marL="0" indent="0">
              <a:buNone/>
              <a:tabLst/>
              <a:defRPr lang="en-US" sz="2600" dirty="0"/>
            </a:lvl1pPr>
            <a:lvl2pPr marL="375345" indent="-188317">
              <a:tabLst/>
              <a:defRPr lang="en-US" sz="1950" dirty="0"/>
            </a:lvl2pPr>
            <a:lvl3pPr marL="375345" indent="-188317">
              <a:tabLst/>
              <a:defRPr lang="en-US" sz="1463" dirty="0"/>
            </a:lvl3pPr>
            <a:lvl4pPr marL="375345" indent="-188317">
              <a:tabLst/>
              <a:defRPr lang="en-US" sz="975" dirty="0"/>
            </a:lvl4pPr>
            <a:lvl5pPr marL="375345" indent="-188317">
              <a:tabLst/>
              <a:defRPr lang="en-US" sz="975"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381001" y="15402434"/>
            <a:ext cx="8381999" cy="2129109"/>
          </a:xfrm>
          <a:prstGeom prst="rect">
            <a:avLst/>
          </a:prstGeom>
        </p:spPr>
        <p:txBody>
          <a:bodyPr wrap="square" lIns="365760" tIns="365760" rIns="365760" bIns="365760">
            <a:spAutoFit/>
          </a:bodyPr>
          <a:lstStyle>
            <a:lvl1pPr marL="0" indent="0">
              <a:buNone/>
              <a:tabLst/>
              <a:defRPr lang="en-US" sz="2600" dirty="0"/>
            </a:lvl1pPr>
            <a:lvl2pPr marL="375345" indent="-188317">
              <a:tabLst/>
              <a:defRPr lang="en-US" sz="1950" dirty="0"/>
            </a:lvl2pPr>
            <a:lvl3pPr marL="375345" indent="-188317">
              <a:tabLst/>
              <a:defRPr lang="en-US" sz="1463" dirty="0"/>
            </a:lvl3pPr>
            <a:lvl4pPr marL="375345" indent="-188317">
              <a:tabLst/>
              <a:defRPr lang="en-US" sz="975" dirty="0"/>
            </a:lvl4pPr>
            <a:lvl5pPr marL="375345" indent="-188317">
              <a:tabLst/>
              <a:defRPr lang="en-US" sz="975"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9525000" y="5671168"/>
            <a:ext cx="8382000" cy="2129109"/>
          </a:xfrm>
          <a:prstGeom prst="rect">
            <a:avLst/>
          </a:prstGeom>
        </p:spPr>
        <p:txBody>
          <a:bodyPr wrap="square" lIns="365760" tIns="365760" rIns="365760" bIns="365760">
            <a:spAutoFit/>
          </a:bodyPr>
          <a:lstStyle>
            <a:lvl1pPr marL="0" indent="0">
              <a:buNone/>
              <a:tabLst/>
              <a:defRPr lang="en-US" sz="2600" dirty="0"/>
            </a:lvl1pPr>
            <a:lvl2pPr marL="375345" indent="-188317">
              <a:tabLst/>
              <a:defRPr lang="en-US" sz="1950" dirty="0"/>
            </a:lvl2pPr>
            <a:lvl3pPr marL="375345" indent="-188317">
              <a:tabLst/>
              <a:defRPr lang="en-US" sz="1463" dirty="0"/>
            </a:lvl3pPr>
            <a:lvl4pPr marL="375345" indent="-188317">
              <a:tabLst/>
              <a:defRPr lang="en-US" sz="975" dirty="0"/>
            </a:lvl4pPr>
            <a:lvl5pPr marL="375345" indent="-188317">
              <a:tabLst/>
              <a:defRPr lang="en-US" sz="975"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18669000" y="5671168"/>
            <a:ext cx="8382000" cy="2129109"/>
          </a:xfrm>
          <a:prstGeom prst="rect">
            <a:avLst/>
          </a:prstGeom>
        </p:spPr>
        <p:txBody>
          <a:bodyPr wrap="square" lIns="365760" tIns="365760" rIns="365760" bIns="365760">
            <a:spAutoFit/>
          </a:bodyPr>
          <a:lstStyle>
            <a:lvl1pPr marL="0" indent="0">
              <a:buNone/>
              <a:tabLst/>
              <a:defRPr lang="en-US" sz="2600" dirty="0"/>
            </a:lvl1pPr>
            <a:lvl2pPr marL="375345" indent="-188317">
              <a:tabLst/>
              <a:defRPr lang="en-US" sz="1950" dirty="0"/>
            </a:lvl2pPr>
            <a:lvl3pPr marL="375345" indent="-188317">
              <a:tabLst/>
              <a:defRPr lang="en-US" sz="1463" dirty="0"/>
            </a:lvl3pPr>
            <a:lvl4pPr marL="375345" indent="-188317">
              <a:tabLst/>
              <a:defRPr lang="en-US" sz="975" dirty="0"/>
            </a:lvl4pPr>
            <a:lvl5pPr marL="375345" indent="-188317">
              <a:tabLst/>
              <a:defRPr lang="en-US" sz="975"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27813000" y="5703006"/>
            <a:ext cx="8382000" cy="2129109"/>
          </a:xfrm>
          <a:prstGeom prst="rect">
            <a:avLst/>
          </a:prstGeom>
        </p:spPr>
        <p:txBody>
          <a:bodyPr wrap="square" lIns="365760" tIns="365760" rIns="365760" bIns="365760">
            <a:spAutoFit/>
          </a:bodyPr>
          <a:lstStyle>
            <a:lvl1pPr marL="0" indent="0">
              <a:buNone/>
              <a:tabLst/>
              <a:defRPr lang="en-US" sz="2600" dirty="0"/>
            </a:lvl1pPr>
            <a:lvl2pPr marL="375345" indent="-188317">
              <a:tabLst/>
              <a:defRPr lang="en-US" sz="1950" dirty="0"/>
            </a:lvl2pPr>
            <a:lvl3pPr marL="375345" indent="-188317">
              <a:tabLst/>
              <a:defRPr lang="en-US" sz="1463" dirty="0"/>
            </a:lvl3pPr>
            <a:lvl4pPr marL="375345" indent="-188317">
              <a:tabLst/>
              <a:defRPr lang="en-US" sz="975" dirty="0"/>
            </a:lvl4pPr>
            <a:lvl5pPr marL="375345" indent="-188317">
              <a:tabLst/>
              <a:defRPr lang="en-US" sz="975"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27813000" y="20473589"/>
            <a:ext cx="8382000" cy="2129109"/>
          </a:xfrm>
          <a:prstGeom prst="rect">
            <a:avLst/>
          </a:prstGeom>
        </p:spPr>
        <p:txBody>
          <a:bodyPr wrap="square" lIns="365760" tIns="365760" rIns="365760" bIns="365760">
            <a:spAutoFit/>
          </a:bodyPr>
          <a:lstStyle>
            <a:lvl1pPr marL="0" indent="0">
              <a:buNone/>
              <a:tabLst/>
              <a:defRPr lang="en-US" sz="2600" dirty="0"/>
            </a:lvl1pPr>
            <a:lvl2pPr marL="375345" indent="-188317">
              <a:tabLst/>
              <a:defRPr lang="en-US" sz="1950" dirty="0"/>
            </a:lvl2pPr>
            <a:lvl3pPr marL="375345" indent="-188317">
              <a:tabLst/>
              <a:defRPr lang="en-US" sz="1463" dirty="0"/>
            </a:lvl3pPr>
            <a:lvl4pPr marL="375345" indent="-188317">
              <a:tabLst/>
              <a:defRPr lang="en-US" sz="975" dirty="0"/>
            </a:lvl4pPr>
            <a:lvl5pPr marL="375345" indent="-188317">
              <a:tabLst/>
              <a:defRPr lang="en-US" sz="975"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27813000" y="29362053"/>
            <a:ext cx="8382000" cy="2129109"/>
          </a:xfrm>
          <a:prstGeom prst="rect">
            <a:avLst/>
          </a:prstGeom>
        </p:spPr>
        <p:txBody>
          <a:bodyPr wrap="square" lIns="365760" tIns="365760" rIns="365760" bIns="365760">
            <a:spAutoFit/>
          </a:bodyPr>
          <a:lstStyle>
            <a:lvl1pPr marL="0" indent="0">
              <a:buNone/>
              <a:tabLst/>
              <a:defRPr lang="en-US" sz="2600" dirty="0"/>
            </a:lvl1pPr>
            <a:lvl2pPr marL="375345" indent="-188317">
              <a:tabLst/>
              <a:defRPr lang="en-US" sz="1950" dirty="0"/>
            </a:lvl2pPr>
            <a:lvl3pPr marL="375345" indent="-188317">
              <a:tabLst/>
              <a:defRPr lang="en-US" sz="1463" dirty="0"/>
            </a:lvl3pPr>
            <a:lvl4pPr marL="375345" indent="-188317">
              <a:tabLst/>
              <a:defRPr lang="en-US" sz="975" dirty="0"/>
            </a:lvl4pPr>
            <a:lvl5pPr marL="375345" indent="-188317">
              <a:tabLst/>
              <a:defRPr lang="en-US" sz="975"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40" userDrawn="1">
          <p15:clr>
            <a:srgbClr val="FBAE40"/>
          </p15:clr>
        </p15:guide>
        <p15:guide id="3" pos="5520" userDrawn="1">
          <p15:clr>
            <a:srgbClr val="FBAE40"/>
          </p15:clr>
        </p15:guide>
        <p15:guide id="4" pos="6000" userDrawn="1">
          <p15:clr>
            <a:srgbClr val="FBAE40"/>
          </p15:clr>
        </p15:guide>
        <p15:guide id="5" pos="11280" userDrawn="1">
          <p15:clr>
            <a:srgbClr val="FBAE40"/>
          </p15:clr>
        </p15:guide>
        <p15:guide id="6" pos="11760" userDrawn="1">
          <p15:clr>
            <a:srgbClr val="FBAE40"/>
          </p15:clr>
        </p15:guide>
        <p15:guide id="7" pos="17040" userDrawn="1">
          <p15:clr>
            <a:srgbClr val="FBAE40"/>
          </p15:clr>
        </p15:guide>
        <p15:guide id="8" pos="17520" userDrawn="1">
          <p15:clr>
            <a:srgbClr val="FBAE40"/>
          </p15:clr>
        </p15:guide>
        <p15:guide id="9" pos="22800" userDrawn="1">
          <p15:clr>
            <a:srgbClr val="FBAE40"/>
          </p15:clr>
        </p15:guide>
        <p15:guide id="10" orient="horz" pos="29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36576000" cy="4172264"/>
          </a:xfrm>
          <a:prstGeom prst="rect">
            <a:avLst/>
          </a:prstGeom>
          <a:solidFill>
            <a:schemeClr val="accent1"/>
          </a:solidFill>
          <a:ln w="9525">
            <a:noFill/>
            <a:miter lim="800000"/>
            <a:headEnd/>
            <a:tailEnd/>
          </a:ln>
          <a:effectLst/>
        </p:spPr>
        <p:txBody>
          <a:bodyPr wrap="none" lIns="132075" tIns="66038" rIns="132075" bIns="66038" anchor="ctr"/>
          <a:lstStyle/>
          <a:p>
            <a:pPr>
              <a:defRPr/>
            </a:pPr>
            <a:endParaRPr lang="en-US" sz="7098"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533400" y="32214792"/>
            <a:ext cx="4318480" cy="425541"/>
          </a:xfrm>
          <a:prstGeom prst="rect">
            <a:avLst/>
          </a:prstGeom>
          <a:noFill/>
          <a:ln w="9525">
            <a:noFill/>
            <a:miter lim="800000"/>
            <a:headEnd/>
            <a:tailEnd/>
          </a:ln>
          <a:effectLst/>
        </p:spPr>
        <p:txBody>
          <a:bodyPr wrap="square" lIns="131825" tIns="65901" rIns="131825" bIns="65901">
            <a:spAutoFit/>
          </a:bodyPr>
          <a:lstStyle/>
          <a:p>
            <a:pPr eaLnBrk="0" hangingPunct="0">
              <a:lnSpc>
                <a:spcPct val="65000"/>
              </a:lnSpc>
              <a:spcBef>
                <a:spcPct val="50000"/>
              </a:spcBef>
              <a:defRPr/>
            </a:pPr>
            <a:r>
              <a:rPr lang="en-US" sz="569"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3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36576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380998" y="4643564"/>
            <a:ext cx="83820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98"/>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27813000" y="4643564"/>
            <a:ext cx="83820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98"/>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9523235" y="4643564"/>
            <a:ext cx="8384646"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98"/>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18668118" y="4643564"/>
            <a:ext cx="8384646"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98"/>
          </a:p>
        </p:txBody>
      </p:sp>
      <p:graphicFrame>
        <p:nvGraphicFramePr>
          <p:cNvPr id="14" name="Table 13">
            <a:extLst>
              <a:ext uri="{FF2B5EF4-FFF2-40B4-BE49-F238E27FC236}">
                <a16:creationId xmlns:a16="http://schemas.microsoft.com/office/drawing/2014/main" id="{7F676F10-DC6C-B14E-AFA0-A8955F66A208}"/>
              </a:ext>
            </a:extLst>
          </p:cNvPr>
          <p:cNvGraphicFramePr>
            <a:graphicFrameLocks noGrp="1"/>
          </p:cNvGraphicFramePr>
          <p:nvPr userDrawn="1">
            <p:extLst>
              <p:ext uri="{D42A27DB-BD31-4B8C-83A1-F6EECF244321}">
                <p14:modId xmlns:p14="http://schemas.microsoft.com/office/powerpoint/2010/main" val="733354326"/>
              </p:ext>
            </p:extLst>
          </p:nvPr>
        </p:nvGraphicFramePr>
        <p:xfrm>
          <a:off x="-8842600" y="14099"/>
          <a:ext cx="8147390" cy="32936995"/>
        </p:xfrm>
        <a:graphic>
          <a:graphicData uri="http://schemas.openxmlformats.org/drawingml/2006/table">
            <a:tbl>
              <a:tblPr firstRow="1" bandRow="1">
                <a:tableStyleId>{5C22544A-7EE6-4342-B048-85BDC9FD1C3A}</a:tableStyleId>
              </a:tblPr>
              <a:tblGrid>
                <a:gridCol w="3493537">
                  <a:extLst>
                    <a:ext uri="{9D8B030D-6E8A-4147-A177-3AD203B41FA5}">
                      <a16:colId xmlns:a16="http://schemas.microsoft.com/office/drawing/2014/main" val="20000"/>
                    </a:ext>
                  </a:extLst>
                </a:gridCol>
                <a:gridCol w="4653853">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52400" marR="7620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52400" marR="7620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marL="76200" marR="7620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52400" marR="7620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marL="76200" marR="76200">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52400" marR="7620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76200" marR="7620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marL="76200" marR="76200">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52400" marR="7620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marL="76200" marR="7620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52400" marR="7620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52400" marR="7620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52400" marR="7620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52400" marR="7620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FD21FB08-E011-3D4C-8828-2C551990D533}"/>
              </a:ext>
            </a:extLst>
          </p:cNvPr>
          <p:cNvGraphicFramePr>
            <a:graphicFrameLocks noGrp="1"/>
          </p:cNvGraphicFramePr>
          <p:nvPr userDrawn="1">
            <p:extLst>
              <p:ext uri="{D42A27DB-BD31-4B8C-83A1-F6EECF244321}">
                <p14:modId xmlns:p14="http://schemas.microsoft.com/office/powerpoint/2010/main" val="141159618"/>
              </p:ext>
            </p:extLst>
          </p:nvPr>
        </p:nvGraphicFramePr>
        <p:xfrm>
          <a:off x="37195933" y="14100"/>
          <a:ext cx="8016068" cy="39485191"/>
        </p:xfrm>
        <a:graphic>
          <a:graphicData uri="http://schemas.openxmlformats.org/drawingml/2006/table">
            <a:tbl>
              <a:tblPr firstRow="1" bandRow="1">
                <a:tableStyleId>{5C22544A-7EE6-4342-B048-85BDC9FD1C3A}</a:tableStyleId>
              </a:tblPr>
              <a:tblGrid>
                <a:gridCol w="2988213">
                  <a:extLst>
                    <a:ext uri="{9D8B030D-6E8A-4147-A177-3AD203B41FA5}">
                      <a16:colId xmlns:a16="http://schemas.microsoft.com/office/drawing/2014/main" val="20000"/>
                    </a:ext>
                  </a:extLst>
                </a:gridCol>
                <a:gridCol w="999707">
                  <a:extLst>
                    <a:ext uri="{9D8B030D-6E8A-4147-A177-3AD203B41FA5}">
                      <a16:colId xmlns:a16="http://schemas.microsoft.com/office/drawing/2014/main" val="997673227"/>
                    </a:ext>
                  </a:extLst>
                </a:gridCol>
                <a:gridCol w="4028148">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52400" marR="7620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52400" marR="7620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52400" marR="7620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2400" marR="7620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2400" marR="7620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2400" marR="7620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52400" marR="7620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52400" marR="7620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52400" marR="7620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r>
                        <a:rPr lang="en-US" sz="2400" b="0" noProof="0" dirty="0">
                          <a:solidFill>
                            <a:srgbClr val="FFC000"/>
                          </a:solidFill>
                          <a:latin typeface="Arial"/>
                          <a:cs typeface="Arial"/>
                        </a:rPr>
                        <a:t/>
                      </a:r>
                      <a:br>
                        <a:rPr lang="en-US" sz="2400" b="0" noProof="0" dirty="0">
                          <a:solidFill>
                            <a:srgbClr val="FFC000"/>
                          </a:solidFill>
                          <a:latin typeface="Arial"/>
                          <a:cs typeface="Arial"/>
                        </a:rPr>
                      </a:br>
                      <a:r>
                        <a:rPr lang="en-US" sz="2400" b="0" noProof="0" dirty="0">
                          <a:solidFill>
                            <a:srgbClr val="FFC000"/>
                          </a:solidFill>
                          <a:latin typeface="Arial"/>
                          <a:cs typeface="Arial"/>
                        </a:rPr>
                        <a:t/>
                      </a: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r>
                        <a:rPr lang="en-US" sz="2400" b="0" noProof="0" dirty="0">
                          <a:solidFill>
                            <a:srgbClr val="FFC000"/>
                          </a:solidFill>
                          <a:latin typeface="Arial"/>
                          <a:cs typeface="Arial"/>
                        </a:rPr>
                        <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52400" marR="7620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52400" marR="7620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r>
                        <a:rPr lang="en-US" sz="2100" dirty="0">
                          <a:solidFill>
                            <a:schemeClr val="bg1">
                              <a:lumMod val="85000"/>
                            </a:schemeClr>
                          </a:solidFill>
                          <a:latin typeface="Arial"/>
                          <a:cs typeface="Arial"/>
                        </a:rPr>
                        <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52400" marR="7620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52400" marR="7620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6339459" rtl="0" eaLnBrk="1" latinLnBrk="0" hangingPunct="1">
        <a:spcBef>
          <a:spcPct val="0"/>
        </a:spcBef>
        <a:buNone/>
        <a:defRPr sz="12712" kern="1200">
          <a:solidFill>
            <a:schemeClr val="bg1"/>
          </a:solidFill>
          <a:latin typeface="Trebuchet MS" pitchFamily="34" charset="0"/>
          <a:ea typeface="+mj-ea"/>
          <a:cs typeface="+mj-cs"/>
        </a:defRPr>
      </a:lvl1pPr>
    </p:titleStyle>
    <p:bodyStyle>
      <a:lvl1pPr marL="1100656" indent="-1100656" algn="l" defTabSz="6339459" rtl="0" eaLnBrk="1" latinLnBrk="0" hangingPunct="1">
        <a:spcBef>
          <a:spcPct val="20000"/>
        </a:spcBef>
        <a:buFont typeface="Arial" pitchFamily="34" charset="0"/>
        <a:buChar char="•"/>
        <a:tabLst/>
        <a:defRPr sz="6933" kern="1200">
          <a:solidFill>
            <a:schemeClr val="tx1"/>
          </a:solidFill>
          <a:latin typeface="+mn-lt"/>
          <a:ea typeface="+mn-ea"/>
          <a:cs typeface="+mn-cs"/>
        </a:defRPr>
      </a:lvl1pPr>
      <a:lvl2pPr marL="1100656" indent="-1100656" algn="l" defTabSz="6339459" rtl="0" eaLnBrk="1" latinLnBrk="0" hangingPunct="1">
        <a:spcBef>
          <a:spcPct val="20000"/>
        </a:spcBef>
        <a:buFont typeface="Arial" pitchFamily="34" charset="0"/>
        <a:buChar char="–"/>
        <a:tabLst/>
        <a:defRPr sz="5777" kern="1200">
          <a:solidFill>
            <a:schemeClr val="tx1"/>
          </a:solidFill>
          <a:latin typeface="+mn-lt"/>
          <a:ea typeface="+mn-ea"/>
          <a:cs typeface="+mn-cs"/>
        </a:defRPr>
      </a:lvl2pPr>
      <a:lvl3pPr marL="1100656" indent="-1100656" algn="l" defTabSz="6339459" rtl="0" eaLnBrk="1" latinLnBrk="0" hangingPunct="1">
        <a:spcBef>
          <a:spcPct val="20000"/>
        </a:spcBef>
        <a:buFont typeface="Arial" pitchFamily="34" charset="0"/>
        <a:buChar char="•"/>
        <a:tabLst/>
        <a:defRPr sz="4623" kern="1200">
          <a:solidFill>
            <a:schemeClr val="tx1"/>
          </a:solidFill>
          <a:latin typeface="+mn-lt"/>
          <a:ea typeface="+mn-ea"/>
          <a:cs typeface="+mn-cs"/>
        </a:defRPr>
      </a:lvl3pPr>
      <a:lvl4pPr marL="1100656" indent="-1100656" algn="l" defTabSz="6339459" rtl="0" eaLnBrk="1" latinLnBrk="0" hangingPunct="1">
        <a:spcBef>
          <a:spcPct val="20000"/>
        </a:spcBef>
        <a:buFont typeface="Arial" pitchFamily="34" charset="0"/>
        <a:buChar char="–"/>
        <a:tabLst/>
        <a:defRPr sz="3467" kern="1200">
          <a:solidFill>
            <a:schemeClr val="tx1"/>
          </a:solidFill>
          <a:latin typeface="+mn-lt"/>
          <a:ea typeface="+mn-ea"/>
          <a:cs typeface="+mn-cs"/>
        </a:defRPr>
      </a:lvl4pPr>
      <a:lvl5pPr marL="1100656" indent="-1100656" algn="l" defTabSz="6339459" rtl="0" eaLnBrk="1" latinLnBrk="0" hangingPunct="1">
        <a:spcBef>
          <a:spcPct val="20000"/>
        </a:spcBef>
        <a:buFont typeface="Arial" pitchFamily="34" charset="0"/>
        <a:buChar char="»"/>
        <a:tabLst/>
        <a:defRPr sz="3467" kern="1200">
          <a:solidFill>
            <a:schemeClr val="tx1"/>
          </a:solidFill>
          <a:latin typeface="+mn-lt"/>
          <a:ea typeface="+mn-ea"/>
          <a:cs typeface="+mn-cs"/>
        </a:defRPr>
      </a:lvl5pPr>
      <a:lvl6pPr marL="17433516"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6pPr>
      <a:lvl7pPr marL="20603243"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7pPr>
      <a:lvl8pPr marL="23772975"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8pPr>
      <a:lvl9pPr marL="26942704"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9pPr>
    </p:bodyStyle>
    <p:otherStyle>
      <a:defPPr>
        <a:defRPr lang="en-US"/>
      </a:defPPr>
      <a:lvl1pPr marL="0" algn="l" defTabSz="6339459" rtl="0" eaLnBrk="1" latinLnBrk="0" hangingPunct="1">
        <a:defRPr sz="12422" kern="1200">
          <a:solidFill>
            <a:schemeClr val="tx1"/>
          </a:solidFill>
          <a:latin typeface="+mn-lt"/>
          <a:ea typeface="+mn-ea"/>
          <a:cs typeface="+mn-cs"/>
        </a:defRPr>
      </a:lvl1pPr>
      <a:lvl2pPr marL="3169733" algn="l" defTabSz="6339459" rtl="0" eaLnBrk="1" latinLnBrk="0" hangingPunct="1">
        <a:defRPr sz="12422" kern="1200">
          <a:solidFill>
            <a:schemeClr val="tx1"/>
          </a:solidFill>
          <a:latin typeface="+mn-lt"/>
          <a:ea typeface="+mn-ea"/>
          <a:cs typeface="+mn-cs"/>
        </a:defRPr>
      </a:lvl2pPr>
      <a:lvl3pPr marL="6339459" algn="l" defTabSz="6339459" rtl="0" eaLnBrk="1" latinLnBrk="0" hangingPunct="1">
        <a:defRPr sz="12422" kern="1200">
          <a:solidFill>
            <a:schemeClr val="tx1"/>
          </a:solidFill>
          <a:latin typeface="+mn-lt"/>
          <a:ea typeface="+mn-ea"/>
          <a:cs typeface="+mn-cs"/>
        </a:defRPr>
      </a:lvl3pPr>
      <a:lvl4pPr marL="9509190" algn="l" defTabSz="6339459" rtl="0" eaLnBrk="1" latinLnBrk="0" hangingPunct="1">
        <a:defRPr sz="12422" kern="1200">
          <a:solidFill>
            <a:schemeClr val="tx1"/>
          </a:solidFill>
          <a:latin typeface="+mn-lt"/>
          <a:ea typeface="+mn-ea"/>
          <a:cs typeface="+mn-cs"/>
        </a:defRPr>
      </a:lvl4pPr>
      <a:lvl5pPr marL="12678921" algn="l" defTabSz="6339459" rtl="0" eaLnBrk="1" latinLnBrk="0" hangingPunct="1">
        <a:defRPr sz="12422" kern="1200">
          <a:solidFill>
            <a:schemeClr val="tx1"/>
          </a:solidFill>
          <a:latin typeface="+mn-lt"/>
          <a:ea typeface="+mn-ea"/>
          <a:cs typeface="+mn-cs"/>
        </a:defRPr>
      </a:lvl5pPr>
      <a:lvl6pPr marL="15848649" algn="l" defTabSz="6339459" rtl="0" eaLnBrk="1" latinLnBrk="0" hangingPunct="1">
        <a:defRPr sz="12422" kern="1200">
          <a:solidFill>
            <a:schemeClr val="tx1"/>
          </a:solidFill>
          <a:latin typeface="+mn-lt"/>
          <a:ea typeface="+mn-ea"/>
          <a:cs typeface="+mn-cs"/>
        </a:defRPr>
      </a:lvl6pPr>
      <a:lvl7pPr marL="19018383" algn="l" defTabSz="6339459" rtl="0" eaLnBrk="1" latinLnBrk="0" hangingPunct="1">
        <a:defRPr sz="12422" kern="1200">
          <a:solidFill>
            <a:schemeClr val="tx1"/>
          </a:solidFill>
          <a:latin typeface="+mn-lt"/>
          <a:ea typeface="+mn-ea"/>
          <a:cs typeface="+mn-cs"/>
        </a:defRPr>
      </a:lvl7pPr>
      <a:lvl8pPr marL="22188109" algn="l" defTabSz="6339459" rtl="0" eaLnBrk="1" latinLnBrk="0" hangingPunct="1">
        <a:defRPr sz="12422" kern="1200">
          <a:solidFill>
            <a:schemeClr val="tx1"/>
          </a:solidFill>
          <a:latin typeface="+mn-lt"/>
          <a:ea typeface="+mn-ea"/>
          <a:cs typeface="+mn-cs"/>
        </a:defRPr>
      </a:lvl8pPr>
      <a:lvl9pPr marL="25357841" algn="l" defTabSz="6339459" rtl="0" eaLnBrk="1" latinLnBrk="0" hangingPunct="1">
        <a:defRPr sz="1242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36576000" cy="4172264"/>
          </a:xfrm>
          <a:prstGeom prst="rect">
            <a:avLst/>
          </a:prstGeom>
          <a:solidFill>
            <a:schemeClr val="accent1"/>
          </a:solidFill>
          <a:ln w="9525">
            <a:noFill/>
            <a:miter lim="800000"/>
            <a:headEnd/>
            <a:tailEnd/>
          </a:ln>
          <a:effectLst/>
        </p:spPr>
        <p:txBody>
          <a:bodyPr wrap="none" lIns="132075" tIns="66038" rIns="132075" bIns="66038" anchor="ctr"/>
          <a:lstStyle/>
          <a:p>
            <a:pPr>
              <a:defRPr/>
            </a:pPr>
            <a:endParaRPr lang="en-US" sz="7098"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533400" y="32214792"/>
            <a:ext cx="4318480" cy="425541"/>
          </a:xfrm>
          <a:prstGeom prst="rect">
            <a:avLst/>
          </a:prstGeom>
          <a:noFill/>
          <a:ln w="9525">
            <a:noFill/>
            <a:miter lim="800000"/>
            <a:headEnd/>
            <a:tailEnd/>
          </a:ln>
          <a:effectLst/>
        </p:spPr>
        <p:txBody>
          <a:bodyPr wrap="square" lIns="131825" tIns="65901" rIns="131825" bIns="65901">
            <a:spAutoFit/>
          </a:bodyPr>
          <a:lstStyle/>
          <a:p>
            <a:pPr eaLnBrk="0" hangingPunct="0">
              <a:lnSpc>
                <a:spcPct val="65000"/>
              </a:lnSpc>
              <a:spcBef>
                <a:spcPct val="50000"/>
              </a:spcBef>
              <a:defRPr/>
            </a:pPr>
            <a:r>
              <a:rPr lang="en-US" sz="569"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300" b="1" dirty="0">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36576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380998" y="4643564"/>
            <a:ext cx="83820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98"/>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27813000" y="4643564"/>
            <a:ext cx="83820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98"/>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9523235" y="4643564"/>
            <a:ext cx="8384646"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98"/>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18668118" y="4643564"/>
            <a:ext cx="8384646"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98"/>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6339459" rtl="0" eaLnBrk="1" latinLnBrk="0" hangingPunct="1">
        <a:spcBef>
          <a:spcPct val="0"/>
        </a:spcBef>
        <a:buNone/>
        <a:defRPr sz="12712" kern="1200">
          <a:solidFill>
            <a:schemeClr val="bg1"/>
          </a:solidFill>
          <a:latin typeface="Trebuchet MS" pitchFamily="34" charset="0"/>
          <a:ea typeface="+mj-ea"/>
          <a:cs typeface="+mj-cs"/>
        </a:defRPr>
      </a:lvl1pPr>
    </p:titleStyle>
    <p:bodyStyle>
      <a:lvl1pPr marL="1100656" indent="-1100656" algn="l" defTabSz="6339459" rtl="0" eaLnBrk="1" latinLnBrk="0" hangingPunct="1">
        <a:spcBef>
          <a:spcPct val="20000"/>
        </a:spcBef>
        <a:buFont typeface="Arial" pitchFamily="34" charset="0"/>
        <a:buChar char="•"/>
        <a:tabLst/>
        <a:defRPr sz="6933" kern="1200">
          <a:solidFill>
            <a:schemeClr val="tx1"/>
          </a:solidFill>
          <a:latin typeface="+mn-lt"/>
          <a:ea typeface="+mn-ea"/>
          <a:cs typeface="+mn-cs"/>
        </a:defRPr>
      </a:lvl1pPr>
      <a:lvl2pPr marL="1100656" indent="-1100656" algn="l" defTabSz="6339459" rtl="0" eaLnBrk="1" latinLnBrk="0" hangingPunct="1">
        <a:spcBef>
          <a:spcPct val="20000"/>
        </a:spcBef>
        <a:buFont typeface="Arial" pitchFamily="34" charset="0"/>
        <a:buChar char="–"/>
        <a:tabLst/>
        <a:defRPr sz="5777" kern="1200">
          <a:solidFill>
            <a:schemeClr val="tx1"/>
          </a:solidFill>
          <a:latin typeface="+mn-lt"/>
          <a:ea typeface="+mn-ea"/>
          <a:cs typeface="+mn-cs"/>
        </a:defRPr>
      </a:lvl2pPr>
      <a:lvl3pPr marL="1100656" indent="-1100656" algn="l" defTabSz="6339459" rtl="0" eaLnBrk="1" latinLnBrk="0" hangingPunct="1">
        <a:spcBef>
          <a:spcPct val="20000"/>
        </a:spcBef>
        <a:buFont typeface="Arial" pitchFamily="34" charset="0"/>
        <a:buChar char="•"/>
        <a:tabLst/>
        <a:defRPr sz="4623" kern="1200">
          <a:solidFill>
            <a:schemeClr val="tx1"/>
          </a:solidFill>
          <a:latin typeface="+mn-lt"/>
          <a:ea typeface="+mn-ea"/>
          <a:cs typeface="+mn-cs"/>
        </a:defRPr>
      </a:lvl3pPr>
      <a:lvl4pPr marL="1100656" indent="-1100656" algn="l" defTabSz="6339459" rtl="0" eaLnBrk="1" latinLnBrk="0" hangingPunct="1">
        <a:spcBef>
          <a:spcPct val="20000"/>
        </a:spcBef>
        <a:buFont typeface="Arial" pitchFamily="34" charset="0"/>
        <a:buChar char="–"/>
        <a:tabLst/>
        <a:defRPr sz="3467" kern="1200">
          <a:solidFill>
            <a:schemeClr val="tx1"/>
          </a:solidFill>
          <a:latin typeface="+mn-lt"/>
          <a:ea typeface="+mn-ea"/>
          <a:cs typeface="+mn-cs"/>
        </a:defRPr>
      </a:lvl4pPr>
      <a:lvl5pPr marL="1100656" indent="-1100656" algn="l" defTabSz="6339459" rtl="0" eaLnBrk="1" latinLnBrk="0" hangingPunct="1">
        <a:spcBef>
          <a:spcPct val="20000"/>
        </a:spcBef>
        <a:buFont typeface="Arial" pitchFamily="34" charset="0"/>
        <a:buChar char="»"/>
        <a:tabLst/>
        <a:defRPr sz="3467" kern="1200">
          <a:solidFill>
            <a:schemeClr val="tx1"/>
          </a:solidFill>
          <a:latin typeface="+mn-lt"/>
          <a:ea typeface="+mn-ea"/>
          <a:cs typeface="+mn-cs"/>
        </a:defRPr>
      </a:lvl5pPr>
      <a:lvl6pPr marL="17433516"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6pPr>
      <a:lvl7pPr marL="20603243"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7pPr>
      <a:lvl8pPr marL="23772975"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8pPr>
      <a:lvl9pPr marL="26942704"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9pPr>
    </p:bodyStyle>
    <p:otherStyle>
      <a:defPPr>
        <a:defRPr lang="en-US"/>
      </a:defPPr>
      <a:lvl1pPr marL="0" algn="l" defTabSz="6339459" rtl="0" eaLnBrk="1" latinLnBrk="0" hangingPunct="1">
        <a:defRPr sz="12422" kern="1200">
          <a:solidFill>
            <a:schemeClr val="tx1"/>
          </a:solidFill>
          <a:latin typeface="+mn-lt"/>
          <a:ea typeface="+mn-ea"/>
          <a:cs typeface="+mn-cs"/>
        </a:defRPr>
      </a:lvl1pPr>
      <a:lvl2pPr marL="3169733" algn="l" defTabSz="6339459" rtl="0" eaLnBrk="1" latinLnBrk="0" hangingPunct="1">
        <a:defRPr sz="12422" kern="1200">
          <a:solidFill>
            <a:schemeClr val="tx1"/>
          </a:solidFill>
          <a:latin typeface="+mn-lt"/>
          <a:ea typeface="+mn-ea"/>
          <a:cs typeface="+mn-cs"/>
        </a:defRPr>
      </a:lvl2pPr>
      <a:lvl3pPr marL="6339459" algn="l" defTabSz="6339459" rtl="0" eaLnBrk="1" latinLnBrk="0" hangingPunct="1">
        <a:defRPr sz="12422" kern="1200">
          <a:solidFill>
            <a:schemeClr val="tx1"/>
          </a:solidFill>
          <a:latin typeface="+mn-lt"/>
          <a:ea typeface="+mn-ea"/>
          <a:cs typeface="+mn-cs"/>
        </a:defRPr>
      </a:lvl3pPr>
      <a:lvl4pPr marL="9509190" algn="l" defTabSz="6339459" rtl="0" eaLnBrk="1" latinLnBrk="0" hangingPunct="1">
        <a:defRPr sz="12422" kern="1200">
          <a:solidFill>
            <a:schemeClr val="tx1"/>
          </a:solidFill>
          <a:latin typeface="+mn-lt"/>
          <a:ea typeface="+mn-ea"/>
          <a:cs typeface="+mn-cs"/>
        </a:defRPr>
      </a:lvl4pPr>
      <a:lvl5pPr marL="12678921" algn="l" defTabSz="6339459" rtl="0" eaLnBrk="1" latinLnBrk="0" hangingPunct="1">
        <a:defRPr sz="12422" kern="1200">
          <a:solidFill>
            <a:schemeClr val="tx1"/>
          </a:solidFill>
          <a:latin typeface="+mn-lt"/>
          <a:ea typeface="+mn-ea"/>
          <a:cs typeface="+mn-cs"/>
        </a:defRPr>
      </a:lvl5pPr>
      <a:lvl6pPr marL="15848649" algn="l" defTabSz="6339459" rtl="0" eaLnBrk="1" latinLnBrk="0" hangingPunct="1">
        <a:defRPr sz="12422" kern="1200">
          <a:solidFill>
            <a:schemeClr val="tx1"/>
          </a:solidFill>
          <a:latin typeface="+mn-lt"/>
          <a:ea typeface="+mn-ea"/>
          <a:cs typeface="+mn-cs"/>
        </a:defRPr>
      </a:lvl6pPr>
      <a:lvl7pPr marL="19018383" algn="l" defTabSz="6339459" rtl="0" eaLnBrk="1" latinLnBrk="0" hangingPunct="1">
        <a:defRPr sz="12422" kern="1200">
          <a:solidFill>
            <a:schemeClr val="tx1"/>
          </a:solidFill>
          <a:latin typeface="+mn-lt"/>
          <a:ea typeface="+mn-ea"/>
          <a:cs typeface="+mn-cs"/>
        </a:defRPr>
      </a:lvl7pPr>
      <a:lvl8pPr marL="22188109" algn="l" defTabSz="6339459" rtl="0" eaLnBrk="1" latinLnBrk="0" hangingPunct="1">
        <a:defRPr sz="12422" kern="1200">
          <a:solidFill>
            <a:schemeClr val="tx1"/>
          </a:solidFill>
          <a:latin typeface="+mn-lt"/>
          <a:ea typeface="+mn-ea"/>
          <a:cs typeface="+mn-cs"/>
        </a:defRPr>
      </a:lvl8pPr>
      <a:lvl9pPr marL="25357841" algn="l" defTabSz="6339459" rtl="0" eaLnBrk="1" latinLnBrk="0" hangingPunct="1">
        <a:defRPr sz="1242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hyperlink" Target="http://www.weather.gov/" TargetMode="Externa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8C56A-C898-9F4E-8933-9EC817B96972}"/>
              </a:ext>
            </a:extLst>
          </p:cNvPr>
          <p:cNvSpPr>
            <a:spLocks noGrp="1"/>
          </p:cNvSpPr>
          <p:nvPr>
            <p:ph type="body" sz="quarter" idx="10"/>
          </p:nvPr>
        </p:nvSpPr>
        <p:spPr>
          <a:xfrm>
            <a:off x="21609478" y="2743210"/>
            <a:ext cx="12464143" cy="1200329"/>
          </a:xfrm>
        </p:spPr>
        <p:txBody>
          <a:bodyPr/>
          <a:lstStyle/>
          <a:p>
            <a:r>
              <a:rPr lang="en-US" sz="7200" dirty="0">
                <a:latin typeface="Candara" panose="020E0502030303020204" pitchFamily="34" charset="0"/>
              </a:rPr>
              <a:t>NOAA, Albany NWS</a:t>
            </a:r>
          </a:p>
        </p:txBody>
      </p:sp>
      <p:sp>
        <p:nvSpPr>
          <p:cNvPr id="3" name="Text Placeholder 2">
            <a:extLst>
              <a:ext uri="{FF2B5EF4-FFF2-40B4-BE49-F238E27FC236}">
                <a16:creationId xmlns:a16="http://schemas.microsoft.com/office/drawing/2014/main" id="{368F42AB-0B38-6240-B455-4EAD6491D21A}"/>
              </a:ext>
            </a:extLst>
          </p:cNvPr>
          <p:cNvSpPr>
            <a:spLocks noGrp="1"/>
          </p:cNvSpPr>
          <p:nvPr>
            <p:ph type="body" sz="quarter" idx="11"/>
          </p:nvPr>
        </p:nvSpPr>
        <p:spPr>
          <a:xfrm>
            <a:off x="290414" y="2743210"/>
            <a:ext cx="17199429" cy="1200329"/>
          </a:xfrm>
        </p:spPr>
        <p:txBody>
          <a:bodyPr/>
          <a:lstStyle/>
          <a:p>
            <a:r>
              <a:rPr lang="en-US" sz="7200" dirty="0">
                <a:latin typeface="Candara" panose="020E0502030303020204" pitchFamily="34" charset="0"/>
              </a:rPr>
              <a:t>Hailey Culwell, Michael Evans (Mentor)</a:t>
            </a:r>
          </a:p>
        </p:txBody>
      </p:sp>
      <p:sp>
        <p:nvSpPr>
          <p:cNvPr id="4" name="Text Placeholder 3">
            <a:extLst>
              <a:ext uri="{FF2B5EF4-FFF2-40B4-BE49-F238E27FC236}">
                <a16:creationId xmlns:a16="http://schemas.microsoft.com/office/drawing/2014/main" id="{C92934C5-F417-4547-A178-F9454BBDDA4A}"/>
              </a:ext>
            </a:extLst>
          </p:cNvPr>
          <p:cNvSpPr>
            <a:spLocks noGrp="1"/>
          </p:cNvSpPr>
          <p:nvPr>
            <p:ph type="body" sz="quarter" idx="12"/>
          </p:nvPr>
        </p:nvSpPr>
        <p:spPr>
          <a:xfrm>
            <a:off x="380417" y="129911"/>
            <a:ext cx="35814000" cy="2800767"/>
          </a:xfrm>
        </p:spPr>
        <p:txBody>
          <a:bodyPr/>
          <a:lstStyle/>
          <a:p>
            <a:r>
              <a:rPr lang="en-US" sz="8800" dirty="0">
                <a:latin typeface="Candara" panose="020E0502030303020204" pitchFamily="34" charset="0"/>
                <a:cs typeface="Times New Roman" panose="02020603050405020304" pitchFamily="18" charset="0"/>
              </a:rPr>
              <a:t>The Use of Radar-Based Techniques to Warn for Tornadoes in the Albany Warning Area</a:t>
            </a:r>
          </a:p>
        </p:txBody>
      </p:sp>
      <p:sp>
        <p:nvSpPr>
          <p:cNvPr id="5" name="Text Placeholder 4">
            <a:extLst>
              <a:ext uri="{FF2B5EF4-FFF2-40B4-BE49-F238E27FC236}">
                <a16:creationId xmlns:a16="http://schemas.microsoft.com/office/drawing/2014/main" id="{03371DE7-DCBD-E143-8BC8-F10EEF67D84C}"/>
              </a:ext>
            </a:extLst>
          </p:cNvPr>
          <p:cNvSpPr>
            <a:spLocks noGrp="1"/>
          </p:cNvSpPr>
          <p:nvPr>
            <p:ph type="body" sz="quarter" idx="15"/>
          </p:nvPr>
        </p:nvSpPr>
        <p:spPr>
          <a:xfrm>
            <a:off x="401410" y="4802509"/>
            <a:ext cx="8382583" cy="1107996"/>
          </a:xfrm>
        </p:spPr>
        <p:txBody>
          <a:bodyPr/>
          <a:lstStyle/>
          <a:p>
            <a:r>
              <a:rPr lang="en-US" sz="6600" dirty="0">
                <a:latin typeface="Candara" panose="020E0502030303020204" pitchFamily="34" charset="0"/>
              </a:rPr>
              <a:t>BACKGROUND</a:t>
            </a:r>
          </a:p>
        </p:txBody>
      </p:sp>
      <p:sp>
        <p:nvSpPr>
          <p:cNvPr id="6" name="Text Placeholder 5">
            <a:extLst>
              <a:ext uri="{FF2B5EF4-FFF2-40B4-BE49-F238E27FC236}">
                <a16:creationId xmlns:a16="http://schemas.microsoft.com/office/drawing/2014/main" id="{A5DE1169-8E44-8344-A5CD-DA0F01E9245D}"/>
              </a:ext>
            </a:extLst>
          </p:cNvPr>
          <p:cNvSpPr>
            <a:spLocks noGrp="1"/>
          </p:cNvSpPr>
          <p:nvPr>
            <p:ph type="body" sz="quarter" idx="17"/>
          </p:nvPr>
        </p:nvSpPr>
        <p:spPr>
          <a:xfrm>
            <a:off x="380417" y="20239833"/>
            <a:ext cx="8382583" cy="1107996"/>
          </a:xfrm>
        </p:spPr>
        <p:txBody>
          <a:bodyPr/>
          <a:lstStyle/>
          <a:p>
            <a:r>
              <a:rPr lang="en-US" sz="6600" dirty="0">
                <a:latin typeface="Candara" panose="020E0502030303020204" pitchFamily="34" charset="0"/>
              </a:rPr>
              <a:t>OBJECTIVES</a:t>
            </a:r>
          </a:p>
        </p:txBody>
      </p:sp>
      <p:sp>
        <p:nvSpPr>
          <p:cNvPr id="7" name="Text Placeholder 6">
            <a:extLst>
              <a:ext uri="{FF2B5EF4-FFF2-40B4-BE49-F238E27FC236}">
                <a16:creationId xmlns:a16="http://schemas.microsoft.com/office/drawing/2014/main" id="{8A19A437-04D4-5F45-A616-3A5D998A1D8E}"/>
              </a:ext>
            </a:extLst>
          </p:cNvPr>
          <p:cNvSpPr>
            <a:spLocks noGrp="1"/>
          </p:cNvSpPr>
          <p:nvPr>
            <p:ph type="body" sz="quarter" idx="18"/>
          </p:nvPr>
        </p:nvSpPr>
        <p:spPr>
          <a:xfrm>
            <a:off x="9525000" y="4859655"/>
            <a:ext cx="8382000" cy="1107996"/>
          </a:xfrm>
        </p:spPr>
        <p:txBody>
          <a:bodyPr/>
          <a:lstStyle/>
          <a:p>
            <a:r>
              <a:rPr lang="en-US" sz="6600" dirty="0">
                <a:latin typeface="Candara" panose="020E0502030303020204" pitchFamily="34" charset="0"/>
              </a:rPr>
              <a:t>METHODS</a:t>
            </a:r>
          </a:p>
        </p:txBody>
      </p:sp>
      <p:sp>
        <p:nvSpPr>
          <p:cNvPr id="8" name="Text Placeholder 7">
            <a:extLst>
              <a:ext uri="{FF2B5EF4-FFF2-40B4-BE49-F238E27FC236}">
                <a16:creationId xmlns:a16="http://schemas.microsoft.com/office/drawing/2014/main" id="{527E62BD-C7ED-5840-AD8F-AB2265CC8F56}"/>
              </a:ext>
            </a:extLst>
          </p:cNvPr>
          <p:cNvSpPr>
            <a:spLocks noGrp="1"/>
          </p:cNvSpPr>
          <p:nvPr>
            <p:ph type="body" sz="quarter" idx="19"/>
          </p:nvPr>
        </p:nvSpPr>
        <p:spPr>
          <a:xfrm>
            <a:off x="18669000" y="4802509"/>
            <a:ext cx="8382000" cy="1107996"/>
          </a:xfrm>
        </p:spPr>
        <p:txBody>
          <a:bodyPr/>
          <a:lstStyle/>
          <a:p>
            <a:r>
              <a:rPr lang="en-US" sz="6600" dirty="0">
                <a:latin typeface="Candara" panose="020E0502030303020204" pitchFamily="34" charset="0"/>
              </a:rPr>
              <a:t>RESULTS</a:t>
            </a:r>
          </a:p>
        </p:txBody>
      </p:sp>
      <p:sp>
        <p:nvSpPr>
          <p:cNvPr id="9" name="Text Placeholder 8">
            <a:extLst>
              <a:ext uri="{FF2B5EF4-FFF2-40B4-BE49-F238E27FC236}">
                <a16:creationId xmlns:a16="http://schemas.microsoft.com/office/drawing/2014/main" id="{24A6263A-4C35-7147-8D90-4054A0A02347}"/>
              </a:ext>
            </a:extLst>
          </p:cNvPr>
          <p:cNvSpPr>
            <a:spLocks noGrp="1"/>
          </p:cNvSpPr>
          <p:nvPr>
            <p:ph type="body" sz="quarter" idx="20"/>
          </p:nvPr>
        </p:nvSpPr>
        <p:spPr>
          <a:xfrm>
            <a:off x="27792007" y="4802989"/>
            <a:ext cx="8382000" cy="1107996"/>
          </a:xfrm>
        </p:spPr>
        <p:txBody>
          <a:bodyPr/>
          <a:lstStyle/>
          <a:p>
            <a:r>
              <a:rPr lang="en-US" sz="6600" dirty="0">
                <a:latin typeface="Candara" panose="020E0502030303020204" pitchFamily="34" charset="0"/>
              </a:rPr>
              <a:t>CONCLUSIONS</a:t>
            </a:r>
          </a:p>
        </p:txBody>
      </p:sp>
      <p:sp>
        <p:nvSpPr>
          <p:cNvPr id="10" name="Text Placeholder 9">
            <a:extLst>
              <a:ext uri="{FF2B5EF4-FFF2-40B4-BE49-F238E27FC236}">
                <a16:creationId xmlns:a16="http://schemas.microsoft.com/office/drawing/2014/main" id="{099B1F13-D3D0-F942-946A-23CAE9ECBE0B}"/>
              </a:ext>
            </a:extLst>
          </p:cNvPr>
          <p:cNvSpPr>
            <a:spLocks noGrp="1"/>
          </p:cNvSpPr>
          <p:nvPr>
            <p:ph type="body" sz="quarter" idx="21"/>
          </p:nvPr>
        </p:nvSpPr>
        <p:spPr>
          <a:xfrm>
            <a:off x="27841550" y="26426520"/>
            <a:ext cx="8382000" cy="646331"/>
          </a:xfrm>
        </p:spPr>
        <p:txBody>
          <a:bodyPr/>
          <a:lstStyle/>
          <a:p>
            <a:r>
              <a:rPr lang="en-US" sz="3600" dirty="0">
                <a:latin typeface="Candara" panose="020E0502030303020204" pitchFamily="34" charset="0"/>
              </a:rPr>
              <a:t>REFERENCES</a:t>
            </a:r>
          </a:p>
        </p:txBody>
      </p:sp>
      <p:sp>
        <p:nvSpPr>
          <p:cNvPr id="11" name="Text Placeholder 10">
            <a:extLst>
              <a:ext uri="{FF2B5EF4-FFF2-40B4-BE49-F238E27FC236}">
                <a16:creationId xmlns:a16="http://schemas.microsoft.com/office/drawing/2014/main" id="{5036AC81-DBB2-0640-A267-6633E3F50FE6}"/>
              </a:ext>
            </a:extLst>
          </p:cNvPr>
          <p:cNvSpPr>
            <a:spLocks noGrp="1"/>
          </p:cNvSpPr>
          <p:nvPr>
            <p:ph type="body" sz="quarter" idx="22"/>
          </p:nvPr>
        </p:nvSpPr>
        <p:spPr>
          <a:xfrm>
            <a:off x="27813000" y="29052564"/>
            <a:ext cx="8382000" cy="646331"/>
          </a:xfrm>
        </p:spPr>
        <p:txBody>
          <a:bodyPr/>
          <a:lstStyle/>
          <a:p>
            <a:r>
              <a:rPr lang="en-US" sz="3600" dirty="0">
                <a:latin typeface="Candara" panose="020E0502030303020204" pitchFamily="34" charset="0"/>
              </a:rPr>
              <a:t>ACKNOWLEDGMENTS</a:t>
            </a:r>
          </a:p>
        </p:txBody>
      </p:sp>
      <p:sp>
        <p:nvSpPr>
          <p:cNvPr id="12" name="Text Placeholder 11">
            <a:extLst>
              <a:ext uri="{FF2B5EF4-FFF2-40B4-BE49-F238E27FC236}">
                <a16:creationId xmlns:a16="http://schemas.microsoft.com/office/drawing/2014/main" id="{4614F892-6D6E-EC44-9CF5-9E88641C3D98}"/>
              </a:ext>
            </a:extLst>
          </p:cNvPr>
          <p:cNvSpPr>
            <a:spLocks noGrp="1"/>
          </p:cNvSpPr>
          <p:nvPr>
            <p:ph type="body" sz="quarter" idx="16"/>
          </p:nvPr>
        </p:nvSpPr>
        <p:spPr>
          <a:xfrm>
            <a:off x="485774" y="5910505"/>
            <a:ext cx="8172450" cy="10575203"/>
          </a:xfrm>
        </p:spPr>
        <p:txBody>
          <a:bodyPr/>
          <a:lstStyle/>
          <a:p>
            <a:pPr marL="457200" indent="-457200">
              <a:buFont typeface="Arial" panose="020B0604020202020204" pitchFamily="34" charset="0"/>
              <a:buChar char="•"/>
            </a:pPr>
            <a:r>
              <a:rPr lang="en-US" sz="3200" dirty="0">
                <a:latin typeface="Candara" panose="020E0502030303020204" pitchFamily="34" charset="0"/>
              </a:rPr>
              <a:t>The National Weather Service has been aiming to create a way to increase effectiveness of tornado warnings.</a:t>
            </a:r>
          </a:p>
          <a:p>
            <a:pPr marL="457200" indent="-457200">
              <a:buFont typeface="Arial" panose="020B0604020202020204" pitchFamily="34" charset="0"/>
              <a:buChar char="•"/>
            </a:pPr>
            <a:r>
              <a:rPr lang="en-US" sz="3200" dirty="0">
                <a:latin typeface="Candara" panose="020E0502030303020204" pitchFamily="34" charset="0"/>
              </a:rPr>
              <a:t>The organization has collaboratively been researching methods for decreasing the amount of false alarms and increasing the probability of detecting tornadoes.</a:t>
            </a:r>
          </a:p>
          <a:p>
            <a:pPr marL="457200" indent="-457200">
              <a:buFont typeface="Arial" panose="020B0604020202020204" pitchFamily="34" charset="0"/>
              <a:buChar char="•"/>
            </a:pPr>
            <a:r>
              <a:rPr lang="en-US" sz="3200" dirty="0">
                <a:latin typeface="Candara" panose="020E0502030303020204" pitchFamily="34" charset="0"/>
              </a:rPr>
              <a:t>This is the Tornado Warning Improvement Project (TWIP).</a:t>
            </a:r>
          </a:p>
          <a:p>
            <a:pPr marL="457200" indent="-457200">
              <a:buFont typeface="Arial" panose="020B0604020202020204" pitchFamily="34" charset="0"/>
              <a:buChar char="•"/>
            </a:pPr>
            <a:r>
              <a:rPr lang="en-US" sz="3200" dirty="0">
                <a:latin typeface="Candara" panose="020E0502030303020204" pitchFamily="34" charset="0"/>
              </a:rPr>
              <a:t>The Boston NWS researched ways to improve tornado forecasting in their warning area.</a:t>
            </a:r>
          </a:p>
          <a:p>
            <a:pPr marL="457200" indent="-457200">
              <a:buFont typeface="Arial" panose="020B0604020202020204" pitchFamily="34" charset="0"/>
              <a:buChar char="•"/>
            </a:pPr>
            <a:r>
              <a:rPr lang="en-US" sz="3200" dirty="0">
                <a:latin typeface="Candara" panose="020E0502030303020204" pitchFamily="34" charset="0"/>
              </a:rPr>
              <a:t>They focused on synoptic and mesoscale environment and radar data of tornado cases from 2007 to 2017.</a:t>
            </a:r>
          </a:p>
          <a:p>
            <a:pPr marL="457200" indent="-457200">
              <a:buFont typeface="Arial" panose="020B0604020202020204" pitchFamily="34" charset="0"/>
              <a:buChar char="•"/>
            </a:pPr>
            <a:r>
              <a:rPr lang="en-US" sz="3200" dirty="0">
                <a:latin typeface="Candara" panose="020E0502030303020204" pitchFamily="34" charset="0"/>
              </a:rPr>
              <a:t>They put together a point system warning strategy.</a:t>
            </a:r>
          </a:p>
          <a:p>
            <a:endParaRPr lang="en-US" dirty="0"/>
          </a:p>
        </p:txBody>
      </p:sp>
      <p:sp>
        <p:nvSpPr>
          <p:cNvPr id="13" name="Text Placeholder 12">
            <a:extLst>
              <a:ext uri="{FF2B5EF4-FFF2-40B4-BE49-F238E27FC236}">
                <a16:creationId xmlns:a16="http://schemas.microsoft.com/office/drawing/2014/main" id="{4DD4B619-430D-8A45-B4E0-96F5F4B5F4A9}"/>
              </a:ext>
            </a:extLst>
          </p:cNvPr>
          <p:cNvSpPr>
            <a:spLocks noGrp="1"/>
          </p:cNvSpPr>
          <p:nvPr>
            <p:ph type="body" sz="quarter" idx="23"/>
          </p:nvPr>
        </p:nvSpPr>
        <p:spPr>
          <a:xfrm>
            <a:off x="485483" y="21077039"/>
            <a:ext cx="8172449" cy="5128836"/>
          </a:xfrm>
        </p:spPr>
        <p:txBody>
          <a:bodyPr/>
          <a:lstStyle/>
          <a:p>
            <a:pPr marL="457200" indent="-457200">
              <a:buFont typeface="Arial" panose="020B0604020202020204" pitchFamily="34" charset="0"/>
              <a:buChar char="•"/>
            </a:pPr>
            <a:r>
              <a:rPr lang="en-US" sz="3200" dirty="0">
                <a:latin typeface="Candara" panose="020E0502030303020204" pitchFamily="34" charset="0"/>
              </a:rPr>
              <a:t>The northeast US generally sees few tornadoes, but the 2020 year produced more than usual.</a:t>
            </a:r>
          </a:p>
          <a:p>
            <a:pPr marL="457200" indent="-457200">
              <a:buFont typeface="Arial" panose="020B0604020202020204" pitchFamily="34" charset="0"/>
              <a:buChar char="•"/>
            </a:pPr>
            <a:r>
              <a:rPr lang="en-US" sz="3200" dirty="0">
                <a:latin typeface="Candara" panose="020E0502030303020204" pitchFamily="34" charset="0"/>
              </a:rPr>
              <a:t>I aimed to test the radar-based warning techniques, including Boston’s warning strategy, on tornadic cases of 2020.</a:t>
            </a:r>
          </a:p>
          <a:p>
            <a:pPr marL="457200" indent="-457200">
              <a:buFont typeface="Arial" panose="020B0604020202020204" pitchFamily="34" charset="0"/>
              <a:buChar char="•"/>
            </a:pPr>
            <a:r>
              <a:rPr lang="en-US" sz="3200" dirty="0">
                <a:latin typeface="Candara" panose="020E0502030303020204" pitchFamily="34" charset="0"/>
              </a:rPr>
              <a:t>By the end, we should be able to implement more accurate and more timely tornado warnings.</a:t>
            </a:r>
          </a:p>
          <a:p>
            <a:endParaRPr lang="en-US" dirty="0"/>
          </a:p>
        </p:txBody>
      </p:sp>
      <p:sp>
        <p:nvSpPr>
          <p:cNvPr id="14" name="Text Placeholder 13">
            <a:extLst>
              <a:ext uri="{FF2B5EF4-FFF2-40B4-BE49-F238E27FC236}">
                <a16:creationId xmlns:a16="http://schemas.microsoft.com/office/drawing/2014/main" id="{A24D8D8C-BE60-804E-9306-8CEF739EA2BB}"/>
              </a:ext>
            </a:extLst>
          </p:cNvPr>
          <p:cNvSpPr>
            <a:spLocks noGrp="1"/>
          </p:cNvSpPr>
          <p:nvPr>
            <p:ph type="body" sz="quarter" idx="24"/>
          </p:nvPr>
        </p:nvSpPr>
        <p:spPr>
          <a:xfrm>
            <a:off x="9744075" y="5671168"/>
            <a:ext cx="8172450" cy="6943439"/>
          </a:xfrm>
        </p:spPr>
        <p:txBody>
          <a:bodyPr/>
          <a:lstStyle/>
          <a:p>
            <a:pPr marL="457200" indent="-457200">
              <a:buFont typeface="Arial" panose="020B0604020202020204" pitchFamily="34" charset="0"/>
              <a:buChar char="•"/>
            </a:pPr>
            <a:r>
              <a:rPr lang="en-US" sz="3200" dirty="0">
                <a:latin typeface="Candara" panose="020E0502030303020204" pitchFamily="34" charset="0"/>
              </a:rPr>
              <a:t>There were 14 tornadic and 14 non-tornadic cases in 2020</a:t>
            </a:r>
          </a:p>
          <a:p>
            <a:pPr marL="457200" indent="-457200">
              <a:buFont typeface="Arial" panose="020B0604020202020204" pitchFamily="34" charset="0"/>
              <a:buChar char="•"/>
            </a:pPr>
            <a:r>
              <a:rPr lang="en-US" sz="3200" dirty="0">
                <a:latin typeface="Candara" panose="020E0502030303020204" pitchFamily="34" charset="0"/>
              </a:rPr>
              <a:t>For each, the mesoscale environment and rotational radar data for each case were examined and storm modes classified.</a:t>
            </a:r>
          </a:p>
          <a:p>
            <a:pPr marL="457200" indent="-457200">
              <a:buFont typeface="Arial" panose="020B0604020202020204" pitchFamily="34" charset="0"/>
              <a:buChar char="•"/>
            </a:pPr>
            <a:r>
              <a:rPr lang="en-US" sz="3200" dirty="0">
                <a:latin typeface="Candara" panose="020E0502030303020204" pitchFamily="34" charset="0"/>
              </a:rPr>
              <a:t>Boston’s warning strategy was applied.</a:t>
            </a:r>
          </a:p>
          <a:p>
            <a:pPr marL="457200" indent="-457200">
              <a:buFont typeface="Arial" panose="020B0604020202020204" pitchFamily="34" charset="0"/>
              <a:buChar char="•"/>
            </a:pPr>
            <a:r>
              <a:rPr lang="en-US" sz="3200" dirty="0">
                <a:latin typeface="Candara" panose="020E0502030303020204" pitchFamily="34" charset="0"/>
              </a:rPr>
              <a:t>The radar techniques demonstrated by the Tornado Warning Improvement Project for QLCS’s and supercells at touchdown, 10 minutes prior, and 20 minutes prior were analyzed.</a:t>
            </a:r>
          </a:p>
        </p:txBody>
      </p:sp>
      <p:sp>
        <p:nvSpPr>
          <p:cNvPr id="15" name="Text Placeholder 14">
            <a:extLst>
              <a:ext uri="{FF2B5EF4-FFF2-40B4-BE49-F238E27FC236}">
                <a16:creationId xmlns:a16="http://schemas.microsoft.com/office/drawing/2014/main" id="{573F2124-F9EB-C443-9990-BDE8295F860C}"/>
              </a:ext>
            </a:extLst>
          </p:cNvPr>
          <p:cNvSpPr>
            <a:spLocks noGrp="1"/>
          </p:cNvSpPr>
          <p:nvPr>
            <p:ph type="body" sz="quarter" idx="25"/>
          </p:nvPr>
        </p:nvSpPr>
        <p:spPr>
          <a:xfrm>
            <a:off x="18773775" y="5421474"/>
            <a:ext cx="8172450" cy="22824710"/>
          </a:xfrm>
        </p:spPr>
        <p:txBody>
          <a:bodyPr/>
          <a:lstStyle/>
          <a:p>
            <a:r>
              <a:rPr lang="en-US" sz="4000" b="1" u="sng" dirty="0">
                <a:latin typeface="Candara" panose="020E0502030303020204" pitchFamily="34" charset="0"/>
              </a:rPr>
              <a:t>Environment</a:t>
            </a:r>
          </a:p>
          <a:p>
            <a:endParaRPr lang="en-US" sz="3200" dirty="0">
              <a:latin typeface="Candara" panose="020E0502030303020204" pitchFamily="34" charset="0"/>
            </a:endParaRPr>
          </a:p>
          <a:p>
            <a:endParaRPr lang="en-US" sz="3200" dirty="0">
              <a:latin typeface="Candara" panose="020E0502030303020204" pitchFamily="34" charset="0"/>
            </a:endParaRPr>
          </a:p>
          <a:p>
            <a:endParaRPr lang="en-US" sz="3200" dirty="0">
              <a:latin typeface="Candara" panose="020E0502030303020204" pitchFamily="34" charset="0"/>
            </a:endParaRPr>
          </a:p>
          <a:p>
            <a:endParaRPr lang="en-US" sz="3200" dirty="0">
              <a:latin typeface="Candara" panose="020E0502030303020204" pitchFamily="34" charset="0"/>
            </a:endParaRPr>
          </a:p>
          <a:p>
            <a:endParaRPr lang="en-US" sz="3200" dirty="0">
              <a:latin typeface="Candara" panose="020E0502030303020204" pitchFamily="34" charset="0"/>
            </a:endParaRPr>
          </a:p>
          <a:p>
            <a:r>
              <a:rPr lang="en-US" sz="4000" b="1" u="sng" dirty="0">
                <a:latin typeface="Candara" panose="020E0502030303020204" pitchFamily="34" charset="0"/>
              </a:rPr>
              <a:t>Rotation</a:t>
            </a:r>
          </a:p>
          <a:p>
            <a:pPr marL="457200" indent="-457200">
              <a:buFont typeface="Arial" panose="020B0604020202020204" pitchFamily="34" charset="0"/>
              <a:buChar char="•"/>
            </a:pPr>
            <a:r>
              <a:rPr lang="en-US" sz="3200" dirty="0">
                <a:latin typeface="Candara" panose="020E0502030303020204" pitchFamily="34" charset="0"/>
              </a:rPr>
              <a:t>There was also little discrepancy between tornadic and non-tornadic cases regarding rotation.</a:t>
            </a:r>
          </a:p>
          <a:p>
            <a:endParaRPr lang="en-US" sz="3200" dirty="0">
              <a:latin typeface="Candara" panose="020E0502030303020204" pitchFamily="34" charset="0"/>
            </a:endParaRPr>
          </a:p>
          <a:p>
            <a:endParaRPr lang="en-US" sz="3200" dirty="0">
              <a:latin typeface="Candara" panose="020E0502030303020204" pitchFamily="34" charset="0"/>
            </a:endParaRPr>
          </a:p>
          <a:p>
            <a:endParaRPr lang="en-US" sz="3200" dirty="0">
              <a:latin typeface="Candara" panose="020E0502030303020204" pitchFamily="34" charset="0"/>
            </a:endParaRPr>
          </a:p>
          <a:p>
            <a:endParaRPr lang="en-US" sz="3200" dirty="0">
              <a:latin typeface="Candara" panose="020E0502030303020204" pitchFamily="34" charset="0"/>
            </a:endParaRPr>
          </a:p>
          <a:p>
            <a:endParaRPr lang="en-US" sz="3200" dirty="0">
              <a:latin typeface="Candara" panose="020E0502030303020204" pitchFamily="34" charset="0"/>
            </a:endParaRPr>
          </a:p>
          <a:p>
            <a:r>
              <a:rPr lang="en-US" sz="4000" b="1" u="sng" dirty="0">
                <a:latin typeface="Candara" panose="020E0502030303020204" pitchFamily="34" charset="0"/>
              </a:rPr>
              <a:t>Boston NWS Warning Strategy</a:t>
            </a:r>
          </a:p>
          <a:p>
            <a:pPr marL="457200" indent="-457200">
              <a:buFont typeface="Arial" panose="020B0604020202020204" pitchFamily="34" charset="0"/>
              <a:buChar char="•"/>
            </a:pPr>
            <a:r>
              <a:rPr lang="en-US" sz="3200" dirty="0">
                <a:latin typeface="Candara" panose="020E0502030303020204" pitchFamily="34" charset="0"/>
              </a:rPr>
              <a:t>9/14 tornadic cases scored possible or above, with 4/9 exhibiting ideal TWIP signatures</a:t>
            </a:r>
          </a:p>
          <a:p>
            <a:pPr marL="457200" indent="-457200">
              <a:buFont typeface="Arial" panose="020B0604020202020204" pitchFamily="34" charset="0"/>
              <a:buChar char="•"/>
            </a:pPr>
            <a:r>
              <a:rPr lang="en-US" sz="3200" dirty="0">
                <a:latin typeface="Candara" panose="020E0502030303020204" pitchFamily="34" charset="0"/>
              </a:rPr>
              <a:t>9/14 non-tornadic cases scores possible or above, but 4/9 supported no </a:t>
            </a:r>
            <a:r>
              <a:rPr lang="en-US" sz="3200" dirty="0" err="1">
                <a:latin typeface="Candara" panose="020E0502030303020204" pitchFamily="34" charset="0"/>
              </a:rPr>
              <a:t>tornadogenesis</a:t>
            </a:r>
            <a:endParaRPr lang="en-US" sz="3200" dirty="0">
              <a:latin typeface="Candara" panose="020E0502030303020204" pitchFamily="34" charset="0"/>
            </a:endParaRPr>
          </a:p>
          <a:p>
            <a:endParaRPr lang="en-US" sz="3200" dirty="0">
              <a:latin typeface="Candara" panose="020E0502030303020204" pitchFamily="34" charset="0"/>
            </a:endParaRPr>
          </a:p>
          <a:p>
            <a:endParaRPr lang="en-US" sz="3200" dirty="0">
              <a:latin typeface="Candara" panose="020E0502030303020204" pitchFamily="34" charset="0"/>
            </a:endParaRPr>
          </a:p>
          <a:p>
            <a:endParaRPr lang="en-US" sz="3200" dirty="0">
              <a:latin typeface="Candara" panose="020E0502030303020204" pitchFamily="34" charset="0"/>
            </a:endParaRPr>
          </a:p>
          <a:p>
            <a:endParaRPr lang="en-US" sz="3200" dirty="0">
              <a:latin typeface="Candara" panose="020E0502030303020204" pitchFamily="34" charset="0"/>
            </a:endParaRPr>
          </a:p>
          <a:p>
            <a:endParaRPr lang="en-US" sz="3200" dirty="0">
              <a:latin typeface="Candara" panose="020E0502030303020204" pitchFamily="34" charset="0"/>
            </a:endParaRPr>
          </a:p>
          <a:p>
            <a:endParaRPr lang="en-US" sz="3200" dirty="0">
              <a:latin typeface="Candara" panose="020E0502030303020204" pitchFamily="34" charset="0"/>
            </a:endParaRPr>
          </a:p>
          <a:p>
            <a:r>
              <a:rPr lang="en-US" sz="4000" b="1" u="sng" dirty="0">
                <a:latin typeface="Candara" panose="020E0502030303020204" pitchFamily="34" charset="0"/>
              </a:rPr>
              <a:t>QLCS TWIP</a:t>
            </a:r>
          </a:p>
          <a:p>
            <a:pPr marL="457200" indent="-457200">
              <a:buFont typeface="Arial" panose="020B0604020202020204" pitchFamily="34" charset="0"/>
              <a:buChar char="•"/>
            </a:pPr>
            <a:r>
              <a:rPr lang="en-US" sz="3200" dirty="0">
                <a:latin typeface="Candara" panose="020E0502030303020204" pitchFamily="34" charset="0"/>
              </a:rPr>
              <a:t>2/3 tornadic cases exhibited all 3 ingredients at all times</a:t>
            </a:r>
          </a:p>
          <a:p>
            <a:pPr marL="457200" indent="-457200">
              <a:buFont typeface="Arial" panose="020B0604020202020204" pitchFamily="34" charset="0"/>
              <a:buChar char="•"/>
            </a:pPr>
            <a:r>
              <a:rPr lang="en-US" sz="3200" dirty="0">
                <a:latin typeface="Candara" panose="020E0502030303020204" pitchFamily="34" charset="0"/>
              </a:rPr>
              <a:t>2/4 non-tornadic cases did not exhibit all 3 ingredients at all times</a:t>
            </a:r>
          </a:p>
          <a:p>
            <a:r>
              <a:rPr lang="en-US" sz="4000" b="1" u="sng" dirty="0">
                <a:latin typeface="Candara" panose="020E0502030303020204" pitchFamily="34" charset="0"/>
              </a:rPr>
              <a:t>Supercell TWIP</a:t>
            </a:r>
          </a:p>
          <a:p>
            <a:pPr marL="457200" indent="-457200">
              <a:buFont typeface="Arial" panose="020B0604020202020204" pitchFamily="34" charset="0"/>
              <a:buChar char="•"/>
            </a:pPr>
            <a:r>
              <a:rPr lang="en-US" sz="3200" b="0" i="0" u="none" strike="noStrike" dirty="0">
                <a:effectLst/>
                <a:latin typeface="Candara" panose="020E0502030303020204" pitchFamily="34" charset="0"/>
              </a:rPr>
              <a:t>For all three times, TOR cases showed a majority over NONTOR cases in ideal range of 45-135 degrees.</a:t>
            </a:r>
            <a:endParaRPr lang="en-US" sz="3200" dirty="0">
              <a:latin typeface="Candara" panose="020E0502030303020204" pitchFamily="34" charset="0"/>
            </a:endParaRPr>
          </a:p>
        </p:txBody>
      </p:sp>
      <p:sp>
        <p:nvSpPr>
          <p:cNvPr id="16" name="Text Placeholder 15">
            <a:extLst>
              <a:ext uri="{FF2B5EF4-FFF2-40B4-BE49-F238E27FC236}">
                <a16:creationId xmlns:a16="http://schemas.microsoft.com/office/drawing/2014/main" id="{EC58161B-F9FB-9047-B3D0-05DFF4252F3B}"/>
              </a:ext>
            </a:extLst>
          </p:cNvPr>
          <p:cNvSpPr>
            <a:spLocks noGrp="1"/>
          </p:cNvSpPr>
          <p:nvPr>
            <p:ph type="body" sz="quarter" idx="26"/>
          </p:nvPr>
        </p:nvSpPr>
        <p:spPr>
          <a:xfrm>
            <a:off x="27841550" y="5356507"/>
            <a:ext cx="8424648" cy="7423571"/>
          </a:xfrm>
        </p:spPr>
        <p:txBody>
          <a:bodyPr/>
          <a:lstStyle/>
          <a:p>
            <a:pPr marL="457200" indent="-457200">
              <a:buFont typeface="Arial" panose="020B0604020202020204" pitchFamily="34" charset="0"/>
              <a:buChar char="•"/>
            </a:pPr>
            <a:r>
              <a:rPr lang="en-US" sz="3200" dirty="0">
                <a:latin typeface="Candara" panose="020E0502030303020204" pitchFamily="34" charset="0"/>
              </a:rPr>
              <a:t>Boston’s warning strategy proved accurate during tornadic events, but it exhibited a high false alarm rate.</a:t>
            </a:r>
          </a:p>
          <a:p>
            <a:pPr marL="457200" indent="-457200">
              <a:buFont typeface="Arial" panose="020B0604020202020204" pitchFamily="34" charset="0"/>
              <a:buChar char="•"/>
            </a:pPr>
            <a:r>
              <a:rPr lang="en-US" sz="3200" dirty="0">
                <a:latin typeface="Candara" panose="020E0502030303020204" pitchFamily="34" charset="0"/>
              </a:rPr>
              <a:t>The TWIP supercell and QLCS signatures significantly improved warning confidence in the tornadic cases, but yet again proved unsuccessful for the non-tornadic cases.</a:t>
            </a:r>
          </a:p>
          <a:p>
            <a:pPr marL="457200" indent="-457200">
              <a:buFont typeface="Arial" panose="020B0604020202020204" pitchFamily="34" charset="0"/>
              <a:buChar char="•"/>
            </a:pPr>
            <a:r>
              <a:rPr lang="en-US" sz="3200" dirty="0">
                <a:latin typeface="Candara" panose="020E0502030303020204" pitchFamily="34" charset="0"/>
              </a:rPr>
              <a:t>The TWIP radar signature theories overall exhibited variable accuracy in tornadic events, but they are prone to false alarms.</a:t>
            </a:r>
          </a:p>
          <a:p>
            <a:endParaRPr lang="en-US" dirty="0"/>
          </a:p>
        </p:txBody>
      </p:sp>
      <p:sp>
        <p:nvSpPr>
          <p:cNvPr id="17" name="Text Placeholder 16">
            <a:extLst>
              <a:ext uri="{FF2B5EF4-FFF2-40B4-BE49-F238E27FC236}">
                <a16:creationId xmlns:a16="http://schemas.microsoft.com/office/drawing/2014/main" id="{C88BBE9A-9B55-4542-9F18-BFAF6613CB1D}"/>
              </a:ext>
            </a:extLst>
          </p:cNvPr>
          <p:cNvSpPr>
            <a:spLocks noGrp="1"/>
          </p:cNvSpPr>
          <p:nvPr>
            <p:ph type="body" sz="quarter" idx="27"/>
          </p:nvPr>
        </p:nvSpPr>
        <p:spPr>
          <a:xfrm>
            <a:off x="27896782" y="26796556"/>
            <a:ext cx="8172450" cy="3028521"/>
          </a:xfrm>
        </p:spPr>
        <p:txBody>
          <a:bodyPr/>
          <a:lstStyle/>
          <a:p>
            <a:r>
              <a:rPr lang="en-US" sz="2800" dirty="0">
                <a:latin typeface="Candara" panose="020E0502030303020204" pitchFamily="34" charset="0"/>
              </a:rPr>
              <a:t>O’Brien, J. E. (2017, July 28). </a:t>
            </a:r>
            <a:r>
              <a:rPr lang="en-US" sz="2800" i="1" dirty="0">
                <a:latin typeface="Candara" panose="020E0502030303020204" pitchFamily="34" charset="0"/>
              </a:rPr>
              <a:t>Improving the Detection of New England Tornadoes</a:t>
            </a:r>
            <a:r>
              <a:rPr lang="en-US" sz="2800" dirty="0">
                <a:latin typeface="Candara" panose="020E0502030303020204" pitchFamily="34" charset="0"/>
              </a:rPr>
              <a:t> [PowerPoint Slides].</a:t>
            </a:r>
          </a:p>
          <a:p>
            <a:r>
              <a:rPr lang="en-US" sz="2800" dirty="0">
                <a:latin typeface="Candara" panose="020E0502030303020204" pitchFamily="34" charset="0"/>
                <a:hlinkClick r:id="rId2"/>
              </a:rPr>
              <a:t>www.weather.gov</a:t>
            </a:r>
            <a:endParaRPr lang="en-US" sz="2800" dirty="0">
              <a:latin typeface="Candara" panose="020E0502030303020204" pitchFamily="34" charset="0"/>
            </a:endParaRPr>
          </a:p>
          <a:p>
            <a:endParaRPr lang="en-US" dirty="0"/>
          </a:p>
        </p:txBody>
      </p:sp>
      <p:sp>
        <p:nvSpPr>
          <p:cNvPr id="18" name="Text Placeholder 17">
            <a:extLst>
              <a:ext uri="{FF2B5EF4-FFF2-40B4-BE49-F238E27FC236}">
                <a16:creationId xmlns:a16="http://schemas.microsoft.com/office/drawing/2014/main" id="{E641D930-5617-634E-B179-DBF1A8A3CF60}"/>
              </a:ext>
            </a:extLst>
          </p:cNvPr>
          <p:cNvSpPr>
            <a:spLocks noGrp="1"/>
          </p:cNvSpPr>
          <p:nvPr>
            <p:ph type="body" sz="quarter" idx="28"/>
          </p:nvPr>
        </p:nvSpPr>
        <p:spPr>
          <a:xfrm>
            <a:off x="27884198" y="29284737"/>
            <a:ext cx="8172450" cy="3410164"/>
          </a:xfrm>
        </p:spPr>
        <p:txBody>
          <a:bodyPr/>
          <a:lstStyle/>
          <a:p>
            <a:r>
              <a:rPr lang="en-US" sz="2800" dirty="0">
                <a:latin typeface="Candara" panose="020E0502030303020204" pitchFamily="34" charset="0"/>
              </a:rPr>
              <a:t>Albany NWS meteorologists Michael Evans and Christina </a:t>
            </a:r>
            <a:r>
              <a:rPr lang="en-US" sz="2800" dirty="0" err="1">
                <a:latin typeface="Candara" panose="020E0502030303020204" pitchFamily="34" charset="0"/>
              </a:rPr>
              <a:t>Speciale</a:t>
            </a:r>
            <a:r>
              <a:rPr lang="en-US" sz="2800" dirty="0">
                <a:latin typeface="Candara" panose="020E0502030303020204" pitchFamily="34" charset="0"/>
              </a:rPr>
              <a:t> for mentoring. </a:t>
            </a:r>
          </a:p>
          <a:p>
            <a:r>
              <a:rPr lang="en-US" sz="2800" dirty="0">
                <a:latin typeface="Candara" panose="020E0502030303020204" pitchFamily="34" charset="0"/>
              </a:rPr>
              <a:t>Boston NWS meteorologist Joseph </a:t>
            </a:r>
            <a:r>
              <a:rPr lang="en-US" sz="2800" dirty="0" err="1">
                <a:latin typeface="Candara" panose="020E0502030303020204" pitchFamily="34" charset="0"/>
              </a:rPr>
              <a:t>Dellicarpini</a:t>
            </a:r>
            <a:r>
              <a:rPr lang="en-US" sz="2800" dirty="0">
                <a:latin typeface="Candara" panose="020E0502030303020204" pitchFamily="34" charset="0"/>
              </a:rPr>
              <a:t> and Plymouth State University graduate Jonathon E. O’Brien for use of O’Brien’s warning strategy.</a:t>
            </a:r>
          </a:p>
        </p:txBody>
      </p:sp>
      <p:pic>
        <p:nvPicPr>
          <p:cNvPr id="20" name="Picture 19">
            <a:extLst>
              <a:ext uri="{FF2B5EF4-FFF2-40B4-BE49-F238E27FC236}">
                <a16:creationId xmlns:a16="http://schemas.microsoft.com/office/drawing/2014/main" id="{25D05393-FE64-40A0-8A87-69A14050743D}"/>
              </a:ext>
            </a:extLst>
          </p:cNvPr>
          <p:cNvPicPr>
            <a:picLocks noChangeAspect="1"/>
          </p:cNvPicPr>
          <p:nvPr/>
        </p:nvPicPr>
        <p:blipFill>
          <a:blip r:embed="rId3"/>
          <a:stretch>
            <a:fillRect/>
          </a:stretch>
        </p:blipFill>
        <p:spPr>
          <a:xfrm>
            <a:off x="18990926" y="18531200"/>
            <a:ext cx="7904047" cy="1746062"/>
          </a:xfrm>
          <a:prstGeom prst="rect">
            <a:avLst/>
          </a:prstGeom>
        </p:spPr>
      </p:pic>
      <p:pic>
        <p:nvPicPr>
          <p:cNvPr id="22" name="Picture 21">
            <a:extLst>
              <a:ext uri="{FF2B5EF4-FFF2-40B4-BE49-F238E27FC236}">
                <a16:creationId xmlns:a16="http://schemas.microsoft.com/office/drawing/2014/main" id="{992CB09A-4668-48DD-BB50-49EFB94112DB}"/>
              </a:ext>
            </a:extLst>
          </p:cNvPr>
          <p:cNvPicPr>
            <a:picLocks noChangeAspect="1"/>
          </p:cNvPicPr>
          <p:nvPr/>
        </p:nvPicPr>
        <p:blipFill>
          <a:blip r:embed="rId4"/>
          <a:stretch>
            <a:fillRect/>
          </a:stretch>
        </p:blipFill>
        <p:spPr>
          <a:xfrm>
            <a:off x="18917188" y="20224131"/>
            <a:ext cx="7899284" cy="1888959"/>
          </a:xfrm>
          <a:prstGeom prst="rect">
            <a:avLst/>
          </a:prstGeom>
        </p:spPr>
      </p:pic>
      <p:pic>
        <p:nvPicPr>
          <p:cNvPr id="24" name="Picture 23">
            <a:extLst>
              <a:ext uri="{FF2B5EF4-FFF2-40B4-BE49-F238E27FC236}">
                <a16:creationId xmlns:a16="http://schemas.microsoft.com/office/drawing/2014/main" id="{36808514-0312-43A7-B3B3-7DE90279F48A}"/>
              </a:ext>
            </a:extLst>
          </p:cNvPr>
          <p:cNvPicPr>
            <a:picLocks noChangeAspect="1"/>
          </p:cNvPicPr>
          <p:nvPr/>
        </p:nvPicPr>
        <p:blipFill>
          <a:blip r:embed="rId5"/>
          <a:stretch>
            <a:fillRect/>
          </a:stretch>
        </p:blipFill>
        <p:spPr>
          <a:xfrm>
            <a:off x="380417" y="15630671"/>
            <a:ext cx="8406249" cy="4584639"/>
          </a:xfrm>
          <a:prstGeom prst="rect">
            <a:avLst/>
          </a:prstGeom>
        </p:spPr>
      </p:pic>
      <p:pic>
        <p:nvPicPr>
          <p:cNvPr id="1030" name="Picture 6">
            <a:extLst>
              <a:ext uri="{FF2B5EF4-FFF2-40B4-BE49-F238E27FC236}">
                <a16:creationId xmlns:a16="http://schemas.microsoft.com/office/drawing/2014/main" id="{7FFE60EA-D861-4398-93E9-3736A74E54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58315" y="11703186"/>
            <a:ext cx="4101685" cy="25328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F3A7854-F877-4436-9BBE-DA99377531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94084" y="11676985"/>
            <a:ext cx="4101684" cy="253964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C37BC000-4626-4877-88FA-AB2CE22B93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79423" y="15899922"/>
            <a:ext cx="8381999" cy="517711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F144A3DF-8FDE-4FC9-AA4E-434F868D65D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 t="8923" r="18189" b="9444"/>
          <a:stretch/>
        </p:blipFill>
        <p:spPr bwMode="auto">
          <a:xfrm>
            <a:off x="18888832" y="27431371"/>
            <a:ext cx="7899284" cy="421231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Map&#10;&#10;Description automatically generated with medium confidence">
            <a:extLst>
              <a:ext uri="{FF2B5EF4-FFF2-40B4-BE49-F238E27FC236}">
                <a16:creationId xmlns:a16="http://schemas.microsoft.com/office/drawing/2014/main" id="{1D2E0975-033B-488E-91E2-B7671BC49955}"/>
              </a:ext>
            </a:extLst>
          </p:cNvPr>
          <p:cNvPicPr>
            <a:picLocks noChangeAspect="1"/>
          </p:cNvPicPr>
          <p:nvPr/>
        </p:nvPicPr>
        <p:blipFill rotWithShape="1">
          <a:blip r:embed="rId10">
            <a:extLst>
              <a:ext uri="{28A0092B-C50C-407E-A947-70E740481C1C}">
                <a14:useLocalDpi xmlns:a14="http://schemas.microsoft.com/office/drawing/2010/main" val="0"/>
              </a:ext>
            </a:extLst>
          </a:blip>
          <a:srcRect r="50000" b="-38"/>
          <a:stretch/>
        </p:blipFill>
        <p:spPr>
          <a:xfrm>
            <a:off x="9878489" y="13113806"/>
            <a:ext cx="7695136" cy="8660340"/>
          </a:xfrm>
          <a:prstGeom prst="rect">
            <a:avLst/>
          </a:prstGeom>
        </p:spPr>
      </p:pic>
      <p:pic>
        <p:nvPicPr>
          <p:cNvPr id="23" name="Picture 22">
            <a:extLst>
              <a:ext uri="{FF2B5EF4-FFF2-40B4-BE49-F238E27FC236}">
                <a16:creationId xmlns:a16="http://schemas.microsoft.com/office/drawing/2014/main" id="{595118E3-3DBD-4600-8703-518A060B248E}"/>
              </a:ext>
            </a:extLst>
          </p:cNvPr>
          <p:cNvPicPr>
            <a:picLocks noChangeAspect="1"/>
          </p:cNvPicPr>
          <p:nvPr/>
        </p:nvPicPr>
        <p:blipFill rotWithShape="1">
          <a:blip r:embed="rId11"/>
          <a:srcRect l="50004"/>
          <a:stretch/>
        </p:blipFill>
        <p:spPr>
          <a:xfrm>
            <a:off x="9872516" y="22623979"/>
            <a:ext cx="7617327" cy="8572771"/>
          </a:xfrm>
          <a:prstGeom prst="rect">
            <a:avLst/>
          </a:prstGeom>
        </p:spPr>
      </p:pic>
      <p:pic>
        <p:nvPicPr>
          <p:cNvPr id="1028" name="Picture 4">
            <a:extLst>
              <a:ext uri="{FF2B5EF4-FFF2-40B4-BE49-F238E27FC236}">
                <a16:creationId xmlns:a16="http://schemas.microsoft.com/office/drawing/2014/main" id="{8D8A12B4-8094-47F4-AC0C-E3571FEFD85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766817" y="6529470"/>
            <a:ext cx="4071657" cy="25328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2BD1E8B1-7DFD-4FE9-8057-75EBAB47B10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94084" y="6529470"/>
            <a:ext cx="4101684" cy="25648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CECCDEB-82F0-4424-BDA6-66C66CA2DBF6}"/>
              </a:ext>
            </a:extLst>
          </p:cNvPr>
          <p:cNvPicPr>
            <a:picLocks noChangeAspect="1"/>
          </p:cNvPicPr>
          <p:nvPr/>
        </p:nvPicPr>
        <p:blipFill>
          <a:blip r:embed="rId14"/>
          <a:stretch>
            <a:fillRect/>
          </a:stretch>
        </p:blipFill>
        <p:spPr>
          <a:xfrm>
            <a:off x="27855112" y="11391764"/>
            <a:ext cx="8255790" cy="4451651"/>
          </a:xfrm>
          <a:prstGeom prst="rect">
            <a:avLst/>
          </a:prstGeom>
        </p:spPr>
      </p:pic>
      <p:pic>
        <p:nvPicPr>
          <p:cNvPr id="26" name="Picture 25">
            <a:extLst>
              <a:ext uri="{FF2B5EF4-FFF2-40B4-BE49-F238E27FC236}">
                <a16:creationId xmlns:a16="http://schemas.microsoft.com/office/drawing/2014/main" id="{43E43403-0760-42CE-8E98-9C3D1DCEF896}"/>
              </a:ext>
            </a:extLst>
          </p:cNvPr>
          <p:cNvPicPr>
            <a:picLocks noChangeAspect="1"/>
          </p:cNvPicPr>
          <p:nvPr/>
        </p:nvPicPr>
        <p:blipFill>
          <a:blip r:embed="rId15"/>
          <a:stretch>
            <a:fillRect/>
          </a:stretch>
        </p:blipFill>
        <p:spPr>
          <a:xfrm>
            <a:off x="636406" y="26364247"/>
            <a:ext cx="7987754" cy="5502674"/>
          </a:xfrm>
          <a:prstGeom prst="rect">
            <a:avLst/>
          </a:prstGeom>
        </p:spPr>
      </p:pic>
      <p:sp>
        <p:nvSpPr>
          <p:cNvPr id="32" name="Text Placeholder 8">
            <a:extLst>
              <a:ext uri="{FF2B5EF4-FFF2-40B4-BE49-F238E27FC236}">
                <a16:creationId xmlns:a16="http://schemas.microsoft.com/office/drawing/2014/main" id="{EEB9E428-DDB4-45E0-8EB6-6108ADD5D949}"/>
              </a:ext>
            </a:extLst>
          </p:cNvPr>
          <p:cNvSpPr txBox="1">
            <a:spLocks/>
          </p:cNvSpPr>
          <p:nvPr/>
        </p:nvSpPr>
        <p:spPr>
          <a:xfrm>
            <a:off x="27855112" y="21077039"/>
            <a:ext cx="8382000" cy="1107996"/>
          </a:xfrm>
          <a:prstGeom prst="rect">
            <a:avLst/>
          </a:prstGeom>
        </p:spPr>
        <p:txBody>
          <a:bodyPr wrap="square">
            <a:spAutoFit/>
          </a:bodyPr>
          <a:lstStyle>
            <a:lvl1pPr marL="0" indent="0" algn="ctr" defTabSz="6339459" rtl="0" eaLnBrk="1" latinLnBrk="0" hangingPunct="1">
              <a:spcBef>
                <a:spcPct val="20000"/>
              </a:spcBef>
              <a:buFont typeface="Arial" pitchFamily="34" charset="0"/>
              <a:buNone/>
              <a:tabLst/>
              <a:defRPr lang="en-US" sz="2438" b="1" kern="1200" dirty="0">
                <a:solidFill>
                  <a:schemeClr val="accent1">
                    <a:lumMod val="50000"/>
                  </a:schemeClr>
                </a:solidFill>
                <a:latin typeface="+mj-lt"/>
                <a:ea typeface="+mn-ea"/>
                <a:cs typeface="+mn-cs"/>
              </a:defRPr>
            </a:lvl1pPr>
            <a:lvl2pPr marL="1100656" indent="-1100656" algn="l" defTabSz="6339459" rtl="0" eaLnBrk="1" latinLnBrk="0" hangingPunct="1">
              <a:spcBef>
                <a:spcPct val="20000"/>
              </a:spcBef>
              <a:buFont typeface="Arial" pitchFamily="34" charset="0"/>
              <a:buChar char="–"/>
              <a:tabLst/>
              <a:defRPr lang="en-US" sz="2600" kern="1200" smtClean="0">
                <a:solidFill>
                  <a:schemeClr val="tx1"/>
                </a:solidFill>
                <a:latin typeface="+mn-lt"/>
                <a:ea typeface="+mn-ea"/>
                <a:cs typeface="+mn-cs"/>
              </a:defRPr>
            </a:lvl2pPr>
            <a:lvl3pPr marL="1100656" indent="-1100656" algn="l" defTabSz="6339459" rtl="0" eaLnBrk="1" latinLnBrk="0" hangingPunct="1">
              <a:spcBef>
                <a:spcPct val="20000"/>
              </a:spcBef>
              <a:buFont typeface="Arial" pitchFamily="34" charset="0"/>
              <a:buChar char="•"/>
              <a:tabLst/>
              <a:defRPr lang="en-US" sz="1625" kern="1200" smtClean="0">
                <a:solidFill>
                  <a:schemeClr val="tx1"/>
                </a:solidFill>
                <a:latin typeface="+mn-lt"/>
                <a:ea typeface="+mn-ea"/>
                <a:cs typeface="+mn-cs"/>
              </a:defRPr>
            </a:lvl3pPr>
            <a:lvl4pPr marL="1100656" indent="-1100656" algn="l" defTabSz="6339459" rtl="0" eaLnBrk="1" latinLnBrk="0" hangingPunct="1">
              <a:spcBef>
                <a:spcPct val="20000"/>
              </a:spcBef>
              <a:buFont typeface="Arial" pitchFamily="34" charset="0"/>
              <a:buChar char="–"/>
              <a:tabLst/>
              <a:defRPr lang="en-US" sz="1300" kern="1200" smtClean="0">
                <a:solidFill>
                  <a:schemeClr val="tx1"/>
                </a:solidFill>
                <a:latin typeface="+mn-lt"/>
                <a:ea typeface="+mn-ea"/>
                <a:cs typeface="+mn-cs"/>
              </a:defRPr>
            </a:lvl4pPr>
            <a:lvl5pPr marL="1100656" indent="-1100656" algn="l" defTabSz="6339459" rtl="0" eaLnBrk="1" latinLnBrk="0" hangingPunct="1">
              <a:spcBef>
                <a:spcPct val="20000"/>
              </a:spcBef>
              <a:buFont typeface="Arial" pitchFamily="34" charset="0"/>
              <a:buChar char="»"/>
              <a:tabLst/>
              <a:defRPr lang="en-US" sz="1300" kern="1200">
                <a:solidFill>
                  <a:schemeClr val="tx1"/>
                </a:solidFill>
                <a:latin typeface="+mn-lt"/>
                <a:ea typeface="+mn-ea"/>
                <a:cs typeface="+mn-cs"/>
              </a:defRPr>
            </a:lvl5pPr>
            <a:lvl6pPr marL="17433516"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6pPr>
            <a:lvl7pPr marL="20603243"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7pPr>
            <a:lvl8pPr marL="23772975"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8pPr>
            <a:lvl9pPr marL="26942704"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9pPr>
          </a:lstStyle>
          <a:p>
            <a:r>
              <a:rPr lang="en-US" sz="6600" dirty="0">
                <a:latin typeface="Candara" panose="020E0502030303020204" pitchFamily="34" charset="0"/>
              </a:rPr>
              <a:t>FUTURE WORK</a:t>
            </a:r>
          </a:p>
        </p:txBody>
      </p:sp>
      <p:sp>
        <p:nvSpPr>
          <p:cNvPr id="34" name="Text Placeholder 15">
            <a:extLst>
              <a:ext uri="{FF2B5EF4-FFF2-40B4-BE49-F238E27FC236}">
                <a16:creationId xmlns:a16="http://schemas.microsoft.com/office/drawing/2014/main" id="{3EDBEFEE-321C-4074-9E14-A78C78ADDFBC}"/>
              </a:ext>
            </a:extLst>
          </p:cNvPr>
          <p:cNvSpPr txBox="1">
            <a:spLocks/>
          </p:cNvSpPr>
          <p:nvPr/>
        </p:nvSpPr>
        <p:spPr>
          <a:xfrm>
            <a:off x="27689468" y="21736498"/>
            <a:ext cx="8515643" cy="4973669"/>
          </a:xfrm>
          <a:prstGeom prst="rect">
            <a:avLst/>
          </a:prstGeom>
        </p:spPr>
        <p:txBody>
          <a:bodyPr wrap="square" lIns="365760" tIns="365760" rIns="365760" bIns="365760">
            <a:spAutoFit/>
          </a:bodyPr>
          <a:lstStyle>
            <a:lvl1pPr marL="0" indent="0" algn="l" defTabSz="6339459" rtl="0" eaLnBrk="1" latinLnBrk="0" hangingPunct="1">
              <a:spcBef>
                <a:spcPct val="20000"/>
              </a:spcBef>
              <a:buFont typeface="Arial" pitchFamily="34" charset="0"/>
              <a:buNone/>
              <a:tabLst/>
              <a:defRPr lang="en-US" sz="2600" kern="1200" dirty="0">
                <a:solidFill>
                  <a:schemeClr val="tx1"/>
                </a:solidFill>
                <a:latin typeface="+mn-lt"/>
                <a:ea typeface="+mn-ea"/>
                <a:cs typeface="+mn-cs"/>
              </a:defRPr>
            </a:lvl1pPr>
            <a:lvl2pPr marL="375345" indent="-188317" algn="l" defTabSz="6339459" rtl="0" eaLnBrk="1" latinLnBrk="0" hangingPunct="1">
              <a:spcBef>
                <a:spcPct val="20000"/>
              </a:spcBef>
              <a:buFont typeface="Arial" pitchFamily="34" charset="0"/>
              <a:buChar char="–"/>
              <a:tabLst/>
              <a:defRPr lang="en-US" sz="1950" kern="1200" dirty="0">
                <a:solidFill>
                  <a:schemeClr val="tx1"/>
                </a:solidFill>
                <a:latin typeface="+mn-lt"/>
                <a:ea typeface="+mn-ea"/>
                <a:cs typeface="+mn-cs"/>
              </a:defRPr>
            </a:lvl2pPr>
            <a:lvl3pPr marL="375345" indent="-188317" algn="l" defTabSz="6339459" rtl="0" eaLnBrk="1" latinLnBrk="0" hangingPunct="1">
              <a:spcBef>
                <a:spcPct val="20000"/>
              </a:spcBef>
              <a:buFont typeface="Arial" pitchFamily="34" charset="0"/>
              <a:buChar char="•"/>
              <a:tabLst/>
              <a:defRPr lang="en-US" sz="1463" kern="1200" dirty="0">
                <a:solidFill>
                  <a:schemeClr val="tx1"/>
                </a:solidFill>
                <a:latin typeface="+mn-lt"/>
                <a:ea typeface="+mn-ea"/>
                <a:cs typeface="+mn-cs"/>
              </a:defRPr>
            </a:lvl3pPr>
            <a:lvl4pPr marL="375345" indent="-188317" algn="l" defTabSz="6339459" rtl="0" eaLnBrk="1" latinLnBrk="0" hangingPunct="1">
              <a:spcBef>
                <a:spcPct val="20000"/>
              </a:spcBef>
              <a:buFont typeface="Arial" pitchFamily="34" charset="0"/>
              <a:buChar char="–"/>
              <a:tabLst/>
              <a:defRPr lang="en-US" sz="975" kern="1200" dirty="0">
                <a:solidFill>
                  <a:schemeClr val="tx1"/>
                </a:solidFill>
                <a:latin typeface="+mn-lt"/>
                <a:ea typeface="+mn-ea"/>
                <a:cs typeface="+mn-cs"/>
              </a:defRPr>
            </a:lvl4pPr>
            <a:lvl5pPr marL="375345" indent="-188317" algn="l" defTabSz="6339459" rtl="0" eaLnBrk="1" latinLnBrk="0" hangingPunct="1">
              <a:spcBef>
                <a:spcPct val="20000"/>
              </a:spcBef>
              <a:buFont typeface="Arial" pitchFamily="34" charset="0"/>
              <a:buChar char="»"/>
              <a:tabLst/>
              <a:defRPr lang="en-US" sz="975" kern="1200" dirty="0">
                <a:solidFill>
                  <a:schemeClr val="tx1"/>
                </a:solidFill>
                <a:latin typeface="+mn-lt"/>
                <a:ea typeface="+mn-ea"/>
                <a:cs typeface="+mn-cs"/>
              </a:defRPr>
            </a:lvl5pPr>
            <a:lvl6pPr marL="17433516"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6pPr>
            <a:lvl7pPr marL="20603243"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7pPr>
            <a:lvl8pPr marL="23772975"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8pPr>
            <a:lvl9pPr marL="26942704" indent="-1584867" algn="l" defTabSz="6339459" rtl="0" eaLnBrk="1" latinLnBrk="0" hangingPunct="1">
              <a:spcBef>
                <a:spcPct val="20000"/>
              </a:spcBef>
              <a:buFont typeface="Arial" pitchFamily="34" charset="0"/>
              <a:buChar char="•"/>
              <a:defRPr sz="13867"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a:latin typeface="Candara" panose="020E0502030303020204" pitchFamily="34" charset="0"/>
              </a:rPr>
              <a:t>Applying these methods to a large sample size</a:t>
            </a:r>
          </a:p>
          <a:p>
            <a:pPr marL="457200" indent="-457200">
              <a:buFont typeface="Arial" panose="020B0604020202020204" pitchFamily="34" charset="0"/>
              <a:buChar char="•"/>
            </a:pPr>
            <a:r>
              <a:rPr lang="en-US" sz="3200" dirty="0">
                <a:latin typeface="Candara" panose="020E0502030303020204" pitchFamily="34" charset="0"/>
              </a:rPr>
              <a:t>Exploring higher radar tilts</a:t>
            </a:r>
          </a:p>
          <a:p>
            <a:pPr marL="457200" indent="-457200">
              <a:buFont typeface="Arial" panose="020B0604020202020204" pitchFamily="34" charset="0"/>
              <a:buChar char="•"/>
            </a:pPr>
            <a:r>
              <a:rPr lang="en-US" sz="3200" dirty="0">
                <a:latin typeface="Candara" panose="020E0502030303020204" pitchFamily="34" charset="0"/>
              </a:rPr>
              <a:t>With false alarms still an issue, more research into discriminatory features should be continued</a:t>
            </a:r>
          </a:p>
          <a:p>
            <a:pPr marL="457200" indent="-457200">
              <a:buFont typeface="Arial" panose="020B0604020202020204" pitchFamily="34" charset="0"/>
              <a:buChar char="•"/>
            </a:pPr>
            <a:r>
              <a:rPr lang="en-US" sz="3200" dirty="0">
                <a:latin typeface="Candara" panose="020E0502030303020204" pitchFamily="34" charset="0"/>
              </a:rPr>
              <a:t>Supercell TWIP signature diagnosis would work best if it could be automated.</a:t>
            </a:r>
          </a:p>
        </p:txBody>
      </p:sp>
    </p:spTree>
    <p:extLst>
      <p:ext uri="{BB962C8B-B14F-4D97-AF65-F5344CB8AC3E}">
        <p14:creationId xmlns:p14="http://schemas.microsoft.com/office/powerpoint/2010/main" val="183389920"/>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923</TotalTime>
  <Words>497</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Arial Narrow</vt:lpstr>
      <vt:lpstr>Calibri</vt:lpstr>
      <vt:lpstr>Candara</vt:lpstr>
      <vt:lpstr>Times New Roman</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Michael Evans</cp:lastModifiedBy>
  <cp:revision>29</cp:revision>
  <dcterms:created xsi:type="dcterms:W3CDTF">2019-01-07T21:49:45Z</dcterms:created>
  <dcterms:modified xsi:type="dcterms:W3CDTF">2022-07-31T13:05:11Z</dcterms:modified>
</cp:coreProperties>
</file>