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13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39C64-EB17-41DA-BE9A-90694D686F8C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1E752-CCB1-4B57-A0ED-F1A0B8BFC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27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39C64-EB17-41DA-BE9A-90694D686F8C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1E752-CCB1-4B57-A0ED-F1A0B8BFC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794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39C64-EB17-41DA-BE9A-90694D686F8C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1E752-CCB1-4B57-A0ED-F1A0B8BFC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934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39C64-EB17-41DA-BE9A-90694D686F8C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1E752-CCB1-4B57-A0ED-F1A0B8BFC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7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39C64-EB17-41DA-BE9A-90694D686F8C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1E752-CCB1-4B57-A0ED-F1A0B8BFC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426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39C64-EB17-41DA-BE9A-90694D686F8C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1E752-CCB1-4B57-A0ED-F1A0B8BFC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348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39C64-EB17-41DA-BE9A-90694D686F8C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1E752-CCB1-4B57-A0ED-F1A0B8BFC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056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39C64-EB17-41DA-BE9A-90694D686F8C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1E752-CCB1-4B57-A0ED-F1A0B8BFC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807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39C64-EB17-41DA-BE9A-90694D686F8C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1E752-CCB1-4B57-A0ED-F1A0B8BFC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889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39C64-EB17-41DA-BE9A-90694D686F8C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1E752-CCB1-4B57-A0ED-F1A0B8BFC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88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39C64-EB17-41DA-BE9A-90694D686F8C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1E752-CCB1-4B57-A0ED-F1A0B8BFC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979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39C64-EB17-41DA-BE9A-90694D686F8C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1E752-CCB1-4B57-A0ED-F1A0B8BFC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627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83733" y="660400"/>
            <a:ext cx="10532534" cy="543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u="sng" dirty="0" smtClean="0"/>
              <a:t>ZDC ISOLATED THUNDERSTORM SWAP EVENT:</a:t>
            </a:r>
          </a:p>
          <a:p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On </a:t>
            </a:r>
            <a:r>
              <a:rPr lang="en-US" sz="2000" dirty="0"/>
              <a:t>9/5/2018 (4:30 PM) for about 30 min we had an isolated thunderstorm develop on the Delmarva (j79,j121</a:t>
            </a:r>
            <a:r>
              <a:rPr lang="en-US" sz="2000" dirty="0" smtClean="0"/>
              <a:t>).</a:t>
            </a:r>
          </a:p>
          <a:p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Both W386 (east) and PXT (west) were hot (military movement)  so deviations were not possible.</a:t>
            </a:r>
          </a:p>
          <a:p>
            <a:r>
              <a:rPr lang="en-US" sz="2000" dirty="0" smtClean="0"/>
              <a:t>      This </a:t>
            </a:r>
            <a:r>
              <a:rPr lang="en-US" sz="2000" dirty="0"/>
              <a:t>small area of TS resulted in the East coast being shut down (SWAP). </a:t>
            </a:r>
          </a:p>
          <a:p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I guess the takeaway is ...check to see if TMU will be able to use military airspace in this area.</a:t>
            </a:r>
          </a:p>
          <a:p>
            <a:r>
              <a:rPr lang="en-US" sz="2000" dirty="0" smtClean="0"/>
              <a:t>      Had </a:t>
            </a:r>
            <a:r>
              <a:rPr lang="en-US" sz="2000" dirty="0"/>
              <a:t>TMU been able to use military airspace this would have been a non-event.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304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9066" y="694267"/>
            <a:ext cx="7941733" cy="5998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642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NWS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Winther</dc:creator>
  <cp:lastModifiedBy>Richard Winther</cp:lastModifiedBy>
  <cp:revision>1</cp:revision>
  <dcterms:created xsi:type="dcterms:W3CDTF">2019-04-03T22:01:17Z</dcterms:created>
  <dcterms:modified xsi:type="dcterms:W3CDTF">2019-04-03T22:02:02Z</dcterms:modified>
</cp:coreProperties>
</file>