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8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9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0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6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202F-B442-4600-A436-9DE1052E9603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363B4-E7A9-4978-8941-B7B8F8E53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" y="87868"/>
            <a:ext cx="89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Feb 2018 – MOD-SEV ICE NE ZDC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1" y="2297668"/>
            <a:ext cx="150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18Z 500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hgt/wind/temp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" y="448971"/>
            <a:ext cx="8914512" cy="66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AIRCRAFT REPORTED MOD ICE 150-FL250 ACRS NE ZDC 15 - 21Z; </a:t>
            </a:r>
            <a:r>
              <a:rPr lang="en-US" sz="1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 ICE REPORTED FL180-FL230 ~ 18 - 20Z (see below)</a:t>
            </a:r>
          </a:p>
          <a:p>
            <a:endParaRPr lang="en-US" sz="9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 SBY215020 / TM 1756 / TP E135 / 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MOD-SEV IN DESCENT FL220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 SIE070025 / TM 1938 / TP CRJ9 / 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MOD-SEV IN CLIMB FL180-230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1143000"/>
            <a:ext cx="8915400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PROBABLE CAUSES OF THE SEV ICE INCLUDE:</a:t>
            </a:r>
          </a:p>
          <a:p>
            <a:endParaRPr lang="en-US" sz="1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lift due to weak UL divergence with some layered clouds/light shower activity (see 300 hPa charts)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isentropic mid-level lift/WAA (50-75 kt W wind at 500 hPa into cooler air; 4-5°C gradient at 500 hPa from DC to NJ; 500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temps ranged from -12°C to -17°C DC-NJ)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lift due to transient short-waves; 1756Z sev ice report was likely within the area of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+15 positive vort advection (upward vertical motion)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was within region of weak EPVg with some weak 700 hPa frontogenesis (values around 20)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mid-level instability ahead of short-waves (700-500 hPa lase rates of 6-7°C increased lift)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4" t="2637" r="3936" b="57362"/>
          <a:stretch/>
        </p:blipFill>
        <p:spPr>
          <a:xfrm>
            <a:off x="1981201" y="2667000"/>
            <a:ext cx="1509983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3333" r="4785" b="57778"/>
          <a:stretch/>
        </p:blipFill>
        <p:spPr>
          <a:xfrm>
            <a:off x="1981201" y="4943564"/>
            <a:ext cx="1498887" cy="1828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9" t="3333" r="3333" b="57778"/>
          <a:stretch/>
        </p:blipFill>
        <p:spPr>
          <a:xfrm>
            <a:off x="3668065" y="2667000"/>
            <a:ext cx="167204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3333" r="3333" b="57778"/>
          <a:stretch/>
        </p:blipFill>
        <p:spPr>
          <a:xfrm>
            <a:off x="3668065" y="4943565"/>
            <a:ext cx="1672151" cy="1828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1981200" y="4583668"/>
            <a:ext cx="149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20Z 500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hgt/wind/temp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5532" y="2297668"/>
            <a:ext cx="166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18Z 700-400 hPa diff vort adv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500 hgt/vort (fill)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60804" y="4583668"/>
            <a:ext cx="167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20Z 700-400 hPa diff vort adv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500 hgt/vort (fill)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t="3333" r="4166" b="57778"/>
          <a:stretch/>
        </p:blipFill>
        <p:spPr>
          <a:xfrm>
            <a:off x="5486400" y="2667000"/>
            <a:ext cx="172429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3333" r="4166" b="57778"/>
          <a:stretch/>
        </p:blipFill>
        <p:spPr>
          <a:xfrm>
            <a:off x="5486400" y="4943564"/>
            <a:ext cx="1719677" cy="182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5486401" y="2297668"/>
            <a:ext cx="171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18Z 650-500 hPa EPVg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700 hPa frontogenesis (red)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6400" y="4583668"/>
            <a:ext cx="171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20Z 650-500 hPa EPVg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700 hPa frontogenesis (red)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2" t="2222" r="2754" b="58889"/>
          <a:stretch/>
        </p:blipFill>
        <p:spPr>
          <a:xfrm>
            <a:off x="161279" y="2667000"/>
            <a:ext cx="163278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2686" r="5834" b="59012"/>
          <a:stretch/>
        </p:blipFill>
        <p:spPr>
          <a:xfrm>
            <a:off x="161470" y="4943564"/>
            <a:ext cx="1609324" cy="182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161279" y="2297668"/>
            <a:ext cx="16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18Z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+ radar overlay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4583668"/>
            <a:ext cx="161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20Z 300 hPa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hgt/divg/wind + radar overlay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4" t="3333" r="3333" b="57778"/>
          <a:stretch/>
        </p:blipFill>
        <p:spPr>
          <a:xfrm>
            <a:off x="7359746" y="2676669"/>
            <a:ext cx="1611231" cy="1819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8" name="TextBox 57"/>
          <p:cNvSpPr txBox="1"/>
          <p:nvPr/>
        </p:nvSpPr>
        <p:spPr>
          <a:xfrm>
            <a:off x="7352370" y="2436168"/>
            <a:ext cx="1638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18Z 700-500 hPa lapse rate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3333" r="3334" b="57778"/>
          <a:stretch/>
        </p:blipFill>
        <p:spPr>
          <a:xfrm>
            <a:off x="7385592" y="4955232"/>
            <a:ext cx="1605121" cy="1812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TextBox 60"/>
          <p:cNvSpPr txBox="1"/>
          <p:nvPr/>
        </p:nvSpPr>
        <p:spPr>
          <a:xfrm>
            <a:off x="7391400" y="4722168"/>
            <a:ext cx="1599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20Z 700-500 hPa lapse rate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270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Sean (FAA)</dc:creator>
  <cp:lastModifiedBy>Campbell, Sean (FAA)</cp:lastModifiedBy>
  <cp:revision>56</cp:revision>
  <dcterms:created xsi:type="dcterms:W3CDTF">2015-10-25T13:34:01Z</dcterms:created>
  <dcterms:modified xsi:type="dcterms:W3CDTF">2018-03-05T13:00:45Z</dcterms:modified>
</cp:coreProperties>
</file>