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718" autoAdjust="0"/>
  </p:normalViewPr>
  <p:slideViewPr>
    <p:cSldViewPr>
      <p:cViewPr varScale="1">
        <p:scale>
          <a:sx n="92" d="100"/>
          <a:sy n="92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316DD-F982-43FC-8D04-552DE332E859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4F342-1727-4DB0-B493-145FC8933D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0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case when TAFs</a:t>
            </a:r>
            <a:r>
              <a:rPr lang="en-US" baseline="0" dirty="0" smtClean="0"/>
              <a:t> were forecasted to barely reach MFFR category.   But instead rose well into the VFR Category.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4F342-1727-4DB0-B493-145FC8933D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4F342-1727-4DB0-B493-145FC8933D7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4F342-1727-4DB0-B493-145FC8933D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76E7F-1E66-46C7-9485-DA6914B6CC7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F57B99-7C3B-4EB7-B3D9-D88E65CD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76E7F-1E66-46C7-9485-DA6914B6CC7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F57B99-7C3B-4EB7-B3D9-D88E65CD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76E7F-1E66-46C7-9485-DA6914B6CC7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F57B99-7C3B-4EB7-B3D9-D88E65CD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76E7F-1E66-46C7-9485-DA6914B6CC7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F57B99-7C3B-4EB7-B3D9-D88E65CD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76E7F-1E66-46C7-9485-DA6914B6CC7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F57B99-7C3B-4EB7-B3D9-D88E65CD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76E7F-1E66-46C7-9485-DA6914B6CC7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F57B99-7C3B-4EB7-B3D9-D88E65CD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76E7F-1E66-46C7-9485-DA6914B6CC7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F57B99-7C3B-4EB7-B3D9-D88E65CD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76E7F-1E66-46C7-9485-DA6914B6CC7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F57B99-7C3B-4EB7-B3D9-D88E65CD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76E7F-1E66-46C7-9485-DA6914B6CC7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F57B99-7C3B-4EB7-B3D9-D88E65CD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76E7F-1E66-46C7-9485-DA6914B6CC7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F57B99-7C3B-4EB7-B3D9-D88E65CD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76E7F-1E66-46C7-9485-DA6914B6CC7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F57B99-7C3B-4EB7-B3D9-D88E65CD8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176E7F-1E66-46C7-9485-DA6914B6CC7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F57B99-7C3B-4EB7-B3D9-D88E65CD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 case of unexpected VFR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733800"/>
            <a:ext cx="7772400" cy="865632"/>
          </a:xfrm>
        </p:spPr>
        <p:txBody>
          <a:bodyPr/>
          <a:lstStyle/>
          <a:p>
            <a:r>
              <a:rPr lang="en-US" dirty="0" smtClean="0"/>
              <a:t>Aviation forecast issued 12Z for December 30,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Drying spreads north from Ohio River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12 Boundary Dew point Depression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18Z Boundary Dew point Depression</a:t>
            </a:r>
            <a:endParaRPr lang="en-US" dirty="0"/>
          </a:p>
        </p:txBody>
      </p:sp>
      <p:pic>
        <p:nvPicPr>
          <p:cNvPr id="9" name="Content Placeholder 8" descr="DP_12Z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24750" t="51563" r="37500" b="6563"/>
          <a:stretch>
            <a:fillRect/>
          </a:stretch>
        </p:blipFill>
        <p:spPr>
          <a:xfrm>
            <a:off x="416481" y="1752600"/>
            <a:ext cx="3393519" cy="2974809"/>
          </a:xfrm>
        </p:spPr>
      </p:pic>
      <p:pic>
        <p:nvPicPr>
          <p:cNvPr id="16" name="Content Placeholder 15" descr="DP_18Z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1012" t="50700" r="52603"/>
          <a:stretch>
            <a:fillRect/>
          </a:stretch>
        </p:blipFill>
        <p:spPr>
          <a:xfrm>
            <a:off x="4784134" y="1737360"/>
            <a:ext cx="3060730" cy="298560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762000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Some things that forecasted improving to VFR.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MOS aviation category show improvement.  Although the MET started out VFR which was not correct.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18Z sounding indicates drying in lower levels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Strong southerly low level flow in soundings which would help VFR conditions spread north.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VFR south of Ohio river at 11Z and boundary dew point depressions decrease south to north by 18Z.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By following some of the above rules. We may have avoided the following: 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The END!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9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gor_taf_stinks_la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10Z surface chart 12/30/2011</a:t>
            </a:r>
            <a:endParaRPr lang="en-US" dirty="0"/>
          </a:p>
        </p:txBody>
      </p:sp>
      <p:pic>
        <p:nvPicPr>
          <p:cNvPr id="5" name="Content Placeholder 4" descr="WX_10Z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549"/>
          <a:stretch>
            <a:fillRect/>
          </a:stretch>
        </p:blipFill>
        <p:spPr>
          <a:xfrm>
            <a:off x="640080" y="849566"/>
            <a:ext cx="4031854" cy="42992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southerly flow was across the region.  Dew points were in the mid 30s across Central Kentucky and Indiana.  But they were much higher to the west.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WX depiction at 11Z 12/30/2011</a:t>
            </a:r>
            <a:endParaRPr lang="en-US" dirty="0"/>
          </a:p>
        </p:txBody>
      </p:sp>
      <p:pic>
        <p:nvPicPr>
          <p:cNvPr id="8" name="Content Placeholder 7" descr="WX_Depict_11Z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2038"/>
          <a:stretch>
            <a:fillRect/>
          </a:stretch>
        </p:blipFill>
        <p:spPr>
          <a:xfrm>
            <a:off x="514349" y="951941"/>
            <a:ext cx="4169318" cy="4274439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Note IFR conditions from Central Indiana and north while VFR conditions were occurring south of the Ohio river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  Category forecasts for Indy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7620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This is from the MAV/MET MOS issued 00Z 12/30/2010 for Indianapolis.</a:t>
            </a:r>
          </a:p>
          <a:p>
            <a:endParaRPr lang="da-DK" sz="2000" dirty="0"/>
          </a:p>
          <a:p>
            <a:endParaRPr lang="da-DK" dirty="0" smtClean="0"/>
          </a:p>
          <a:p>
            <a:r>
              <a:rPr lang="da-DK" dirty="0" smtClean="0"/>
              <a:t>DT /DEC  30            /DEC  31</a:t>
            </a:r>
          </a:p>
          <a:p>
            <a:r>
              <a:rPr lang="da-DK" dirty="0" smtClean="0"/>
              <a:t>HR   06 09 12 15 18 21 00</a:t>
            </a:r>
          </a:p>
          <a:p>
            <a:r>
              <a:rPr lang="da-DK" dirty="0" smtClean="0"/>
              <a:t>CIG   2   2   2   2   2  4   4  MAVIND</a:t>
            </a:r>
          </a:p>
          <a:p>
            <a:r>
              <a:rPr lang="da-DK" dirty="0" smtClean="0"/>
              <a:t>VIS   3   5   3   4   5   6   7  MAVIND</a:t>
            </a:r>
          </a:p>
          <a:p>
            <a:endParaRPr lang="da-DK" dirty="0" smtClean="0"/>
          </a:p>
          <a:p>
            <a:r>
              <a:rPr lang="da-DK" dirty="0" smtClean="0"/>
              <a:t>CIG   5   6   7   7   8   7   6  METIND</a:t>
            </a:r>
          </a:p>
          <a:p>
            <a:r>
              <a:rPr lang="da-DK" dirty="0" smtClean="0"/>
              <a:t>VIS   7   5   5   6   7   7   7  METIND</a:t>
            </a:r>
          </a:p>
          <a:p>
            <a:endParaRPr lang="da-D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TAF’s Issued at 12Z 12/30/10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KIND 301133Z 3012/3118 15010KT 3SM BR OVC004 WS020/20045KT</a:t>
            </a:r>
          </a:p>
          <a:p>
            <a:r>
              <a:rPr lang="en-US" sz="1200" dirty="0" smtClean="0"/>
              <a:t>     FM301400 16012KT 3SM BR BKN006 OVC012 WS020/20045KT</a:t>
            </a:r>
          </a:p>
          <a:p>
            <a:r>
              <a:rPr lang="en-US" sz="1200" dirty="0" smtClean="0"/>
              <a:t>     FM301700 16012KT 5SM BR BKN010 OVC030</a:t>
            </a:r>
          </a:p>
          <a:p>
            <a:r>
              <a:rPr lang="en-US" sz="1200" dirty="0" smtClean="0"/>
              <a:t>     FM310000 17012KT 3SM BR BKN007 OVC012</a:t>
            </a:r>
          </a:p>
          <a:p>
            <a:r>
              <a:rPr lang="en-US" sz="1200" dirty="0" smtClean="0"/>
              <a:t>     FM310400 16012KT 3SM BR BKN008 OVC015 WS020/22050KT=</a:t>
            </a:r>
          </a:p>
          <a:p>
            <a:endParaRPr lang="en-US" sz="1200" dirty="0" smtClean="0"/>
          </a:p>
          <a:p>
            <a:r>
              <a:rPr lang="en-US" sz="1200" dirty="0" smtClean="0"/>
              <a:t>KLAF 301133Z 3012/3112 17009KT 4SM BR BKN007 OVC012 WS020/20050KT</a:t>
            </a:r>
          </a:p>
          <a:p>
            <a:r>
              <a:rPr lang="en-US" sz="1200" dirty="0" smtClean="0"/>
              <a:t>     FM301600 16011KT 5SM BR BKN008 OVC015</a:t>
            </a:r>
          </a:p>
          <a:p>
            <a:r>
              <a:rPr lang="en-US" sz="1200" dirty="0" smtClean="0"/>
              <a:t>     FM310000 17011KT 3SM BR BKN007 OVC012</a:t>
            </a:r>
          </a:p>
          <a:p>
            <a:r>
              <a:rPr lang="en-US" sz="1200" dirty="0" smtClean="0"/>
              <a:t>     FM310400 16011KT 3SM BR BKN008 OVC012 WS020/22055KT</a:t>
            </a:r>
          </a:p>
          <a:p>
            <a:r>
              <a:rPr lang="en-US" sz="1200" dirty="0" smtClean="0"/>
              <a:t>      AMD LTD TO CLD VIS AND WIND TIL 301400=</a:t>
            </a:r>
          </a:p>
          <a:p>
            <a:endParaRPr lang="en-US" sz="1200" dirty="0" smtClean="0"/>
          </a:p>
          <a:p>
            <a:r>
              <a:rPr lang="en-US" sz="1200" dirty="0" smtClean="0"/>
              <a:t>KHUF 301133Z 3012/3112 16010KT 5SM BR BKN010 OVC020</a:t>
            </a:r>
          </a:p>
          <a:p>
            <a:r>
              <a:rPr lang="en-US" sz="1200" dirty="0" smtClean="0"/>
              <a:t>     FM301600 16012KT 5SM BR BKN012 OVC025</a:t>
            </a:r>
          </a:p>
          <a:p>
            <a:r>
              <a:rPr lang="en-US" sz="1200" dirty="0" smtClean="0"/>
              <a:t>     FM302200 15011KT 4SM BR BKN007 OVC012</a:t>
            </a:r>
          </a:p>
          <a:p>
            <a:r>
              <a:rPr lang="en-US" sz="1200" dirty="0" smtClean="0"/>
              <a:t>     FM310300 16011KT 4SM BR BKN007 OVC012 WS020/22050KT=</a:t>
            </a:r>
          </a:p>
          <a:p>
            <a:endParaRPr lang="en-US" sz="1200" dirty="0" smtClean="0"/>
          </a:p>
          <a:p>
            <a:r>
              <a:rPr lang="en-US" sz="1200" dirty="0" smtClean="0"/>
              <a:t>KBMG 301133Z 3012/3112 15009KT 3SM BR BKN005 OVC012</a:t>
            </a:r>
          </a:p>
          <a:p>
            <a:r>
              <a:rPr lang="en-US" sz="1200" dirty="0" smtClean="0"/>
              <a:t>     FM301600 16011KT 6SM BR BKN012 OVC030</a:t>
            </a:r>
          </a:p>
          <a:p>
            <a:r>
              <a:rPr lang="en-US" sz="1200" dirty="0" smtClean="0"/>
              <a:t>     FM310000 16010KT 3SM BR BKN008 OVC012</a:t>
            </a:r>
          </a:p>
          <a:p>
            <a:r>
              <a:rPr lang="en-US" sz="1200" dirty="0" smtClean="0"/>
              <a:t>     FM310400 17011KT 4SM BR BKN012 OVC025 WS020/22050KT</a:t>
            </a:r>
          </a:p>
          <a:p>
            <a:r>
              <a:rPr lang="en-US" sz="1200" dirty="0" smtClean="0"/>
              <a:t>      AMD LTD TO CLD VIS AND WIND TIL 301400=</a:t>
            </a:r>
            <a:endParaRPr lang="en-US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At 18Z Indianapolis,  Bloomington and Terre Haute have improved to VFR while Lafayette had improved to MVFR. </a:t>
            </a:r>
            <a:endParaRPr lang="en-US" sz="1600" dirty="0"/>
          </a:p>
        </p:txBody>
      </p:sp>
      <p:pic>
        <p:nvPicPr>
          <p:cNvPr id="6" name="Content Placeholder 5" descr="WX_Depict_18Z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3109"/>
          <a:stretch>
            <a:fillRect/>
          </a:stretch>
        </p:blipFill>
        <p:spPr>
          <a:xfrm>
            <a:off x="457200" y="822960"/>
            <a:ext cx="4884950" cy="5090541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At 23Z Ceilings at Indianapolis and Bloomington were about 3 thousand feet and slightly less at Lafayette and Terre Haute.</a:t>
            </a:r>
            <a:endParaRPr lang="en-US" sz="1600" dirty="0"/>
          </a:p>
        </p:txBody>
      </p:sp>
      <p:pic>
        <p:nvPicPr>
          <p:cNvPr id="6" name="Content Placeholder 5" descr="WX_Depict_18Z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3041"/>
          <a:stretch>
            <a:fillRect/>
          </a:stretch>
        </p:blipFill>
        <p:spPr>
          <a:xfrm>
            <a:off x="457200" y="822960"/>
            <a:ext cx="4914440" cy="5084636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60120"/>
          </a:xfrm>
        </p:spPr>
        <p:txBody>
          <a:bodyPr/>
          <a:lstStyle/>
          <a:p>
            <a:r>
              <a:rPr lang="en-US" dirty="0" smtClean="0"/>
              <a:t>IND improves to VFR by 16Z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Time    Temp  DP   Wind    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</a:rPr>
              <a:t>Vsby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       Ceilings        Flight Category</a:t>
            </a:r>
          </a:p>
          <a:p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6:54 AM  37   36   SE 9    2.0 -DZ BR  OVC004           LIFR</a:t>
            </a:r>
          </a:p>
          <a:p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7:22 AM  37   36   SE 9    2.0 BR      OVC007           IFR</a:t>
            </a:r>
          </a:p>
          <a:p>
            <a:r>
              <a:rPr lang="en-US" sz="29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7:54 AM  37   36   SE 9    2.0 BR      OVC007           IFR</a:t>
            </a:r>
          </a:p>
          <a:p>
            <a:r>
              <a:rPr lang="en-US" sz="29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8:10 AM  37   36   SE 10   2.0 BR      BKN004 OVC009    LIFR</a:t>
            </a:r>
          </a:p>
          <a:p>
            <a:r>
              <a:rPr lang="en-US" sz="29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8:54 AM  38   37   SE 9    2.0 BR      BKN004 OVC010    LIFR</a:t>
            </a:r>
          </a:p>
          <a:p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9:13 AM  37   37   SE 10   2.0 BR      FEW004 OVC012    IFR</a:t>
            </a:r>
          </a:p>
          <a:p>
            <a:r>
              <a:rPr lang="en-US" sz="29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9:54 AM  39   37   SE 9    2.0 BR      SCT004 OVC010    IFR</a:t>
            </a:r>
          </a:p>
          <a:p>
            <a:r>
              <a:rPr lang="en-US" sz="29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10:19 AM  39   37   SE 8    3.0 BR      FEW004 BKN011    MVFR</a:t>
            </a:r>
          </a:p>
          <a:p>
            <a:r>
              <a:rPr lang="en-US" sz="29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10:31 AM  39   37   SSE 9   4.0 BR      SCT011 BKN033    MVFR</a:t>
            </a:r>
          </a:p>
          <a:p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10:54 AM  42   39   SE 9    6.0 BR      FEW013 SCT033    VFR</a:t>
            </a:r>
          </a:p>
          <a:p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11:54 AM  45   40   SSE 13  10.0        FEW018 SCT050    VFR</a:t>
            </a:r>
          </a:p>
          <a:p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12:54 PM  45   40   SSE 9   10.0        OVC040           VFR</a:t>
            </a:r>
          </a:p>
          <a:p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1:54 PM  47   41   SSE 9   10.0        SCT041 BKN050    VFR</a:t>
            </a:r>
          </a:p>
          <a:p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2:54 PM  50   41   SSE 12  10.0        FEW050 SCT180    VFR</a:t>
            </a:r>
          </a:p>
          <a:p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3:54 PM  52   41   SSE 14  10.0        FEW100 BKN180    VFR</a:t>
            </a:r>
          </a:p>
          <a:p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4:54 PM  51   40   S 15    10.0        FEW130 BKN180    VFR</a:t>
            </a:r>
          </a:p>
          <a:p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5:54 PM  50   39   S 13    10.0        BKN030 OVC180    MVFR</a:t>
            </a:r>
          </a:p>
          <a:p>
            <a:r>
              <a:rPr lang="en-US" sz="2900" b="1" dirty="0" smtClean="0">
                <a:latin typeface="Courier New" pitchFamily="49" charset="0"/>
                <a:cs typeface="Courier New" pitchFamily="49" charset="0"/>
              </a:rPr>
              <a:t> 6:54 PM  49   40   SSE 13  10.0        SCT030 BKN180    VFR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 drying in lower levels at 18Z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12Z NAM for IND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18Z NAM for IND</a:t>
            </a:r>
            <a:endParaRPr lang="en-US" dirty="0"/>
          </a:p>
        </p:txBody>
      </p:sp>
      <p:pic>
        <p:nvPicPr>
          <p:cNvPr id="9" name="Content Placeholder 8" descr="Sound_12Z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26250"/>
          <a:stretch>
            <a:fillRect/>
          </a:stretch>
        </p:blipFill>
        <p:spPr>
          <a:xfrm>
            <a:off x="640080" y="1463040"/>
            <a:ext cx="3686570" cy="3998976"/>
          </a:xfrm>
        </p:spPr>
      </p:pic>
      <p:pic>
        <p:nvPicPr>
          <p:cNvPr id="10" name="Content Placeholder 9" descr="Sound_18Z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47799"/>
            <a:ext cx="4092321" cy="3776853"/>
          </a:xfrm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4800600" y="4191000"/>
            <a:ext cx="1447800" cy="9906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318</TotalTime>
  <Words>697</Words>
  <Application>Microsoft Office PowerPoint</Application>
  <PresentationFormat>On-screen Show (4:3)</PresentationFormat>
  <Paragraphs>87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Aspect</vt:lpstr>
      <vt:lpstr>A case of unexpected VFR</vt:lpstr>
      <vt:lpstr>10Z surface chart 12/30/2011</vt:lpstr>
      <vt:lpstr>WX depiction at 11Z 12/30/2011</vt:lpstr>
      <vt:lpstr>MOS  Category forecasts for Indy</vt:lpstr>
      <vt:lpstr>TAF’s Issued at 12Z 12/30/10</vt:lpstr>
      <vt:lpstr>What happened</vt:lpstr>
      <vt:lpstr>What happened</vt:lpstr>
      <vt:lpstr>IND improves to VFR by 16Z</vt:lpstr>
      <vt:lpstr>Note drying in lower levels at 18Z</vt:lpstr>
      <vt:lpstr>Drying spreads north from Ohio River</vt:lpstr>
      <vt:lpstr>PowerPoint Presentation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of unexpected VFR</dc:title>
  <dc:creator>john.hendrickson</dc:creator>
  <cp:lastModifiedBy>gerry.claycomb</cp:lastModifiedBy>
  <cp:revision>31</cp:revision>
  <dcterms:created xsi:type="dcterms:W3CDTF">2011-01-06T01:42:37Z</dcterms:created>
  <dcterms:modified xsi:type="dcterms:W3CDTF">2011-10-13T01:34:52Z</dcterms:modified>
</cp:coreProperties>
</file>