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5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B4EB281-215F-47D2-9AAC-BC9447518E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C015EB-A031-4B46-AE33-70F74827984E}" type="datetimeFigureOut">
              <a:rPr lang="en-US" smtClean="0"/>
              <a:t>10/16/2018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543800" cy="2593975"/>
          </a:xfrm>
        </p:spPr>
        <p:txBody>
          <a:bodyPr/>
          <a:lstStyle/>
          <a:p>
            <a:pPr algn="ctr"/>
            <a:r>
              <a:rPr lang="en-US" sz="5400" dirty="0" smtClean="0"/>
              <a:t>New DTW Approach and Departure Procedures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598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"/>
            <a:ext cx="8382000" cy="899160"/>
          </a:xfrm>
        </p:spPr>
        <p:txBody>
          <a:bodyPr/>
          <a:lstStyle/>
          <a:p>
            <a:pPr algn="ctr"/>
            <a:r>
              <a:rPr lang="en-US" dirty="0" smtClean="0"/>
              <a:t>South  Flow Arrival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4800600"/>
          </a:xfrm>
        </p:spPr>
        <p:txBody>
          <a:bodyPr/>
          <a:lstStyle/>
          <a:p>
            <a:r>
              <a:rPr lang="en-US" dirty="0" smtClean="0"/>
              <a:t>Old routes in blue and new routes in orange (with the new STARS).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504765" cy="564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2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"/>
            <a:ext cx="8382000" cy="899160"/>
          </a:xfrm>
        </p:spPr>
        <p:txBody>
          <a:bodyPr/>
          <a:lstStyle/>
          <a:p>
            <a:pPr algn="ctr"/>
            <a:r>
              <a:rPr lang="en-US" dirty="0" smtClean="0"/>
              <a:t>North  Flow Arrival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4800600"/>
          </a:xfrm>
        </p:spPr>
        <p:txBody>
          <a:bodyPr/>
          <a:lstStyle/>
          <a:p>
            <a:r>
              <a:rPr lang="en-US" dirty="0" smtClean="0"/>
              <a:t>Old routes in blue and new routes in orange (with the new STARS).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0045"/>
            <a:ext cx="7539329" cy="56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2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899160"/>
          </a:xfrm>
        </p:spPr>
        <p:txBody>
          <a:bodyPr/>
          <a:lstStyle/>
          <a:p>
            <a:pPr algn="ctr"/>
            <a:r>
              <a:rPr lang="en-US" dirty="0" smtClean="0"/>
              <a:t>North Flow Departure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4800600"/>
          </a:xfrm>
        </p:spPr>
        <p:txBody>
          <a:bodyPr/>
          <a:lstStyle/>
          <a:p>
            <a:r>
              <a:rPr lang="en-US" dirty="0" smtClean="0"/>
              <a:t>Old routes in blue and new routes in red (with the new SIDS).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848600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899160"/>
          </a:xfrm>
        </p:spPr>
        <p:txBody>
          <a:bodyPr/>
          <a:lstStyle/>
          <a:p>
            <a:pPr algn="ctr"/>
            <a:r>
              <a:rPr lang="en-US" dirty="0" smtClean="0"/>
              <a:t>South Flow Departure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4800600"/>
          </a:xfrm>
        </p:spPr>
        <p:txBody>
          <a:bodyPr/>
          <a:lstStyle/>
          <a:p>
            <a:r>
              <a:rPr lang="en-US" dirty="0" smtClean="0"/>
              <a:t>Old routes in blue and new routes in red (with the new SIDS).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2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838200"/>
          </a:xfrm>
        </p:spPr>
        <p:txBody>
          <a:bodyPr/>
          <a:lstStyle/>
          <a:p>
            <a:pPr algn="ctr"/>
            <a:r>
              <a:rPr lang="en-US" sz="3600" dirty="0" smtClean="0"/>
              <a:t>South Flow Departure and Arrival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4343400"/>
          </a:xfrm>
        </p:spPr>
        <p:txBody>
          <a:bodyPr/>
          <a:lstStyle/>
          <a:p>
            <a:r>
              <a:rPr lang="en-US" dirty="0" smtClean="0"/>
              <a:t>Old routes in blue and new routes in orange and red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3725"/>
            <a:ext cx="7869528" cy="566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838200"/>
          </a:xfrm>
        </p:spPr>
        <p:txBody>
          <a:bodyPr/>
          <a:lstStyle/>
          <a:p>
            <a:pPr algn="ctr"/>
            <a:r>
              <a:rPr lang="en-US" sz="3600" dirty="0" smtClean="0"/>
              <a:t>Satellite Departure Routes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4343400"/>
          </a:xfrm>
        </p:spPr>
        <p:txBody>
          <a:bodyPr/>
          <a:lstStyle/>
          <a:p>
            <a:r>
              <a:rPr lang="en-US" dirty="0" smtClean="0"/>
              <a:t>Old routes in blue and new routes in red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1"/>
            <a:ext cx="7620000" cy="567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838200"/>
          </a:xfrm>
        </p:spPr>
        <p:txBody>
          <a:bodyPr/>
          <a:lstStyle/>
          <a:p>
            <a:pPr algn="ctr"/>
            <a:r>
              <a:rPr lang="en-US" sz="3600" dirty="0" smtClean="0"/>
              <a:t>Satellite Arrival Routes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4343400"/>
          </a:xfrm>
        </p:spPr>
        <p:txBody>
          <a:bodyPr/>
          <a:lstStyle/>
          <a:p>
            <a:r>
              <a:rPr lang="en-US" dirty="0" smtClean="0"/>
              <a:t>Old routes in blue and new routes in orange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9627"/>
            <a:ext cx="7543800" cy="567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6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</TotalTime>
  <Words>123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New DTW Approach and Departure Procedures</vt:lpstr>
      <vt:lpstr>South  Flow Arrival Procedures</vt:lpstr>
      <vt:lpstr>North  Flow Arrival Procedures</vt:lpstr>
      <vt:lpstr>North Flow Departure Procedures</vt:lpstr>
      <vt:lpstr>South Flow Departure Procedures</vt:lpstr>
      <vt:lpstr>South Flow Departure and Arrival Procedures</vt:lpstr>
      <vt:lpstr>Satellite Departure Routes</vt:lpstr>
      <vt:lpstr>Satellite Arrival Routes</vt:lpstr>
    </vt:vector>
  </TitlesOfParts>
  <Company>NWS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DTW Approach and Departure Procedures</dc:title>
  <dc:creator>Steve Considine</dc:creator>
  <cp:lastModifiedBy>Steve Considine</cp:lastModifiedBy>
  <cp:revision>5</cp:revision>
  <dcterms:created xsi:type="dcterms:W3CDTF">2018-10-16T18:43:27Z</dcterms:created>
  <dcterms:modified xsi:type="dcterms:W3CDTF">2018-10-16T19:26:16Z</dcterms:modified>
</cp:coreProperties>
</file>