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7F559-E2C5-448F-8CB2-BEBAC19DFE79}" type="datetimeFigureOut">
              <a:rPr lang="en-GB" smtClean="0"/>
              <a:t>20/10/2012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1982B-4BC5-41F2-A3E6-E644F098C72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/>
              <a:t>To inform the group on use of observational data by NWP centres</a:t>
            </a:r>
          </a:p>
          <a:p>
            <a:pPr lvl="1"/>
            <a:r>
              <a:rPr lang="en-GB" dirty="0"/>
              <a:t>To review actions from last meeting</a:t>
            </a:r>
          </a:p>
          <a:p>
            <a:pPr lvl="1"/>
            <a:r>
              <a:rPr lang="en-GB" dirty="0"/>
              <a:t>To review requirements of operational centres for observations and model data</a:t>
            </a:r>
          </a:p>
          <a:p>
            <a:pPr lvl="1"/>
            <a:r>
              <a:rPr lang="en-GB" dirty="0"/>
              <a:t>To compile list of actions to enable requirements not met to be met</a:t>
            </a:r>
          </a:p>
          <a:p>
            <a:pPr lvl="1"/>
            <a:r>
              <a:rPr lang="en-GB" dirty="0"/>
              <a:t>Host for next meeting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Logistics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GB" dirty="0"/>
              <a:t>Toilets, </a:t>
            </a:r>
            <a:r>
              <a:rPr lang="en-GB" dirty="0" smtClean="0"/>
              <a:t>Tea/Coffee/Water</a:t>
            </a:r>
            <a:endParaRPr lang="en-GB" dirty="0"/>
          </a:p>
          <a:p>
            <a:pPr lvl="1"/>
            <a:r>
              <a:rPr lang="en-GB" dirty="0"/>
              <a:t>Fire alarm exit </a:t>
            </a:r>
            <a:r>
              <a:rPr lang="en-GB" smtClean="0"/>
              <a:t>(+ </a:t>
            </a:r>
            <a:r>
              <a:rPr lang="en-GB" dirty="0" err="1"/>
              <a:t>W</a:t>
            </a:r>
            <a:r>
              <a:rPr lang="en-GB" smtClean="0"/>
              <a:t>ednesday </a:t>
            </a:r>
            <a:r>
              <a:rPr lang="en-GB" dirty="0" smtClean="0"/>
              <a:t>3PM </a:t>
            </a:r>
            <a:r>
              <a:rPr lang="en-GB" dirty="0"/>
              <a:t>practice)</a:t>
            </a:r>
          </a:p>
          <a:p>
            <a:pPr lvl="1"/>
            <a:r>
              <a:rPr lang="en-GB" dirty="0"/>
              <a:t>Lunch in canteen below at cost</a:t>
            </a:r>
          </a:p>
          <a:p>
            <a:pPr lvl="1"/>
            <a:r>
              <a:rPr lang="en-GB" dirty="0"/>
              <a:t> Conference Dinner on Tuesday night (complete form)</a:t>
            </a:r>
          </a:p>
          <a:p>
            <a:pPr lvl="1"/>
            <a:r>
              <a:rPr lang="en-GB" dirty="0"/>
              <a:t>Tour around Building on Thursday</a:t>
            </a:r>
          </a:p>
          <a:p>
            <a:pPr lvl="1"/>
            <a:r>
              <a:rPr lang="en-GB" dirty="0" err="1"/>
              <a:t>Wifi</a:t>
            </a:r>
            <a:r>
              <a:rPr lang="en-GB" dirty="0"/>
              <a:t> access </a:t>
            </a:r>
            <a:r>
              <a:rPr lang="en-GB" i="1" dirty="0"/>
              <a:t>see separate sheet for username and </a:t>
            </a:r>
            <a:r>
              <a:rPr lang="en-GB" i="1" dirty="0" smtClean="0"/>
              <a:t>password</a:t>
            </a:r>
            <a:r>
              <a:rPr lang="en-GB" dirty="0" smtClean="0"/>
              <a:t>,</a:t>
            </a:r>
          </a:p>
          <a:p>
            <a:pPr lvl="1"/>
            <a:r>
              <a:rPr lang="en-GB" dirty="0" smtClean="0"/>
              <a:t>PCs on balcony</a:t>
            </a:r>
            <a:endParaRPr lang="en-GB" dirty="0"/>
          </a:p>
          <a:p>
            <a:pPr lvl="1"/>
            <a:r>
              <a:rPr lang="en-GB" dirty="0"/>
              <a:t>Put </a:t>
            </a:r>
            <a:r>
              <a:rPr lang="en-GB" dirty="0" smtClean="0"/>
              <a:t>talks </a:t>
            </a:r>
            <a:r>
              <a:rPr lang="en-GB" dirty="0"/>
              <a:t>on PC (folders for each day) in break before session </a:t>
            </a:r>
          </a:p>
          <a:p>
            <a:pPr lvl="1"/>
            <a:r>
              <a:rPr lang="en-GB" dirty="0"/>
              <a:t>Will need to stick to </a:t>
            </a:r>
            <a:r>
              <a:rPr lang="en-GB" dirty="0" smtClean="0"/>
              <a:t>time!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116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Objectives of Meeting</vt:lpstr>
      <vt:lpstr>Logistics</vt:lpstr>
    </vt:vector>
  </TitlesOfParts>
  <Company>Met 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Objectives of Meeting</dc:title>
  <dc:creator>User</dc:creator>
  <cp:lastModifiedBy>User</cp:lastModifiedBy>
  <cp:revision>2</cp:revision>
  <dcterms:created xsi:type="dcterms:W3CDTF">2012-10-20T11:24:58Z</dcterms:created>
  <dcterms:modified xsi:type="dcterms:W3CDTF">2012-10-20T11:32:30Z</dcterms:modified>
</cp:coreProperties>
</file>