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</p:sldIdLst>
  <p:sldSz cx="9906000" cy="6858000" type="A4"/>
  <p:notesSz cx="6794500" cy="9906000"/>
  <p:defaultTextStyle>
    <a:defPPr>
      <a:defRPr lang="en-GB"/>
    </a:defPPr>
    <a:lvl1pPr algn="l" rtl="0" eaLnBrk="0" fontAlgn="base" hangingPunct="0">
      <a:spcBef>
        <a:spcPct val="5000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C7A775"/>
    <a:srgbClr val="00B5EF"/>
    <a:srgbClr val="A2DADE"/>
    <a:srgbClr val="EE2D24"/>
    <a:srgbClr val="CDE3A0"/>
    <a:srgbClr val="4E0B55"/>
    <a:srgbClr val="EFC8DF"/>
    <a:srgbClr val="FFF0A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963" autoAdjust="0"/>
    <p:restoredTop sz="94919" autoAdjust="0"/>
  </p:normalViewPr>
  <p:slideViewPr>
    <p:cSldViewPr snapToGrid="0">
      <p:cViewPr varScale="1">
        <p:scale>
          <a:sx n="82" d="100"/>
          <a:sy n="82" d="100"/>
        </p:scale>
        <p:origin x="-114" y="-9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358"/>
        <p:guide pos="912"/>
        <p:guide pos="4879"/>
        <p:guide pos="5556"/>
        <p:guide pos="1423"/>
        <p:guide pos="402"/>
        <p:guide pos="1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88"/>
    </p:cViewPr>
  </p:sorterViewPr>
  <p:notesViewPr>
    <p:cSldViewPr snapToGrid="0">
      <p:cViewPr varScale="1">
        <p:scale>
          <a:sx n="77" d="100"/>
          <a:sy n="77" d="100"/>
        </p:scale>
        <p:origin x="-2106" y="-84"/>
      </p:cViewPr>
      <p:guideLst>
        <p:guide orient="horz" pos="3120"/>
        <p:guide pos="2139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Flewin\Application%20Data\Hummingbird\DM\Temp\DOCSLIB-%23430099-v1-EPS_-_EARS_-_JASON2_Stats_for_2012_H1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Flewin\Application%20Data\Hummingbird\DM\Temp\DOCSLIB-%23430099-v1-EPS_-_EARS_-_JASON2_Stats_for_2012_H1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Flewin\Application%20Data\Hummingbird\DM\Temp\DOCSLIB-%23430099-v1-EPS_-_EARS_-_JASON2_Stats_for_2012_H1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2526096033402923"/>
          <c:y val="7.6023608894168412E-2"/>
          <c:w val="0.84551148225469763"/>
          <c:h val="0.65789661543032363"/>
        </c:manualLayout>
      </c:layout>
      <c:barChart>
        <c:barDir val="col"/>
        <c:grouping val="clustered"/>
        <c:ser>
          <c:idx val="1"/>
          <c:order val="0"/>
          <c:tx>
            <c:v>Metop AMSU L0</c:v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'AMSU-A'!$I$10:$I$15</c:f>
              <c:numCache>
                <c:formatCode>mmm\-yy</c:formatCode>
                <c:ptCount val="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</c:numCache>
            </c:numRef>
          </c:cat>
          <c:val>
            <c:numRef>
              <c:f>'AMSU-A'!$J$10:$J$15</c:f>
              <c:numCache>
                <c:formatCode>0.00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99.98</c:v>
                </c:pt>
                <c:pt idx="4">
                  <c:v>99.751612903225833</c:v>
                </c:pt>
                <c:pt idx="5">
                  <c:v>99.986666666666665</c:v>
                </c:pt>
              </c:numCache>
            </c:numRef>
          </c:val>
        </c:ser>
        <c:ser>
          <c:idx val="0"/>
          <c:order val="1"/>
          <c:tx>
            <c:v>Metop AMSU L1B</c:v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'AMSU-A'!$I$10:$I$15</c:f>
              <c:numCache>
                <c:formatCode>mmm\-yy</c:formatCode>
                <c:ptCount val="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</c:numCache>
            </c:numRef>
          </c:cat>
          <c:val>
            <c:numRef>
              <c:f>'AMSU-A'!$K$10:$K$15</c:f>
              <c:numCache>
                <c:formatCode>0.00</c:formatCode>
                <c:ptCount val="6"/>
                <c:pt idx="0">
                  <c:v>99.99354838709678</c:v>
                </c:pt>
                <c:pt idx="1">
                  <c:v>100</c:v>
                </c:pt>
                <c:pt idx="2">
                  <c:v>99.932258064516134</c:v>
                </c:pt>
                <c:pt idx="3">
                  <c:v>99.98</c:v>
                </c:pt>
                <c:pt idx="4">
                  <c:v>99.745161290322727</c:v>
                </c:pt>
                <c:pt idx="5">
                  <c:v>99.960000000000022</c:v>
                </c:pt>
              </c:numCache>
            </c:numRef>
          </c:val>
        </c:ser>
        <c:axId val="135149056"/>
        <c:axId val="135150592"/>
      </c:barChart>
      <c:barChart>
        <c:barDir val="col"/>
        <c:grouping val="clustered"/>
        <c:ser>
          <c:idx val="2"/>
          <c:order val="2"/>
          <c:tx>
            <c:strRef>
              <c:f>'AMSU-A'!$L$8:$L$9</c:f>
              <c:strCache>
                <c:ptCount val="1"/>
                <c:pt idx="0">
                  <c:v>NOAA-19 AMSU L1B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val>
            <c:numRef>
              <c:f>'AMSU-A'!$L$10:$L$15</c:f>
              <c:numCache>
                <c:formatCode>0.00</c:formatCode>
                <c:ptCount val="6"/>
                <c:pt idx="0">
                  <c:v>97.558064516127658</c:v>
                </c:pt>
                <c:pt idx="1">
                  <c:v>99.196551724137933</c:v>
                </c:pt>
                <c:pt idx="2">
                  <c:v>97.025806451612908</c:v>
                </c:pt>
                <c:pt idx="3">
                  <c:v>98.246666666666727</c:v>
                </c:pt>
                <c:pt idx="4">
                  <c:v>98.767741935483258</c:v>
                </c:pt>
                <c:pt idx="5">
                  <c:v>99.196666666666673</c:v>
                </c:pt>
              </c:numCache>
            </c:numRef>
          </c:val>
        </c:ser>
        <c:gapWidth val="180"/>
        <c:axId val="135152384"/>
        <c:axId val="135153920"/>
      </c:barChart>
      <c:lineChart>
        <c:grouping val="standard"/>
        <c:ser>
          <c:idx val="3"/>
          <c:order val="3"/>
          <c:tx>
            <c:strRef>
              <c:f>'AMSU-A'!$M$8:$M$9</c:f>
              <c:strCache>
                <c:ptCount val="1"/>
                <c:pt idx="0">
                  <c:v>Target 98% for Metop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'AMSU-A'!$M$10:$M$15</c:f>
              <c:numCache>
                <c:formatCode>General</c:formatCode>
                <c:ptCount val="6"/>
                <c:pt idx="0">
                  <c:v>98</c:v>
                </c:pt>
                <c:pt idx="1">
                  <c:v>98</c:v>
                </c:pt>
                <c:pt idx="2">
                  <c:v>98</c:v>
                </c:pt>
                <c:pt idx="3">
                  <c:v>98</c:v>
                </c:pt>
                <c:pt idx="4">
                  <c:v>98</c:v>
                </c:pt>
                <c:pt idx="5">
                  <c:v>98</c:v>
                </c:pt>
              </c:numCache>
            </c:numRef>
          </c:val>
        </c:ser>
        <c:ser>
          <c:idx val="4"/>
          <c:order val="4"/>
          <c:tx>
            <c:strRef>
              <c:f>'AMSU-A'!$N$8:$N$9</c:f>
              <c:strCache>
                <c:ptCount val="1"/>
                <c:pt idx="0">
                  <c:v>Target 95% for NOAA</c:v>
                </c:pt>
              </c:strCache>
            </c:strRef>
          </c:tx>
          <c:spPr>
            <a:ln w="12700">
              <a:solidFill>
                <a:schemeClr val="tx2"/>
              </a:solidFill>
            </a:ln>
          </c:spPr>
          <c:marker>
            <c:symbol val="none"/>
          </c:marker>
          <c:val>
            <c:numRef>
              <c:f>'AMSU-A'!$N$10:$N$15</c:f>
              <c:numCache>
                <c:formatCode>General</c:formatCode>
                <c:ptCount val="6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</c:numCache>
            </c:numRef>
          </c:val>
        </c:ser>
        <c:marker val="1"/>
        <c:axId val="135152384"/>
        <c:axId val="135153920"/>
      </c:lineChart>
      <c:catAx>
        <c:axId val="135149056"/>
        <c:scaling>
          <c:orientation val="minMax"/>
        </c:scaling>
        <c:axPos val="b"/>
        <c:numFmt formatCode="mmm\-yy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5150592"/>
        <c:crossesAt val="90"/>
        <c:lblAlgn val="ctr"/>
        <c:lblOffset val="100"/>
        <c:tickLblSkip val="1"/>
        <c:tickMarkSkip val="1"/>
      </c:catAx>
      <c:valAx>
        <c:axId val="135150592"/>
        <c:scaling>
          <c:orientation val="minMax"/>
          <c:max val="100"/>
          <c:min val="90"/>
        </c:scaling>
        <c:axPos val="l"/>
        <c:numFmt formatCode="0&quot;%&quot;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5149056"/>
        <c:crosses val="autoZero"/>
        <c:crossBetween val="between"/>
        <c:majorUnit val="2"/>
      </c:valAx>
      <c:catAx>
        <c:axId val="135152384"/>
        <c:scaling>
          <c:orientation val="minMax"/>
        </c:scaling>
        <c:delete val="1"/>
        <c:axPos val="b"/>
        <c:tickLblPos val="none"/>
        <c:crossAx val="135153920"/>
        <c:crosses val="autoZero"/>
        <c:lblAlgn val="ctr"/>
        <c:lblOffset val="100"/>
      </c:catAx>
      <c:valAx>
        <c:axId val="135153920"/>
        <c:scaling>
          <c:orientation val="minMax"/>
        </c:scaling>
        <c:delete val="1"/>
        <c:axPos val="l"/>
        <c:numFmt formatCode="0.00" sourceLinked="1"/>
        <c:tickLblPos val="none"/>
        <c:crossAx val="135152384"/>
        <c:crosses val="autoZero"/>
        <c:crossBetween val="between"/>
      </c:valAx>
      <c:spPr>
        <a:gradFill rotWithShape="0">
          <a:gsLst>
            <a:gs pos="0">
              <a:srgbClr val="FFFFFF"/>
            </a:gs>
            <a:gs pos="100000">
              <a:srgbClr val="FFFFFF">
                <a:gamma/>
                <a:shade val="56471"/>
                <a:invGamma/>
              </a:srgbClr>
            </a:gs>
          </a:gsLst>
          <a:lin ang="5400000" scaled="1"/>
        </a:gradFill>
        <a:ln w="12700">
          <a:noFill/>
          <a:prstDash val="solid"/>
        </a:ln>
      </c:spPr>
    </c:plotArea>
    <c:legend>
      <c:legendPos val="b"/>
      <c:layout>
        <c:manualLayout>
          <c:xMode val="edge"/>
          <c:yMode val="edge"/>
          <c:x val="1.1577571790868563E-2"/>
          <c:y val="0.85672760203221165"/>
          <c:w val="0.98126582278481"/>
          <c:h val="0.14327239796780122"/>
        </c:manualLayout>
      </c:layout>
      <c:spPr>
        <a:noFill/>
        <a:ln w="25400">
          <a:noFill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1089119632889495"/>
          <c:y val="5.2427184466019419E-2"/>
          <c:w val="0.83168397246672165"/>
          <c:h val="0.6660394885318891"/>
        </c:manualLayout>
      </c:layout>
      <c:barChart>
        <c:barDir val="col"/>
        <c:grouping val="clustered"/>
        <c:ser>
          <c:idx val="2"/>
          <c:order val="0"/>
          <c:tx>
            <c:strRef>
              <c:f>'EARS Charts'!$K$40</c:f>
              <c:strCache>
                <c:ptCount val="1"/>
                <c:pt idx="0">
                  <c:v>Passes Acquired</c:v>
                </c:pt>
              </c:strCache>
            </c:strRef>
          </c:tx>
          <c:spPr>
            <a:solidFill>
              <a:srgbClr val="FF66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'EARS Charts'!$J$41:$J$46</c:f>
              <c:numCache>
                <c:formatCode>mmm\-yy</c:formatCode>
                <c:ptCount val="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</c:numCache>
            </c:numRef>
          </c:cat>
          <c:val>
            <c:numRef>
              <c:f>'EARS Charts'!$K$41:$K$46</c:f>
              <c:numCache>
                <c:formatCode>0.00%</c:formatCode>
                <c:ptCount val="6"/>
                <c:pt idx="0">
                  <c:v>1</c:v>
                </c:pt>
                <c:pt idx="1">
                  <c:v>0.996</c:v>
                </c:pt>
                <c:pt idx="2">
                  <c:v>1</c:v>
                </c:pt>
                <c:pt idx="3">
                  <c:v>1</c:v>
                </c:pt>
                <c:pt idx="4">
                  <c:v>0.995</c:v>
                </c:pt>
                <c:pt idx="5">
                  <c:v>0.999</c:v>
                </c:pt>
              </c:numCache>
            </c:numRef>
          </c:val>
        </c:ser>
        <c:ser>
          <c:idx val="3"/>
          <c:order val="1"/>
          <c:tx>
            <c:strRef>
              <c:f>'EARS Charts'!$L$40</c:f>
              <c:strCache>
                <c:ptCount val="1"/>
                <c:pt idx="0">
                  <c:v>L0 Timely Availability via EUMETCast</c:v>
                </c:pt>
              </c:strCache>
            </c:strRef>
          </c:tx>
          <c:spPr>
            <a:solidFill>
              <a:srgbClr val="FFCC99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'EARS Charts'!$J$41:$J$46</c:f>
              <c:numCache>
                <c:formatCode>mmm\-yy</c:formatCode>
                <c:ptCount val="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</c:numCache>
            </c:numRef>
          </c:cat>
          <c:val>
            <c:numRef>
              <c:f>'EARS Charts'!$L$41:$L$46</c:f>
              <c:numCache>
                <c:formatCode>0.00%</c:formatCode>
                <c:ptCount val="6"/>
                <c:pt idx="0">
                  <c:v>1</c:v>
                </c:pt>
                <c:pt idx="1">
                  <c:v>0.996</c:v>
                </c:pt>
                <c:pt idx="2">
                  <c:v>1</c:v>
                </c:pt>
                <c:pt idx="3">
                  <c:v>1</c:v>
                </c:pt>
                <c:pt idx="4">
                  <c:v>0.995</c:v>
                </c:pt>
                <c:pt idx="5">
                  <c:v>0.999</c:v>
                </c:pt>
              </c:numCache>
            </c:numRef>
          </c:val>
        </c:ser>
        <c:overlap val="50"/>
        <c:axId val="136458624"/>
        <c:axId val="136460160"/>
      </c:barChart>
      <c:lineChart>
        <c:grouping val="standard"/>
        <c:ser>
          <c:idx val="4"/>
          <c:order val="2"/>
          <c:tx>
            <c:strRef>
              <c:f>'EARS Charts'!$M$40</c:f>
              <c:strCache>
                <c:ptCount val="1"/>
                <c:pt idx="0">
                  <c:v>Target Availability for EUMETCast = 90%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'EARS Charts'!$J$41:$J$46</c:f>
              <c:numCache>
                <c:formatCode>mmm\-yy</c:formatCode>
                <c:ptCount val="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</c:numCache>
            </c:numRef>
          </c:cat>
          <c:val>
            <c:numRef>
              <c:f>'EARS Charts'!$M$41:$M$46</c:f>
              <c:numCache>
                <c:formatCode>0.00%</c:formatCode>
                <c:ptCount val="6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</c:v>
                </c:pt>
                <c:pt idx="4">
                  <c:v>0.9</c:v>
                </c:pt>
                <c:pt idx="5">
                  <c:v>0.9</c:v>
                </c:pt>
              </c:numCache>
            </c:numRef>
          </c:val>
        </c:ser>
        <c:marker val="1"/>
        <c:axId val="136458624"/>
        <c:axId val="136460160"/>
      </c:lineChart>
      <c:dateAx>
        <c:axId val="136458624"/>
        <c:scaling>
          <c:orientation val="minMax"/>
        </c:scaling>
        <c:axPos val="b"/>
        <c:numFmt formatCode="mmm\-yy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6460160"/>
        <c:crossesAt val="0.5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136460160"/>
        <c:scaling>
          <c:orientation val="minMax"/>
          <c:max val="1"/>
          <c:min val="0.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6458624"/>
        <c:crosses val="autoZero"/>
        <c:crossBetween val="between"/>
        <c:majorUnit val="0.1"/>
        <c:minorUnit val="0.1"/>
      </c:valAx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3372353103207041"/>
          <c:y val="0.83476377952755909"/>
          <c:w val="0.58579351580341743"/>
          <c:h val="0.15723622949746371"/>
        </c:manualLayout>
      </c:layout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9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8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4285744482515941"/>
          <c:y val="5.2469293949214672E-2"/>
          <c:w val="0.84848664199184021"/>
          <c:h val="0.71913797000979585"/>
        </c:manualLayout>
      </c:layout>
      <c:barChart>
        <c:barDir val="col"/>
        <c:grouping val="clustered"/>
        <c:ser>
          <c:idx val="0"/>
          <c:order val="0"/>
          <c:tx>
            <c:v>&lt; 5 Hours</c:v>
          </c:tx>
          <c:spPr>
            <a:solidFill>
              <a:srgbClr val="CC99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'JASON-2'!$B$5:$B$10</c:f>
              <c:numCache>
                <c:formatCode>mmm\-yy</c:formatCode>
                <c:ptCount val="6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</c:numCache>
            </c:numRef>
          </c:cat>
          <c:val>
            <c:numRef>
              <c:f>'JASON-2'!$C$5:$C$10</c:f>
              <c:numCache>
                <c:formatCode>0.00%</c:formatCode>
                <c:ptCount val="6"/>
                <c:pt idx="0">
                  <c:v>0.99219999999999997</c:v>
                </c:pt>
                <c:pt idx="1">
                  <c:v>0.9889</c:v>
                </c:pt>
                <c:pt idx="2">
                  <c:v>0.98680000000000001</c:v>
                </c:pt>
                <c:pt idx="3">
                  <c:v>1</c:v>
                </c:pt>
                <c:pt idx="4">
                  <c:v>0.97450000000000003</c:v>
                </c:pt>
                <c:pt idx="5">
                  <c:v>0.96910000000000063</c:v>
                </c:pt>
              </c:numCache>
            </c:numRef>
          </c:val>
        </c:ser>
        <c:ser>
          <c:idx val="1"/>
          <c:order val="2"/>
          <c:tx>
            <c:v>&lt; 3 Hours</c:v>
          </c:tx>
          <c:spPr>
            <a:solidFill>
              <a:srgbClr val="800080"/>
            </a:solidFill>
            <a:ln>
              <a:solidFill>
                <a:srgbClr val="000000"/>
              </a:solidFill>
            </a:ln>
          </c:spPr>
          <c:val>
            <c:numRef>
              <c:f>'JASON-2'!$D$5:$D$10</c:f>
              <c:numCache>
                <c:formatCode>0.00%</c:formatCode>
                <c:ptCount val="6"/>
                <c:pt idx="0">
                  <c:v>0.92749999999999999</c:v>
                </c:pt>
                <c:pt idx="1">
                  <c:v>0.90580000000000005</c:v>
                </c:pt>
                <c:pt idx="2">
                  <c:v>0.90529999999999999</c:v>
                </c:pt>
                <c:pt idx="3">
                  <c:v>0.9284</c:v>
                </c:pt>
                <c:pt idx="4">
                  <c:v>0.92500000000000004</c:v>
                </c:pt>
                <c:pt idx="5">
                  <c:v>0.91379999999999995</c:v>
                </c:pt>
              </c:numCache>
            </c:numRef>
          </c:val>
        </c:ser>
        <c:gapWidth val="60"/>
        <c:overlap val="30"/>
        <c:axId val="136597888"/>
        <c:axId val="136599424"/>
      </c:barChart>
      <c:lineChart>
        <c:grouping val="standard"/>
        <c:ser>
          <c:idx val="2"/>
          <c:order val="1"/>
          <c:tx>
            <c:v>5-Hour Target = 95%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'JASON-2'!$E$5:$E$10</c:f>
              <c:numCache>
                <c:formatCode>0%</c:formatCode>
                <c:ptCount val="6"/>
                <c:pt idx="0">
                  <c:v>0.95000000000000062</c:v>
                </c:pt>
                <c:pt idx="1">
                  <c:v>0.95000000000000062</c:v>
                </c:pt>
                <c:pt idx="2">
                  <c:v>0.95000000000000062</c:v>
                </c:pt>
                <c:pt idx="3">
                  <c:v>0.95000000000000062</c:v>
                </c:pt>
                <c:pt idx="4">
                  <c:v>0.95000000000000062</c:v>
                </c:pt>
                <c:pt idx="5">
                  <c:v>0.95000000000000062</c:v>
                </c:pt>
              </c:numCache>
            </c:numRef>
          </c:val>
        </c:ser>
        <c:ser>
          <c:idx val="3"/>
          <c:order val="3"/>
          <c:tx>
            <c:v>3-Hour Target = 75%</c:v>
          </c:tx>
          <c:spPr>
            <a:ln w="19050">
              <a:solidFill>
                <a:srgbClr val="FFC000"/>
              </a:solidFill>
            </a:ln>
          </c:spPr>
          <c:marker>
            <c:symbol val="none"/>
          </c:marker>
          <c:val>
            <c:numRef>
              <c:f>'JASON-2'!$F$5:$F$10</c:f>
              <c:numCache>
                <c:formatCode>0%</c:formatCode>
                <c:ptCount val="6"/>
                <c:pt idx="0">
                  <c:v>0.75000000000001177</c:v>
                </c:pt>
                <c:pt idx="1">
                  <c:v>0.75000000000001177</c:v>
                </c:pt>
                <c:pt idx="2">
                  <c:v>0.75000000000001177</c:v>
                </c:pt>
                <c:pt idx="3">
                  <c:v>0.75000000000001177</c:v>
                </c:pt>
                <c:pt idx="4">
                  <c:v>0.75000000000001177</c:v>
                </c:pt>
                <c:pt idx="5">
                  <c:v>0.75000000000001177</c:v>
                </c:pt>
              </c:numCache>
            </c:numRef>
          </c:val>
        </c:ser>
        <c:marker val="1"/>
        <c:axId val="136597888"/>
        <c:axId val="136599424"/>
      </c:lineChart>
      <c:catAx>
        <c:axId val="136597888"/>
        <c:scaling>
          <c:orientation val="minMax"/>
        </c:scaling>
        <c:axPos val="b"/>
        <c:numFmt formatCode="mmm\-yy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6599424"/>
        <c:crossesAt val="0.5"/>
        <c:lblAlgn val="ctr"/>
        <c:lblOffset val="100"/>
        <c:tickLblSkip val="1"/>
        <c:tickMarkSkip val="1"/>
      </c:catAx>
      <c:valAx>
        <c:axId val="136599424"/>
        <c:scaling>
          <c:orientation val="minMax"/>
          <c:max val="1"/>
          <c:min val="0.5"/>
        </c:scaling>
        <c:axPos val="l"/>
        <c:numFmt formatCode="0%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6597888"/>
        <c:crosses val="autoZero"/>
        <c:crossBetween val="between"/>
        <c:majorUnit val="0.1"/>
        <c:minorUnit val="0.1"/>
      </c:valAx>
      <c:spPr>
        <a:gradFill rotWithShape="0">
          <a:gsLst>
            <a:gs pos="0">
              <a:srgbClr val="C0C0C0">
                <a:gamma/>
                <a:tint val="0"/>
                <a:invGamma/>
              </a:srgbClr>
            </a:gs>
            <a:gs pos="100000">
              <a:srgbClr val="C0C0C0"/>
            </a:gs>
          </a:gsLst>
          <a:lin ang="5400000" scaled="1"/>
        </a:gradFill>
        <a:ln w="25400">
          <a:noFill/>
        </a:ln>
      </c:spPr>
    </c:plotArea>
    <c:legend>
      <c:legendPos val="b"/>
      <c:layout>
        <c:manualLayout>
          <c:xMode val="edge"/>
          <c:yMode val="edge"/>
          <c:x val="3.7216849794916441E-2"/>
          <c:y val="0.92284242247496862"/>
          <c:w val="0.96278315020508365"/>
          <c:h val="6.6572696931402123E-2"/>
        </c:manualLayout>
      </c:layout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5730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19163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097588" y="0"/>
            <a:ext cx="7318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19163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5500"/>
            <a:ext cx="492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19163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3688" y="9715500"/>
            <a:ext cx="1857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19163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3176FE3A-F644-4E47-8ED2-1F18578F39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defTabSz="919163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75" y="741363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3763"/>
            <a:ext cx="498475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defTabSz="919163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1" tIns="45926" rIns="91851" bIns="45926" numCol="1" anchor="b" anchorCtr="0" compatLnSpc="1">
            <a:prstTxWarp prst="textNoShape">
              <a:avLst/>
            </a:prstTxWarp>
          </a:bodyPr>
          <a:lstStyle>
            <a:lvl1pPr algn="r" defTabSz="919163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1B27DFD-463E-4B0B-BD3A-D29BD66F1A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7880A6D2-C3D1-4C82-8F55-30A272140E35}" type="slidenum">
              <a:rPr lang="en-GB" smtClean="0"/>
              <a:pPr defTabSz="923925"/>
              <a:t>2</a:t>
            </a:fld>
            <a:endParaRPr lang="en-GB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3925"/>
            <a:fld id="{2152A870-ABE9-463A-A7B3-C9ACDD9E55C4}" type="slidenum">
              <a:rPr lang="en-GB" smtClean="0"/>
              <a:pPr defTabSz="923925"/>
              <a:t>4</a:t>
            </a:fld>
            <a:endParaRPr lang="en-GB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2338"/>
            <a:fld id="{993820B2-BF0D-4AC3-9EC5-70E189C00794}" type="slidenum">
              <a:rPr lang="en-GB" smtClean="0"/>
              <a:pPr defTabSz="922338"/>
              <a:t>12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575"/>
            <a:fld id="{60F2284B-FBBE-477F-9C56-6AAEE7863D01}" type="slidenum">
              <a:rPr lang="en-GB" smtClean="0"/>
              <a:pPr defTabSz="917575"/>
              <a:t>16</a:t>
            </a:fld>
            <a:endParaRPr lang="en-GB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75" y="742950"/>
            <a:ext cx="5367338" cy="3716338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05350"/>
            <a:ext cx="4981575" cy="44577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88"/>
            <a:fld id="{3BDBB6D3-BF5B-4A76-B4B7-9FF86F63544A}" type="slidenum">
              <a:rPr lang="de-DE" smtClean="0"/>
              <a:pPr defTabSz="915988"/>
              <a:t>37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1-Aug-2012:  confirmed with SD that none of her so-called ‘major’ events were really major in the course of the 6 months.</a:t>
            </a:r>
          </a:p>
          <a:p>
            <a:r>
              <a:rPr lang="en-GB" smtClean="0"/>
              <a:t>POST-DG-REVIEW:  indentation correction on last para</a:t>
            </a:r>
          </a:p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988"/>
            <a:fld id="{D5E627E5-88A9-4C3B-81DA-945C0483DA05}" type="slidenum">
              <a:rPr lang="de-DE" smtClean="0"/>
              <a:pPr defTabSz="915988"/>
              <a:t>43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spect="1" noChangeArrowheads="1" noTextEdit="1"/>
          </p:cNvSpPr>
          <p:nvPr/>
        </p:nvSpPr>
        <p:spPr bwMode="auto">
          <a:xfrm>
            <a:off x="0" y="3244850"/>
            <a:ext cx="9906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763" y="3098800"/>
            <a:ext cx="9901237" cy="128588"/>
            <a:chOff x="3" y="2044"/>
            <a:chExt cx="6237" cy="179"/>
          </a:xfrm>
        </p:grpSpPr>
        <p:sp>
          <p:nvSpPr>
            <p:cNvPr id="6" name="Rectangle 7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Rectangle 8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Rectangle 9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" name="Rectangle 10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Rectangle 11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11" name="Group 53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12" name="AutoShape 5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3" name="Freeform 54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4" name="Freeform 55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5" name="Freeform 56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" name="Freeform 57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7" name="Freeform 58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8" name="Freeform 59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" name="Freeform 60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20" name="Freeform 61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21" name="Picture 62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Rectangle 21"/>
          <p:cNvSpPr/>
          <p:nvPr userDrawn="1"/>
        </p:nvSpPr>
        <p:spPr>
          <a:xfrm>
            <a:off x="109538" y="6149975"/>
            <a:ext cx="46577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24th North America / Europe Data Exchange Meeting (NAEDEX-24)</a:t>
            </a: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12th Asia / Pacific Satellite Data Exchange and Utilisation Meeting (APSDEU-12)</a:t>
            </a:r>
          </a:p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Helvetica" pitchFamily="34" charset="0"/>
              </a:rPr>
              <a:t>Met Office, Exeter, UK, 22 - 25 October 2012</a:t>
            </a:r>
          </a:p>
        </p:txBody>
      </p:sp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965575" y="666750"/>
            <a:ext cx="5676900" cy="13192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6050" y="1992313"/>
            <a:ext cx="5694363" cy="1093787"/>
          </a:xfrm>
        </p:spPr>
        <p:txBody>
          <a:bodyPr/>
          <a:lstStyle>
            <a:lvl1pPr marL="0" indent="0"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5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B6872EFD-8C63-4A1E-ABFD-3B61E2B68D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2EAF1507-0074-4DBA-958C-4F57243F1B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763" y="1090613"/>
            <a:ext cx="9901237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Slide: </a:t>
            </a:r>
            <a:fld id="{076190F6-18F6-4E5F-9407-E93DF857E5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GB"/>
              <a:t>Slide: </a:t>
            </a:r>
            <a:fld id="{18087E8D-3B42-40C5-9354-2677EF58AC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5438" y="238125"/>
            <a:ext cx="91503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grpSp>
        <p:nvGrpSpPr>
          <p:cNvPr id="2051" name="Group 41"/>
          <p:cNvGrpSpPr>
            <a:grpSpLocks noChangeAspect="1"/>
          </p:cNvGrpSpPr>
          <p:nvPr userDrawn="1"/>
        </p:nvGrpSpPr>
        <p:grpSpPr bwMode="auto">
          <a:xfrm>
            <a:off x="7737475" y="6307138"/>
            <a:ext cx="1814513" cy="447675"/>
            <a:chOff x="4874" y="3973"/>
            <a:chExt cx="1143" cy="282"/>
          </a:xfrm>
        </p:grpSpPr>
        <p:sp>
          <p:nvSpPr>
            <p:cNvPr id="327722" name="AutoShape 42"/>
            <p:cNvSpPr>
              <a:spLocks noChangeAspect="1" noChangeArrowheads="1" noTextEdit="1"/>
            </p:cNvSpPr>
            <p:nvPr userDrawn="1"/>
          </p:nvSpPr>
          <p:spPr bwMode="auto">
            <a:xfrm>
              <a:off x="4874" y="3973"/>
              <a:ext cx="1143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3" name="Freeform 43"/>
            <p:cNvSpPr>
              <a:spLocks noEditPoints="1"/>
            </p:cNvSpPr>
            <p:nvPr userDrawn="1"/>
          </p:nvSpPr>
          <p:spPr bwMode="auto">
            <a:xfrm>
              <a:off x="5774" y="4079"/>
              <a:ext cx="100" cy="103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76" y="0"/>
                </a:cxn>
                <a:cxn ang="0">
                  <a:pos x="0" y="207"/>
                </a:cxn>
                <a:cxn ang="0">
                  <a:pos x="54" y="207"/>
                </a:cxn>
                <a:cxn ang="0">
                  <a:pos x="69" y="163"/>
                </a:cxn>
                <a:cxn ang="0">
                  <a:pos x="130" y="163"/>
                </a:cxn>
                <a:cxn ang="0">
                  <a:pos x="146" y="207"/>
                </a:cxn>
                <a:cxn ang="0">
                  <a:pos x="200" y="207"/>
                </a:cxn>
                <a:cxn ang="0">
                  <a:pos x="128" y="0"/>
                </a:cxn>
                <a:cxn ang="0">
                  <a:pos x="81" y="125"/>
                </a:cxn>
                <a:cxn ang="0">
                  <a:pos x="100" y="57"/>
                </a:cxn>
                <a:cxn ang="0">
                  <a:pos x="119" y="125"/>
                </a:cxn>
                <a:cxn ang="0">
                  <a:pos x="81" y="125"/>
                </a:cxn>
              </a:cxnLst>
              <a:rect l="0" t="0" r="r" b="b"/>
              <a:pathLst>
                <a:path w="200" h="207">
                  <a:moveTo>
                    <a:pt x="128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130" y="163"/>
                    <a:pt x="130" y="163"/>
                    <a:pt x="130" y="163"/>
                  </a:cubicBezTo>
                  <a:cubicBezTo>
                    <a:pt x="146" y="207"/>
                    <a:pt x="146" y="207"/>
                    <a:pt x="146" y="207"/>
                  </a:cubicBezTo>
                  <a:cubicBezTo>
                    <a:pt x="200" y="207"/>
                    <a:pt x="200" y="207"/>
                    <a:pt x="200" y="207"/>
                  </a:cubicBezTo>
                  <a:lnTo>
                    <a:pt x="128" y="0"/>
                  </a:lnTo>
                  <a:close/>
                  <a:moveTo>
                    <a:pt x="81" y="125"/>
                  </a:moveTo>
                  <a:cubicBezTo>
                    <a:pt x="87" y="103"/>
                    <a:pt x="96" y="78"/>
                    <a:pt x="100" y="57"/>
                  </a:cubicBezTo>
                  <a:cubicBezTo>
                    <a:pt x="104" y="78"/>
                    <a:pt x="113" y="103"/>
                    <a:pt x="119" y="125"/>
                  </a:cubicBezTo>
                  <a:lnTo>
                    <a:pt x="81" y="125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4" name="Freeform 44"/>
            <p:cNvSpPr>
              <a:spLocks/>
            </p:cNvSpPr>
            <p:nvPr userDrawn="1"/>
          </p:nvSpPr>
          <p:spPr bwMode="auto">
            <a:xfrm>
              <a:off x="5676" y="4077"/>
              <a:ext cx="85" cy="107"/>
            </a:xfrm>
            <a:custGeom>
              <a:avLst/>
              <a:gdLst/>
              <a:ahLst/>
              <a:cxnLst>
                <a:cxn ang="0">
                  <a:pos x="113" y="84"/>
                </a:cxn>
                <a:cxn ang="0">
                  <a:pos x="86" y="78"/>
                </a:cxn>
                <a:cxn ang="0">
                  <a:pos x="65" y="60"/>
                </a:cxn>
                <a:cxn ang="0">
                  <a:pos x="92" y="41"/>
                </a:cxn>
                <a:cxn ang="0">
                  <a:pos x="145" y="56"/>
                </a:cxn>
                <a:cxn ang="0">
                  <a:pos x="168" y="21"/>
                </a:cxn>
                <a:cxn ang="0">
                  <a:pos x="91" y="0"/>
                </a:cxn>
                <a:cxn ang="0">
                  <a:pos x="8" y="65"/>
                </a:cxn>
                <a:cxn ang="0">
                  <a:pos x="17" y="96"/>
                </a:cxn>
                <a:cxn ang="0">
                  <a:pos x="61" y="125"/>
                </a:cxn>
                <a:cxn ang="0">
                  <a:pos x="87" y="131"/>
                </a:cxn>
                <a:cxn ang="0">
                  <a:pos x="113" y="153"/>
                </a:cxn>
                <a:cxn ang="0">
                  <a:pos x="77" y="173"/>
                </a:cxn>
                <a:cxn ang="0">
                  <a:pos x="17" y="158"/>
                </a:cxn>
                <a:cxn ang="0">
                  <a:pos x="0" y="197"/>
                </a:cxn>
                <a:cxn ang="0">
                  <a:pos x="74" y="214"/>
                </a:cxn>
                <a:cxn ang="0">
                  <a:pos x="170" y="143"/>
                </a:cxn>
                <a:cxn ang="0">
                  <a:pos x="113" y="84"/>
                </a:cxn>
              </a:cxnLst>
              <a:rect l="0" t="0" r="r" b="b"/>
              <a:pathLst>
                <a:path w="170" h="214">
                  <a:moveTo>
                    <a:pt x="113" y="84"/>
                  </a:moveTo>
                  <a:cubicBezTo>
                    <a:pt x="86" y="78"/>
                    <a:pt x="86" y="78"/>
                    <a:pt x="86" y="78"/>
                  </a:cubicBezTo>
                  <a:cubicBezTo>
                    <a:pt x="69" y="74"/>
                    <a:pt x="65" y="69"/>
                    <a:pt x="65" y="60"/>
                  </a:cubicBezTo>
                  <a:cubicBezTo>
                    <a:pt x="65" y="48"/>
                    <a:pt x="76" y="41"/>
                    <a:pt x="92" y="41"/>
                  </a:cubicBezTo>
                  <a:cubicBezTo>
                    <a:pt x="108" y="41"/>
                    <a:pt x="125" y="46"/>
                    <a:pt x="145" y="56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49" y="9"/>
                    <a:pt x="118" y="0"/>
                    <a:pt x="91" y="0"/>
                  </a:cubicBezTo>
                  <a:cubicBezTo>
                    <a:pt x="42" y="0"/>
                    <a:pt x="8" y="28"/>
                    <a:pt x="8" y="65"/>
                  </a:cubicBezTo>
                  <a:cubicBezTo>
                    <a:pt x="8" y="76"/>
                    <a:pt x="11" y="86"/>
                    <a:pt x="17" y="96"/>
                  </a:cubicBezTo>
                  <a:cubicBezTo>
                    <a:pt x="25" y="110"/>
                    <a:pt x="39" y="120"/>
                    <a:pt x="61" y="125"/>
                  </a:cubicBezTo>
                  <a:cubicBezTo>
                    <a:pt x="87" y="131"/>
                    <a:pt x="87" y="131"/>
                    <a:pt x="87" y="131"/>
                  </a:cubicBezTo>
                  <a:cubicBezTo>
                    <a:pt x="105" y="135"/>
                    <a:pt x="113" y="143"/>
                    <a:pt x="113" y="153"/>
                  </a:cubicBezTo>
                  <a:cubicBezTo>
                    <a:pt x="113" y="167"/>
                    <a:pt x="101" y="173"/>
                    <a:pt x="77" y="173"/>
                  </a:cubicBezTo>
                  <a:cubicBezTo>
                    <a:pt x="55" y="173"/>
                    <a:pt x="38" y="167"/>
                    <a:pt x="17" y="158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25" y="208"/>
                    <a:pt x="50" y="214"/>
                    <a:pt x="74" y="214"/>
                  </a:cubicBezTo>
                  <a:cubicBezTo>
                    <a:pt x="132" y="214"/>
                    <a:pt x="170" y="186"/>
                    <a:pt x="170" y="143"/>
                  </a:cubicBezTo>
                  <a:cubicBezTo>
                    <a:pt x="170" y="112"/>
                    <a:pt x="148" y="92"/>
                    <a:pt x="113" y="84"/>
                  </a:cubicBez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5" name="Freeform 45"/>
            <p:cNvSpPr>
              <a:spLocks/>
            </p:cNvSpPr>
            <p:nvPr userDrawn="1"/>
          </p:nvSpPr>
          <p:spPr bwMode="auto">
            <a:xfrm>
              <a:off x="5356" y="4079"/>
              <a:ext cx="121" cy="103"/>
            </a:xfrm>
            <a:custGeom>
              <a:avLst/>
              <a:gdLst/>
              <a:ahLst/>
              <a:cxnLst>
                <a:cxn ang="0">
                  <a:pos x="158" y="0"/>
                </a:cxn>
                <a:cxn ang="0">
                  <a:pos x="131" y="94"/>
                </a:cxn>
                <a:cxn ang="0">
                  <a:pos x="122" y="133"/>
                </a:cxn>
                <a:cxn ang="0">
                  <a:pos x="113" y="96"/>
                </a:cxn>
                <a:cxn ang="0">
                  <a:pos x="87" y="0"/>
                </a:cxn>
                <a:cxn ang="0">
                  <a:pos x="22" y="0"/>
                </a:cxn>
                <a:cxn ang="0">
                  <a:pos x="0" y="207"/>
                </a:cxn>
                <a:cxn ang="0">
                  <a:pos x="52" y="207"/>
                </a:cxn>
                <a:cxn ang="0">
                  <a:pos x="58" y="106"/>
                </a:cxn>
                <a:cxn ang="0">
                  <a:pos x="60" y="62"/>
                </a:cxn>
                <a:cxn ang="0">
                  <a:pos x="70" y="106"/>
                </a:cxn>
                <a:cxn ang="0">
                  <a:pos x="98" y="207"/>
                </a:cxn>
                <a:cxn ang="0">
                  <a:pos x="142" y="207"/>
                </a:cxn>
                <a:cxn ang="0">
                  <a:pos x="173" y="103"/>
                </a:cxn>
                <a:cxn ang="0">
                  <a:pos x="183" y="66"/>
                </a:cxn>
                <a:cxn ang="0">
                  <a:pos x="186" y="104"/>
                </a:cxn>
                <a:cxn ang="0">
                  <a:pos x="192" y="207"/>
                </a:cxn>
                <a:cxn ang="0">
                  <a:pos x="243" y="207"/>
                </a:cxn>
                <a:cxn ang="0">
                  <a:pos x="222" y="0"/>
                </a:cxn>
                <a:cxn ang="0">
                  <a:pos x="158" y="0"/>
                </a:cxn>
              </a:cxnLst>
              <a:rect l="0" t="0" r="r" b="b"/>
              <a:pathLst>
                <a:path w="243" h="207">
                  <a:moveTo>
                    <a:pt x="158" y="0"/>
                  </a:moveTo>
                  <a:cubicBezTo>
                    <a:pt x="131" y="94"/>
                    <a:pt x="131" y="94"/>
                    <a:pt x="131" y="94"/>
                  </a:cubicBezTo>
                  <a:cubicBezTo>
                    <a:pt x="127" y="106"/>
                    <a:pt x="124" y="121"/>
                    <a:pt x="122" y="133"/>
                  </a:cubicBezTo>
                  <a:cubicBezTo>
                    <a:pt x="119" y="120"/>
                    <a:pt x="117" y="110"/>
                    <a:pt x="113" y="9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52" y="207"/>
                    <a:pt x="52" y="207"/>
                    <a:pt x="52" y="207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9" y="93"/>
                    <a:pt x="60" y="76"/>
                    <a:pt x="60" y="62"/>
                  </a:cubicBezTo>
                  <a:cubicBezTo>
                    <a:pt x="63" y="79"/>
                    <a:pt x="67" y="97"/>
                    <a:pt x="70" y="106"/>
                  </a:cubicBezTo>
                  <a:cubicBezTo>
                    <a:pt x="98" y="207"/>
                    <a:pt x="98" y="207"/>
                    <a:pt x="98" y="207"/>
                  </a:cubicBezTo>
                  <a:cubicBezTo>
                    <a:pt x="142" y="207"/>
                    <a:pt x="142" y="207"/>
                    <a:pt x="142" y="207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6" y="92"/>
                    <a:pt x="181" y="78"/>
                    <a:pt x="183" y="66"/>
                  </a:cubicBezTo>
                  <a:cubicBezTo>
                    <a:pt x="184" y="81"/>
                    <a:pt x="185" y="93"/>
                    <a:pt x="186" y="104"/>
                  </a:cubicBezTo>
                  <a:cubicBezTo>
                    <a:pt x="192" y="207"/>
                    <a:pt x="192" y="207"/>
                    <a:pt x="192" y="207"/>
                  </a:cubicBezTo>
                  <a:cubicBezTo>
                    <a:pt x="243" y="207"/>
                    <a:pt x="243" y="207"/>
                    <a:pt x="243" y="207"/>
                  </a:cubicBezTo>
                  <a:cubicBezTo>
                    <a:pt x="222" y="0"/>
                    <a:pt x="222" y="0"/>
                    <a:pt x="222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6" name="Freeform 46"/>
            <p:cNvSpPr>
              <a:spLocks/>
            </p:cNvSpPr>
            <p:nvPr userDrawn="1"/>
          </p:nvSpPr>
          <p:spPr bwMode="auto">
            <a:xfrm>
              <a:off x="5250" y="4079"/>
              <a:ext cx="84" cy="105"/>
            </a:xfrm>
            <a:custGeom>
              <a:avLst/>
              <a:gdLst/>
              <a:ahLst/>
              <a:cxnLst>
                <a:cxn ang="0">
                  <a:pos x="115" y="131"/>
                </a:cxn>
                <a:cxn ang="0">
                  <a:pos x="108" y="161"/>
                </a:cxn>
                <a:cxn ang="0">
                  <a:pos x="84" y="170"/>
                </a:cxn>
                <a:cxn ang="0">
                  <a:pos x="57" y="159"/>
                </a:cxn>
                <a:cxn ang="0">
                  <a:pos x="53" y="135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41"/>
                </a:cxn>
                <a:cxn ang="0">
                  <a:pos x="12" y="184"/>
                </a:cxn>
                <a:cxn ang="0">
                  <a:pos x="86" y="211"/>
                </a:cxn>
                <a:cxn ang="0">
                  <a:pos x="150" y="189"/>
                </a:cxn>
                <a:cxn ang="0">
                  <a:pos x="168" y="138"/>
                </a:cxn>
                <a:cxn ang="0">
                  <a:pos x="168" y="0"/>
                </a:cxn>
                <a:cxn ang="0">
                  <a:pos x="115" y="0"/>
                </a:cxn>
                <a:cxn ang="0">
                  <a:pos x="115" y="131"/>
                </a:cxn>
              </a:cxnLst>
              <a:rect l="0" t="0" r="r" b="b"/>
              <a:pathLst>
                <a:path w="168" h="211">
                  <a:moveTo>
                    <a:pt x="115" y="131"/>
                  </a:moveTo>
                  <a:cubicBezTo>
                    <a:pt x="115" y="152"/>
                    <a:pt x="112" y="158"/>
                    <a:pt x="108" y="161"/>
                  </a:cubicBezTo>
                  <a:cubicBezTo>
                    <a:pt x="103" y="166"/>
                    <a:pt x="94" y="170"/>
                    <a:pt x="84" y="170"/>
                  </a:cubicBezTo>
                  <a:cubicBezTo>
                    <a:pt x="72" y="170"/>
                    <a:pt x="62" y="166"/>
                    <a:pt x="57" y="159"/>
                  </a:cubicBezTo>
                  <a:cubicBezTo>
                    <a:pt x="53" y="154"/>
                    <a:pt x="53" y="147"/>
                    <a:pt x="53" y="13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0"/>
                    <a:pt x="3" y="173"/>
                    <a:pt x="12" y="184"/>
                  </a:cubicBezTo>
                  <a:cubicBezTo>
                    <a:pt x="25" y="202"/>
                    <a:pt x="52" y="211"/>
                    <a:pt x="86" y="211"/>
                  </a:cubicBezTo>
                  <a:cubicBezTo>
                    <a:pt x="118" y="211"/>
                    <a:pt x="139" y="200"/>
                    <a:pt x="150" y="189"/>
                  </a:cubicBezTo>
                  <a:cubicBezTo>
                    <a:pt x="162" y="178"/>
                    <a:pt x="168" y="168"/>
                    <a:pt x="168" y="138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15" y="0"/>
                    <a:pt x="115" y="0"/>
                    <a:pt x="115" y="0"/>
                  </a:cubicBezTo>
                  <a:lnTo>
                    <a:pt x="115" y="131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7" name="Freeform 47"/>
            <p:cNvSpPr>
              <a:spLocks/>
            </p:cNvSpPr>
            <p:nvPr userDrawn="1"/>
          </p:nvSpPr>
          <p:spPr bwMode="auto">
            <a:xfrm>
              <a:off x="5878" y="4079"/>
              <a:ext cx="84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3" y="41"/>
                </a:cxn>
                <a:cxn ang="0">
                  <a:pos x="53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7" y="0"/>
                </a:cxn>
                <a:cxn ang="0">
                  <a:pos x="0" y="0"/>
                </a:cxn>
              </a:cxnLst>
              <a:rect l="0" t="0" r="r" b="b"/>
              <a:pathLst>
                <a:path w="167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7" y="0"/>
                    <a:pt x="1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8" name="Freeform 48"/>
            <p:cNvSpPr>
              <a:spLocks/>
            </p:cNvSpPr>
            <p:nvPr userDrawn="1"/>
          </p:nvSpPr>
          <p:spPr bwMode="auto">
            <a:xfrm>
              <a:off x="5160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1" y="79"/>
                </a:cxn>
                <a:cxn ang="0">
                  <a:pos x="51" y="40"/>
                </a:cxn>
                <a:cxn ang="0">
                  <a:pos x="112" y="40"/>
                </a:cxn>
                <a:cxn ang="0">
                  <a:pos x="130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3" y="207"/>
                </a:cxn>
                <a:cxn ang="0">
                  <a:pos x="133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3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0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3" y="207"/>
                    <a:pt x="133" y="207"/>
                    <a:pt x="133" y="207"/>
                  </a:cubicBezTo>
                  <a:cubicBezTo>
                    <a:pt x="133" y="165"/>
                    <a:pt x="133" y="165"/>
                    <a:pt x="133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29" name="Freeform 49"/>
            <p:cNvSpPr>
              <a:spLocks/>
            </p:cNvSpPr>
            <p:nvPr userDrawn="1"/>
          </p:nvSpPr>
          <p:spPr bwMode="auto">
            <a:xfrm>
              <a:off x="5503" y="4079"/>
              <a:ext cx="67" cy="103"/>
            </a:xfrm>
            <a:custGeom>
              <a:avLst/>
              <a:gdLst/>
              <a:ahLst/>
              <a:cxnLst>
                <a:cxn ang="0">
                  <a:pos x="52" y="119"/>
                </a:cxn>
                <a:cxn ang="0">
                  <a:pos x="112" y="119"/>
                </a:cxn>
                <a:cxn ang="0">
                  <a:pos x="112" y="79"/>
                </a:cxn>
                <a:cxn ang="0">
                  <a:pos x="52" y="79"/>
                </a:cxn>
                <a:cxn ang="0">
                  <a:pos x="52" y="40"/>
                </a:cxn>
                <a:cxn ang="0">
                  <a:pos x="112" y="40"/>
                </a:cxn>
                <a:cxn ang="0">
                  <a:pos x="131" y="4"/>
                </a:cxn>
                <a:cxn ang="0">
                  <a:pos x="131" y="0"/>
                </a:cxn>
                <a:cxn ang="0">
                  <a:pos x="0" y="0"/>
                </a:cxn>
                <a:cxn ang="0">
                  <a:pos x="0" y="207"/>
                </a:cxn>
                <a:cxn ang="0">
                  <a:pos x="134" y="207"/>
                </a:cxn>
                <a:cxn ang="0">
                  <a:pos x="134" y="165"/>
                </a:cxn>
                <a:cxn ang="0">
                  <a:pos x="52" y="165"/>
                </a:cxn>
                <a:cxn ang="0">
                  <a:pos x="52" y="119"/>
                </a:cxn>
              </a:cxnLst>
              <a:rect l="0" t="0" r="r" b="b"/>
              <a:pathLst>
                <a:path w="134" h="207">
                  <a:moveTo>
                    <a:pt x="52" y="119"/>
                  </a:moveTo>
                  <a:cubicBezTo>
                    <a:pt x="112" y="119"/>
                    <a:pt x="112" y="119"/>
                    <a:pt x="112" y="119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52" y="79"/>
                    <a:pt x="52" y="79"/>
                    <a:pt x="52" y="79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112" y="40"/>
                    <a:pt x="112" y="40"/>
                    <a:pt x="112" y="40"/>
                  </a:cubicBezTo>
                  <a:cubicBezTo>
                    <a:pt x="121" y="33"/>
                    <a:pt x="128" y="13"/>
                    <a:pt x="131" y="4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134" y="207"/>
                    <a:pt x="134" y="207"/>
                    <a:pt x="134" y="207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52" y="165"/>
                    <a:pt x="52" y="165"/>
                    <a:pt x="52" y="165"/>
                  </a:cubicBezTo>
                  <a:lnTo>
                    <a:pt x="52" y="119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27730" name="Freeform 50"/>
            <p:cNvSpPr>
              <a:spLocks/>
            </p:cNvSpPr>
            <p:nvPr userDrawn="1"/>
          </p:nvSpPr>
          <p:spPr bwMode="auto">
            <a:xfrm>
              <a:off x="5586" y="4079"/>
              <a:ext cx="83" cy="1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1"/>
                </a:cxn>
                <a:cxn ang="0">
                  <a:pos x="54" y="41"/>
                </a:cxn>
                <a:cxn ang="0">
                  <a:pos x="54" y="207"/>
                </a:cxn>
                <a:cxn ang="0">
                  <a:pos x="106" y="207"/>
                </a:cxn>
                <a:cxn ang="0">
                  <a:pos x="106" y="41"/>
                </a:cxn>
                <a:cxn ang="0">
                  <a:pos x="147" y="41"/>
                </a:cxn>
                <a:cxn ang="0">
                  <a:pos x="168" y="0"/>
                </a:cxn>
                <a:cxn ang="0">
                  <a:pos x="0" y="0"/>
                </a:cxn>
              </a:cxnLst>
              <a:rect l="0" t="0" r="r" b="b"/>
              <a:pathLst>
                <a:path w="168" h="207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06" y="207"/>
                    <a:pt x="106" y="207"/>
                    <a:pt x="106" y="207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59" y="33"/>
                    <a:pt x="168" y="0"/>
                    <a:pt x="16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6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pic>
          <p:nvPicPr>
            <p:cNvPr id="2064" name="Picture 51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29" y="4026"/>
              <a:ext cx="176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2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401763"/>
            <a:ext cx="9148762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27743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42888" y="6477000"/>
            <a:ext cx="711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b="0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/>
              <a:t>Slide: </a:t>
            </a:r>
            <a:fld id="{55EE4E0A-9C8D-4FAD-B686-9A90031E14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Rectangle 66"/>
          <p:cNvSpPr>
            <a:spLocks noGrp="1" noChangeArrowheads="1"/>
          </p:cNvSpPr>
          <p:nvPr>
            <p:ph type="ftr" sz="quarter" idx="3"/>
          </p:nvPr>
        </p:nvSpPr>
        <p:spPr>
          <a:xfrm>
            <a:off x="936625" y="6156325"/>
            <a:ext cx="6616700" cy="542925"/>
          </a:xfrm>
          <a:prstGeom prst="rect">
            <a:avLst/>
          </a:prstGeom>
        </p:spPr>
        <p:txBody>
          <a:bodyPr/>
          <a:lstStyle>
            <a:lvl1pPr>
              <a:defRPr sz="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EUM/QAD/VWG/12/0446</a:t>
            </a:r>
          </a:p>
          <a:p>
            <a:pPr>
              <a:defRPr/>
            </a:pPr>
            <a:r>
              <a:rPr lang="en-GB"/>
              <a:t>Issue V1</a:t>
            </a:r>
          </a:p>
          <a:p>
            <a:pPr>
              <a:defRPr/>
            </a:pPr>
            <a:r>
              <a:rPr lang="en-GB"/>
              <a:t>16/10/12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imon.elliott@eumetsat.in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metsat.int/Home/index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metsat.int/Home/Main/ServiceStatus/index.htm?l=en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 sz="quarter"/>
          </p:nvPr>
        </p:nvSpPr>
        <p:spPr>
          <a:xfrm>
            <a:off x="1493838" y="1111250"/>
            <a:ext cx="7361237" cy="758825"/>
          </a:xfrm>
        </p:spPr>
        <p:txBody>
          <a:bodyPr/>
          <a:lstStyle/>
          <a:p>
            <a:r>
              <a:rPr lang="en-US" smtClean="0"/>
              <a:t>EUMETSAT Operational Status - 2012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291138" y="5135563"/>
            <a:ext cx="4281487" cy="97155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000" smtClean="0">
                <a:solidFill>
                  <a:schemeClr val="tx1"/>
                </a:solidFill>
                <a:latin typeface="Tahoma" pitchFamily="34" charset="0"/>
              </a:rPr>
              <a:t>Simon Elliott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smtClean="0">
                <a:solidFill>
                  <a:schemeClr val="tx1"/>
                </a:solidFill>
                <a:latin typeface="Tahoma" pitchFamily="34" charset="0"/>
              </a:rPr>
              <a:t>Meteorological Operations Division</a:t>
            </a:r>
          </a:p>
          <a:p>
            <a:pPr eaLnBrk="1" hangingPunct="1">
              <a:lnSpc>
                <a:spcPct val="80000"/>
              </a:lnSpc>
            </a:pPr>
            <a:r>
              <a:rPr lang="en-GB" sz="2000" smtClean="0">
                <a:solidFill>
                  <a:schemeClr val="tx1"/>
                </a:solidFill>
                <a:latin typeface="Tahoma" pitchFamily="34" charset="0"/>
                <a:hlinkClick r:id="rId2"/>
              </a:rPr>
              <a:t>simon.elliott@eumetsat.int</a:t>
            </a:r>
            <a:endParaRPr lang="en-GB" sz="2000" smtClean="0">
              <a:solidFill>
                <a:schemeClr val="tx1"/>
              </a:solidFill>
              <a:latin typeface="Tahoma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Some Commissioning images</a:t>
            </a:r>
          </a:p>
        </p:txBody>
      </p:sp>
      <p:sp>
        <p:nvSpPr>
          <p:cNvPr id="1030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0CBC0F91-C2DC-4DE0-B9D9-2660F5064545}" type="slidenum">
              <a:rPr lang="en-GB" smtClean="0"/>
              <a:pPr>
                <a:defRPr/>
              </a:pPr>
              <a:t>10</a:t>
            </a:fld>
            <a:endParaRPr lang="en-GB" smtClean="0"/>
          </a:p>
        </p:txBody>
      </p:sp>
      <p:sp>
        <p:nvSpPr>
          <p:cNvPr id="1031" name="Rectangle 3"/>
          <p:cNvSpPr>
            <a:spLocks noChangeArrowheads="1"/>
          </p:cNvSpPr>
          <p:nvPr/>
        </p:nvSpPr>
        <p:spPr bwMode="auto">
          <a:xfrm>
            <a:off x="241300" y="1284288"/>
            <a:ext cx="9455150" cy="5064125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</p:spPr>
        <p:txBody>
          <a:bodyPr/>
          <a:lstStyle/>
          <a:p>
            <a:pPr marL="3314700" indent="-3314700" algn="just">
              <a:lnSpc>
                <a:spcPct val="130000"/>
              </a:lnSpc>
            </a:pPr>
            <a:endParaRPr lang="en-US" sz="1400" b="0">
              <a:solidFill>
                <a:srgbClr val="002569"/>
              </a:solidFill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7213" y="4702175"/>
          <a:ext cx="8588375" cy="1069975"/>
        </p:xfrm>
        <a:graphic>
          <a:graphicData uri="http://schemas.openxmlformats.org/presentationml/2006/ole">
            <p:oleObj spid="_x0000_s1026" name="Package" r:id="rId3" imgW="3295800" imgH="485640" progId="Package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869950" y="1612900"/>
          <a:ext cx="7072313" cy="1044575"/>
        </p:xfrm>
        <a:graphic>
          <a:graphicData uri="http://schemas.openxmlformats.org/presentationml/2006/ole">
            <p:oleObj spid="_x0000_s1027" name="Package" r:id="rId4" imgW="1866960" imgH="485640" progId="Package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416050" y="3079750"/>
          <a:ext cx="6113463" cy="992188"/>
        </p:xfrm>
        <a:graphic>
          <a:graphicData uri="http://schemas.openxmlformats.org/presentationml/2006/ole">
            <p:oleObj spid="_x0000_s1028" name="Package" r:id="rId5" imgW="3000240" imgH="485640" progId="Package">
              <p:embed/>
            </p:oleObj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Satellites Exploitation</a:t>
            </a:r>
          </a:p>
        </p:txBody>
      </p:sp>
      <p:sp>
        <p:nvSpPr>
          <p:cNvPr id="15363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95629833-3CD4-42BE-A1B1-5CC55612E994}" type="slidenum">
              <a:rPr lang="en-GB" smtClean="0"/>
              <a:pPr>
                <a:defRPr/>
              </a:pPr>
              <a:t>11</a:t>
            </a:fld>
            <a:endParaRPr lang="en-GB" smtClean="0"/>
          </a:p>
        </p:txBody>
      </p:sp>
      <p:sp>
        <p:nvSpPr>
          <p:cNvPr id="5" name="Rectangle 335"/>
          <p:cNvSpPr txBox="1">
            <a:spLocks noChangeArrowheads="1"/>
          </p:cNvSpPr>
          <p:nvPr/>
        </p:nvSpPr>
        <p:spPr>
          <a:xfrm>
            <a:off x="238125" y="1317625"/>
            <a:ext cx="9667875" cy="27305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Current usage:</a:t>
            </a:r>
          </a:p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MSG-3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 launched 5 July 2012 and located at 3.4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°West. It is being commissioned</a:t>
            </a:r>
          </a:p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Met-9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 launched 21 Dec 2005 and located at 0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°. It supports SEVIRI HRIT (via </a:t>
            </a:r>
            <a:r>
              <a:rPr lang="en-US" sz="2000" b="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EUMETCast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), Met Products, SEVIRI LRIT (via </a:t>
            </a:r>
            <a:r>
              <a:rPr lang="en-US" sz="2000" b="0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EUMETCast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Direct Dissemination), GERB, DCP and SAR</a:t>
            </a:r>
          </a:p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Met-8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 launched 28 Aug 2002 and located at 9.5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°East.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It is a backup for Met-9 and supports RSS (Imaging and reduced set of Met Products</a:t>
            </a:r>
            <a:r>
              <a:rPr lang="en-US" sz="2000" b="0" kern="0" dirty="0">
                <a:solidFill>
                  <a:schemeClr val="tx2"/>
                </a:solidFill>
                <a:latin typeface="+mn-lt"/>
                <a:cs typeface="Arial" charset="0"/>
                <a:sym typeface="Wingdings" pitchFamily="2" charset="2"/>
              </a:rPr>
              <a:t>)</a:t>
            </a:r>
            <a:endParaRPr lang="en-US" sz="2000" b="0" kern="0" dirty="0">
              <a:solidFill>
                <a:schemeClr val="tx2"/>
              </a:solidFill>
              <a:latin typeface="+mn-lt"/>
              <a:cs typeface="Arial" charset="0"/>
            </a:endParaRPr>
          </a:p>
        </p:txBody>
      </p:sp>
      <p:sp>
        <p:nvSpPr>
          <p:cNvPr id="6" name="Rectangle 335"/>
          <p:cNvSpPr txBox="1">
            <a:spLocks noChangeArrowheads="1"/>
          </p:cNvSpPr>
          <p:nvPr/>
        </p:nvSpPr>
        <p:spPr bwMode="auto">
          <a:xfrm>
            <a:off x="238125" y="4059238"/>
            <a:ext cx="9667875" cy="2093912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GB" sz="20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Usage after MSG-3 Commissioning:</a:t>
            </a:r>
          </a:p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Met-10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 replaces all Meteosat-9 services</a:t>
            </a:r>
            <a:endParaRPr lang="en-US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Met-9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 replaces Meteosat-8 services</a:t>
            </a:r>
            <a:endParaRPr lang="en-US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GB" sz="2000" u="sng" kern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Met-8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: relocated at 3.5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°East, 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remains in full disc 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imaging but not disseminating, to provide an “hot stand-by” backup for Met-10 and Met-9</a:t>
            </a:r>
            <a:endParaRPr lang="en-US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1ECDA9E6-AA90-4F4B-8F63-AF8A6544EEA8}" type="slidenum">
              <a:rPr lang="en-GB" smtClean="0"/>
              <a:pPr>
                <a:defRPr/>
              </a:pPr>
              <a:t>12</a:t>
            </a:fld>
            <a:endParaRPr lang="en-GB" smtClean="0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792163" y="369888"/>
            <a:ext cx="81438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30000"/>
              </a:lnSpc>
              <a:spcBef>
                <a:spcPct val="10000"/>
              </a:spcBef>
            </a:pPr>
            <a:r>
              <a:rPr lang="en-GB" sz="2800"/>
              <a:t>Spacecraft Relocations</a:t>
            </a:r>
          </a:p>
        </p:txBody>
      </p:sp>
      <p:pic>
        <p:nvPicPr>
          <p:cNvPr id="8196" name="Picture 9" descr="P:\Groups\INFDIV\GRAPHICS\SAT\Ms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701800"/>
            <a:ext cx="373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15"/>
          <p:cNvSpPr txBox="1">
            <a:spLocks noChangeArrowheads="1"/>
          </p:cNvSpPr>
          <p:nvPr/>
        </p:nvSpPr>
        <p:spPr bwMode="auto">
          <a:xfrm>
            <a:off x="361950" y="1384300"/>
            <a:ext cx="7794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rgbClr val="FFC000"/>
                </a:solidFill>
              </a:rPr>
              <a:t>MSG-3</a:t>
            </a:r>
          </a:p>
        </p:txBody>
      </p:sp>
      <p:cxnSp>
        <p:nvCxnSpPr>
          <p:cNvPr id="8198" name="Straight Arrow Connector 7"/>
          <p:cNvCxnSpPr>
            <a:cxnSpLocks noChangeShapeType="1"/>
          </p:cNvCxnSpPr>
          <p:nvPr/>
        </p:nvCxnSpPr>
        <p:spPr bwMode="auto">
          <a:xfrm>
            <a:off x="428625" y="2524125"/>
            <a:ext cx="9096375" cy="1588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199" name="Rectangle 14"/>
          <p:cNvSpPr>
            <a:spLocks noChangeArrowheads="1"/>
          </p:cNvSpPr>
          <p:nvPr/>
        </p:nvSpPr>
        <p:spPr bwMode="auto">
          <a:xfrm>
            <a:off x="676275" y="2381250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333375" y="2794000"/>
            <a:ext cx="7429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3.4°W</a:t>
            </a:r>
          </a:p>
        </p:txBody>
      </p:sp>
      <p:pic>
        <p:nvPicPr>
          <p:cNvPr id="8201" name="Picture 9" descr="P:\Groups\INFDIV\GRAPHICS\SAT\Ms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3475" y="1711325"/>
            <a:ext cx="373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5"/>
          <p:cNvSpPr txBox="1">
            <a:spLocks noChangeArrowheads="1"/>
          </p:cNvSpPr>
          <p:nvPr/>
        </p:nvSpPr>
        <p:spPr bwMode="auto">
          <a:xfrm>
            <a:off x="8572500" y="1393825"/>
            <a:ext cx="7159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rgbClr val="0070C0"/>
                </a:solidFill>
              </a:rPr>
              <a:t>Met-8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8203" name="Rectangle 18"/>
          <p:cNvSpPr>
            <a:spLocks noChangeArrowheads="1"/>
          </p:cNvSpPr>
          <p:nvPr/>
        </p:nvSpPr>
        <p:spPr bwMode="auto">
          <a:xfrm>
            <a:off x="8886825" y="2390775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04" name="Text Box 15"/>
          <p:cNvSpPr txBox="1">
            <a:spLocks noChangeArrowheads="1"/>
          </p:cNvSpPr>
          <p:nvPr/>
        </p:nvSpPr>
        <p:spPr bwMode="auto">
          <a:xfrm>
            <a:off x="8543925" y="2803525"/>
            <a:ext cx="6683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9.5°E</a:t>
            </a:r>
          </a:p>
        </p:txBody>
      </p:sp>
      <p:pic>
        <p:nvPicPr>
          <p:cNvPr id="8205" name="Picture 9" descr="P:\Groups\INFDIV\GRAPHICS\SAT\Ms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5025" y="1711325"/>
            <a:ext cx="373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Text Box 15"/>
          <p:cNvSpPr txBox="1">
            <a:spLocks noChangeArrowheads="1"/>
          </p:cNvSpPr>
          <p:nvPr/>
        </p:nvSpPr>
        <p:spPr bwMode="auto">
          <a:xfrm>
            <a:off x="1924050" y="1393825"/>
            <a:ext cx="7159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rgbClr val="FF00FF"/>
                </a:solidFill>
              </a:rPr>
              <a:t>Met-9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8207" name="Rectangle 22"/>
          <p:cNvSpPr>
            <a:spLocks noChangeArrowheads="1"/>
          </p:cNvSpPr>
          <p:nvPr/>
        </p:nvSpPr>
        <p:spPr bwMode="auto">
          <a:xfrm>
            <a:off x="2238375" y="2390775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08" name="Text Box 15"/>
          <p:cNvSpPr txBox="1">
            <a:spLocks noChangeArrowheads="1"/>
          </p:cNvSpPr>
          <p:nvPr/>
        </p:nvSpPr>
        <p:spPr bwMode="auto">
          <a:xfrm>
            <a:off x="2095500" y="2794000"/>
            <a:ext cx="3889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0°</a:t>
            </a:r>
          </a:p>
        </p:txBody>
      </p:sp>
      <p:sp>
        <p:nvSpPr>
          <p:cNvPr id="8209" name="Rectangle 26"/>
          <p:cNvSpPr>
            <a:spLocks noChangeArrowheads="1"/>
          </p:cNvSpPr>
          <p:nvPr/>
        </p:nvSpPr>
        <p:spPr bwMode="auto">
          <a:xfrm>
            <a:off x="3867150" y="2381250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10" name="Text Box 15"/>
          <p:cNvSpPr txBox="1">
            <a:spLocks noChangeArrowheads="1"/>
          </p:cNvSpPr>
          <p:nvPr/>
        </p:nvSpPr>
        <p:spPr bwMode="auto">
          <a:xfrm>
            <a:off x="3524250" y="2794000"/>
            <a:ext cx="6683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3.5°E</a:t>
            </a:r>
          </a:p>
        </p:txBody>
      </p:sp>
      <p:pic>
        <p:nvPicPr>
          <p:cNvPr id="8211" name="Picture 9" descr="P:\Groups\INFDIV\GRAPHICS\SAT\Ms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5850" y="4064000"/>
            <a:ext cx="373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2" name="Text Box 15"/>
          <p:cNvSpPr txBox="1">
            <a:spLocks noChangeArrowheads="1"/>
          </p:cNvSpPr>
          <p:nvPr/>
        </p:nvSpPr>
        <p:spPr bwMode="auto">
          <a:xfrm>
            <a:off x="247650" y="3594100"/>
            <a:ext cx="828675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rgbClr val="FFC000"/>
                </a:solidFill>
              </a:rPr>
              <a:t>Met-10</a:t>
            </a:r>
          </a:p>
        </p:txBody>
      </p:sp>
      <p:cxnSp>
        <p:nvCxnSpPr>
          <p:cNvPr id="8213" name="Straight Arrow Connector 29"/>
          <p:cNvCxnSpPr>
            <a:cxnSpLocks noChangeShapeType="1"/>
          </p:cNvCxnSpPr>
          <p:nvPr/>
        </p:nvCxnSpPr>
        <p:spPr bwMode="auto">
          <a:xfrm>
            <a:off x="361950" y="4791075"/>
            <a:ext cx="9096375" cy="1588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214" name="Rectangle 30"/>
          <p:cNvSpPr>
            <a:spLocks noChangeArrowheads="1"/>
          </p:cNvSpPr>
          <p:nvPr/>
        </p:nvSpPr>
        <p:spPr bwMode="auto">
          <a:xfrm>
            <a:off x="609600" y="4648200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15" name="Text Box 15"/>
          <p:cNvSpPr txBox="1">
            <a:spLocks noChangeArrowheads="1"/>
          </p:cNvSpPr>
          <p:nvPr/>
        </p:nvSpPr>
        <p:spPr bwMode="auto">
          <a:xfrm>
            <a:off x="266700" y="5060950"/>
            <a:ext cx="74295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3.4°W</a:t>
            </a:r>
          </a:p>
        </p:txBody>
      </p:sp>
      <p:pic>
        <p:nvPicPr>
          <p:cNvPr id="8216" name="Picture 9" descr="P:\Groups\INFDIV\GRAPHICS\SAT\Ms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975" y="4006850"/>
            <a:ext cx="373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7" name="Text Box 15"/>
          <p:cNvSpPr txBox="1">
            <a:spLocks noChangeArrowheads="1"/>
          </p:cNvSpPr>
          <p:nvPr/>
        </p:nvSpPr>
        <p:spPr bwMode="auto">
          <a:xfrm>
            <a:off x="8553450" y="3689350"/>
            <a:ext cx="7159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rgbClr val="0070C0"/>
                </a:solidFill>
              </a:rPr>
              <a:t>Met-8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8218" name="Rectangle 34"/>
          <p:cNvSpPr>
            <a:spLocks noChangeArrowheads="1"/>
          </p:cNvSpPr>
          <p:nvPr/>
        </p:nvSpPr>
        <p:spPr bwMode="auto">
          <a:xfrm>
            <a:off x="8820150" y="4657725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19" name="Text Box 15"/>
          <p:cNvSpPr txBox="1">
            <a:spLocks noChangeArrowheads="1"/>
          </p:cNvSpPr>
          <p:nvPr/>
        </p:nvSpPr>
        <p:spPr bwMode="auto">
          <a:xfrm>
            <a:off x="8477250" y="5070475"/>
            <a:ext cx="6683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9.5°E</a:t>
            </a:r>
          </a:p>
        </p:txBody>
      </p:sp>
      <p:pic>
        <p:nvPicPr>
          <p:cNvPr id="8220" name="Picture 9" descr="P:\Groups\INFDIV\GRAPHICS\SAT\Msg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" y="3959225"/>
            <a:ext cx="373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1" name="Text Box 15"/>
          <p:cNvSpPr txBox="1">
            <a:spLocks noChangeArrowheads="1"/>
          </p:cNvSpPr>
          <p:nvPr/>
        </p:nvSpPr>
        <p:spPr bwMode="auto">
          <a:xfrm>
            <a:off x="1895475" y="3660775"/>
            <a:ext cx="7159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rgbClr val="FF00FF"/>
                </a:solidFill>
              </a:rPr>
              <a:t>Met-9</a:t>
            </a:r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8222" name="Rectangle 38"/>
          <p:cNvSpPr>
            <a:spLocks noChangeArrowheads="1"/>
          </p:cNvSpPr>
          <p:nvPr/>
        </p:nvSpPr>
        <p:spPr bwMode="auto">
          <a:xfrm>
            <a:off x="2171700" y="4657725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23" name="Text Box 15"/>
          <p:cNvSpPr txBox="1">
            <a:spLocks noChangeArrowheads="1"/>
          </p:cNvSpPr>
          <p:nvPr/>
        </p:nvSpPr>
        <p:spPr bwMode="auto">
          <a:xfrm>
            <a:off x="2028825" y="5060950"/>
            <a:ext cx="3889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0°</a:t>
            </a:r>
          </a:p>
        </p:txBody>
      </p:sp>
      <p:sp>
        <p:nvSpPr>
          <p:cNvPr id="8224" name="Rectangle 40"/>
          <p:cNvSpPr>
            <a:spLocks noChangeArrowheads="1"/>
          </p:cNvSpPr>
          <p:nvPr/>
        </p:nvSpPr>
        <p:spPr bwMode="auto">
          <a:xfrm>
            <a:off x="3800475" y="4648200"/>
            <a:ext cx="46038" cy="276225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8225" name="Text Box 15"/>
          <p:cNvSpPr txBox="1">
            <a:spLocks noChangeArrowheads="1"/>
          </p:cNvSpPr>
          <p:nvPr/>
        </p:nvSpPr>
        <p:spPr bwMode="auto">
          <a:xfrm>
            <a:off x="3457575" y="5060950"/>
            <a:ext cx="66833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3.5°E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778E-17 -3.33333E-6 C 0.04375 -0.01111 0.08766 -0.02176 0.11651 -0.02037 C 0.14535 -0.01852 0.1641 0.00556 0.17308 0.01042 " pathEditMode="relative" rAng="0" ptsTypes="aaA">
                                      <p:cBhvr>
                                        <p:cTn id="82" dur="91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481 -0.00416 C 0.03846 -0.0162 0.08189 -0.02801 0.11042 -0.02639 C 0.13894 -0.02453 0.15753 0.00162 0.16634 0.00695 " pathEditMode="relative" rAng="0" ptsTypes="aaA">
                                      <p:cBhvr>
                                        <p:cTn id="84" dur="91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-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3.07692E-6 2.96296E-6 C 0.24455 -0.05695 0.48942 -0.11389 0.59984 -0.1125 C 0.71041 -0.11111 0.68638 -0.05139 0.66266 0.00833 " pathEditMode="relative" rAng="0" ptsTypes="aaA">
                                      <p:cBhvr>
                                        <p:cTn id="86" dur="152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" y="-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1.53846E-6 -1.85185E-6 C 0.24775 -0.05764 0.49599 -0.11504 0.60785 -0.11366 C 0.72003 -0.11227 0.69551 -0.05185 0.67147 0.00857 " pathEditMode="relative" rAng="0" ptsTypes="aaA">
                                      <p:cBhvr>
                                        <p:cTn id="88" dur="153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" y="-5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2.82051E-6 1.85185E-6 C -0.11202 0.00278 -0.22356 0.00579 -0.3093 0.00602 C -0.39503 0.00625 -0.45497 0.0037 -0.51443 0.00116 " pathEditMode="relative" rAng="0" ptsTypes="aaA">
                                      <p:cBhvr>
                                        <p:cTn id="90" dur="131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" y="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animMotion origin="layout" path="M -1.02564E-6 -4.81481E-6 C -0.11234 0.00625 -0.22388 0.01297 -0.30977 0.01366 C -0.39567 0.01482 -0.45593 0.00857 -0.51538 0.00255 " pathEditMode="relative" rAng="0" ptsTypes="aaA">
                                      <p:cBhvr>
                                        <p:cTn id="92" dur="129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9" grpId="0" animBg="1"/>
      <p:bldP spid="8202" grpId="0"/>
      <p:bldP spid="8203" grpId="0" animBg="1"/>
      <p:bldP spid="8204" grpId="0"/>
      <p:bldP spid="8206" grpId="0"/>
      <p:bldP spid="8207" grpId="0" animBg="1"/>
      <p:bldP spid="8208" grpId="0"/>
      <p:bldP spid="8209" grpId="0" animBg="1"/>
      <p:bldP spid="8210" grpId="0"/>
      <p:bldP spid="8212" grpId="0"/>
      <p:bldP spid="8212" grpId="1"/>
      <p:bldP spid="8214" grpId="0" animBg="1"/>
      <p:bldP spid="8215" grpId="0"/>
      <p:bldP spid="8217" grpId="0"/>
      <p:bldP spid="8217" grpId="1"/>
      <p:bldP spid="8218" grpId="0" animBg="1"/>
      <p:bldP spid="8219" grpId="0"/>
      <p:bldP spid="8221" grpId="0"/>
      <p:bldP spid="8221" grpId="1"/>
      <p:bldP spid="8222" grpId="0" animBg="1"/>
      <p:bldP spid="8223" grpId="0"/>
      <p:bldP spid="8224" grpId="0" animBg="1"/>
      <p:bldP spid="82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Driving Principles for Satellite Relocations</a:t>
            </a:r>
          </a:p>
        </p:txBody>
      </p:sp>
      <p:sp>
        <p:nvSpPr>
          <p:cNvPr id="17411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D5C3DBED-A365-4FB0-9B73-DC2C5D800949}" type="slidenum">
              <a:rPr lang="en-GB" smtClean="0"/>
              <a:pPr>
                <a:defRPr/>
              </a:pPr>
              <a:t>13</a:t>
            </a:fld>
            <a:endParaRPr lang="en-GB" smtClean="0"/>
          </a:p>
        </p:txBody>
      </p:sp>
      <p:sp>
        <p:nvSpPr>
          <p:cNvPr id="7" name="Rectangle 335"/>
          <p:cNvSpPr txBox="1">
            <a:spLocks noChangeArrowheads="1"/>
          </p:cNvSpPr>
          <p:nvPr/>
        </p:nvSpPr>
        <p:spPr>
          <a:xfrm>
            <a:off x="201613" y="1174750"/>
            <a:ext cx="9571037" cy="51022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180975" indent="-180975">
              <a:spcBef>
                <a:spcPts val="12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Relocations can start only after successful Routine Operations Readiness Review (RORR) at the end of MSG-3 Commissioning</a:t>
            </a:r>
          </a:p>
          <a:p>
            <a:pPr marL="180975" indent="-180975">
              <a:spcBef>
                <a:spcPts val="12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 months of Met-9/Met-10 parallel dissemination of </a:t>
            </a:r>
            <a:r>
              <a:rPr lang="en-GB" sz="2000" u="sng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SEVIRI HRIT and Met Products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are provided to ensure smooth transition at the user side. 1</a:t>
            </a:r>
            <a:r>
              <a:rPr lang="en-GB" sz="2000" b="0" kern="0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month of parallel dissemination is with Met-9 prime, 2</a:t>
            </a:r>
            <a:r>
              <a:rPr lang="en-GB" sz="2000" b="0" kern="0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month Met-10 is prime</a:t>
            </a:r>
          </a:p>
          <a:p>
            <a:pPr marL="180975" indent="-180975">
              <a:spcBef>
                <a:spcPts val="12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 months of Met-8/Met-9 parallel dissemination of </a:t>
            </a:r>
            <a:r>
              <a:rPr lang="en-GB" sz="2000" u="sng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RSS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are provided to ensure smooth transition at the user side. 1</a:t>
            </a:r>
            <a:r>
              <a:rPr lang="en-GB" sz="2000" b="0" kern="0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month of parallel dissemination is with Met-8 prime, 2</a:t>
            </a:r>
            <a:r>
              <a:rPr lang="en-GB" sz="2000" b="0" kern="0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month Met-9 is prime</a:t>
            </a:r>
          </a:p>
          <a:p>
            <a:pPr marL="180975" indent="-180975">
              <a:spcBef>
                <a:spcPts val="12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impact of satellite relocation on the LRIT direct dissemination and SAR service shall be minimised (no need to re-point LRIT and SAR antennas)</a:t>
            </a:r>
          </a:p>
          <a:p>
            <a:pPr marL="180975" indent="-180975">
              <a:spcBef>
                <a:spcPts val="12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difference in DCP footprint shall be minimised when swapping from Met-9 to Met-10</a:t>
            </a:r>
          </a:p>
          <a:p>
            <a:pPr marL="180975" indent="-180975">
              <a:spcBef>
                <a:spcPts val="1200"/>
              </a:spcBef>
              <a:buFontTx/>
              <a:buChar char="•"/>
              <a:defRPr/>
            </a:pP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satellite drift rate should be around 0.5</a:t>
            </a:r>
            <a:r>
              <a:rPr lang="en-US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°/day </a:t>
            </a:r>
            <a:r>
              <a:rPr lang="en-GB" sz="2000" b="0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so that fuel saving and safety rules are fulfilled and proper image quality maintained while drifting</a:t>
            </a:r>
            <a:endParaRPr lang="en-US" sz="2000" b="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792163" y="369888"/>
            <a:ext cx="814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  <a:cs typeface="Arial" pitchFamily="34" charset="0"/>
              </a:rPr>
              <a:t>Impact on Services (</a:t>
            </a:r>
            <a:r>
              <a:rPr lang="en-GB" sz="2800" i="1" dirty="0">
                <a:latin typeface="+mj-lt"/>
                <a:cs typeface="Arial" pitchFamily="34" charset="0"/>
              </a:rPr>
              <a:t>Tentative dates!</a:t>
            </a:r>
            <a:r>
              <a:rPr lang="en-GB" sz="2800" dirty="0">
                <a:latin typeface="+mj-lt"/>
                <a:cs typeface="Arial" pitchFamily="34" charset="0"/>
              </a:rPr>
              <a:t>)</a:t>
            </a:r>
          </a:p>
        </p:txBody>
      </p:sp>
      <p:sp>
        <p:nvSpPr>
          <p:cNvPr id="1843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81C98BBC-BCB4-4CE2-98F1-240A11F140EA}" type="slidenum">
              <a:rPr lang="en-GB" smtClean="0"/>
              <a:pPr>
                <a:defRPr/>
              </a:pPr>
              <a:t>14</a:t>
            </a:fld>
            <a:endParaRPr lang="en-GB" smtClean="0"/>
          </a:p>
        </p:txBody>
      </p:sp>
      <p:sp>
        <p:nvSpPr>
          <p:cNvPr id="20484" name="Rectangle 335"/>
          <p:cNvSpPr txBox="1">
            <a:spLocks noChangeArrowheads="1"/>
          </p:cNvSpPr>
          <p:nvPr/>
        </p:nvSpPr>
        <p:spPr bwMode="auto">
          <a:xfrm>
            <a:off x="122238" y="1449388"/>
            <a:ext cx="9658350" cy="4446587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/>
          <a:lstStyle/>
          <a:p>
            <a:pPr marL="2066925" indent="-2066925">
              <a:spcBef>
                <a:spcPts val="400"/>
              </a:spcBef>
            </a:pPr>
            <a:r>
              <a:rPr lang="en-GB" sz="2400" u="sng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Prime Service</a:t>
            </a: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12 Dec 12 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Start of Met-9/Met-10 “official” parallel dissemination (both rectified at 0°)</a:t>
            </a: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14 Jan 13 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Met-10 becomes prime (LRIT and DCP to Met-10) </a:t>
            </a: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12 Feb 13 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Met-9 parallel dissemination stops</a:t>
            </a:r>
          </a:p>
          <a:p>
            <a:pPr marL="2066925" indent="-2066925"/>
            <a:endParaRPr lang="en-GB" sz="2400" b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2066925" indent="-2066925">
              <a:spcBef>
                <a:spcPts val="1200"/>
              </a:spcBef>
            </a:pPr>
            <a:r>
              <a:rPr lang="en-GB" sz="2400" u="sng">
                <a:solidFill>
                  <a:schemeClr val="tx1"/>
                </a:solidFill>
                <a:latin typeface="Arial" charset="0"/>
                <a:cs typeface="Arial" charset="0"/>
              </a:rPr>
              <a:t>RSS</a:t>
            </a: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24 Jan 13 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Met-8 RSS interrupted for the 1-month yearly pause</a:t>
            </a:r>
            <a:endParaRPr lang="en-GB" sz="2400" b="0">
              <a:solidFill>
                <a:schemeClr val="tx1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26 Feb 13 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Start of Met-8/Met-9 “official” RSS parallel dissemination (both rectified at 9.5°E)</a:t>
            </a: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2 Apr 13 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Met-9 becomes RSS prime</a:t>
            </a:r>
          </a:p>
          <a:p>
            <a:pPr marL="2066925" indent="-2066925"/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2 May 13 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	</a:t>
            </a:r>
            <a:r>
              <a:rPr lang="en-GB" sz="2400" b="0">
                <a:solidFill>
                  <a:schemeClr val="tx1"/>
                </a:solidFill>
                <a:latin typeface="Arial" charset="0"/>
                <a:cs typeface="Arial" charset="0"/>
              </a:rPr>
              <a:t>Met-8 RSS parallel dissemination stops</a:t>
            </a:r>
            <a:endParaRPr lang="en-GB" sz="2400" b="0">
              <a:solidFill>
                <a:schemeClr val="tx1"/>
              </a:solidFill>
              <a:latin typeface="Arial" charset="0"/>
              <a:cs typeface="Arial" charset="0"/>
              <a:sym typeface="Wingdings" pitchFamily="2" charset="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792163" y="369888"/>
            <a:ext cx="814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  <a:cs typeface="Arial" pitchFamily="34" charset="0"/>
              </a:rPr>
              <a:t>Commissioning and Early MSG-3 Operations</a:t>
            </a:r>
          </a:p>
        </p:txBody>
      </p:sp>
      <p:sp>
        <p:nvSpPr>
          <p:cNvPr id="1945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22835BC5-FD90-4CE4-AA21-5C336E60B8B1}" type="slidenum">
              <a:rPr lang="en-GB" smtClean="0"/>
              <a:pPr>
                <a:defRPr/>
              </a:pPr>
              <a:t>15</a:t>
            </a:fld>
            <a:endParaRPr lang="en-GB" smtClean="0"/>
          </a:p>
        </p:txBody>
      </p:sp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" y="1343025"/>
            <a:ext cx="967105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Metop-A Status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82AB84E5-50B4-4F6C-963F-7D2E7D60FF53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1438"/>
            <a:ext cx="3729038" cy="4895850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80000"/>
              </a:lnSpc>
              <a:defRPr/>
            </a:pPr>
            <a:endParaRPr lang="en-GB" sz="16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GB" sz="1600" dirty="0" smtClean="0"/>
              <a:t>DHSA: Redundant CCU I/O Board Recovered after last PLSOL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GB" sz="16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GB" sz="1600" dirty="0" smtClean="0"/>
              <a:t>HRPT:B unit in restricted operation. Complete longitudinal coverage zone active since 18th January 2011 (No transmission at higher latitudes in both hemispheres)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GB" sz="16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GB" sz="1600" dirty="0" smtClean="0"/>
              <a:t>AMSU A1: H7 is declared failed. NEDT on H3 is rising exponentially – at spec. threshold (0.4 K) in September 2013. H8 NEDT also starting to rise.</a:t>
            </a:r>
          </a:p>
          <a:p>
            <a:pPr>
              <a:lnSpc>
                <a:spcPct val="80000"/>
              </a:lnSpc>
              <a:defRPr/>
            </a:pPr>
            <a:endParaRPr lang="en-GB" sz="16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GB" sz="1600" dirty="0" smtClean="0"/>
              <a:t>MHS Local oscillator swap has improved H3/4 NEDT, but trend still continues – out of spec ca. Mid/late 2013</a:t>
            </a:r>
          </a:p>
          <a:p>
            <a:pPr>
              <a:lnSpc>
                <a:spcPct val="80000"/>
              </a:lnSpc>
              <a:defRPr/>
            </a:pPr>
            <a:endParaRPr lang="en-GB" sz="16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GB" sz="1600" dirty="0" smtClean="0"/>
              <a:t>A-DCS: frequency complaints - no requests to stop operations. 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GB" sz="16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GB" sz="1600" dirty="0" smtClean="0"/>
              <a:t>GOME </a:t>
            </a:r>
            <a:r>
              <a:rPr lang="en-GB" sz="1600" smtClean="0"/>
              <a:t>throughput loss </a:t>
            </a:r>
            <a:r>
              <a:rPr lang="en-GB" sz="1600" dirty="0" smtClean="0"/>
              <a:t>in UV stabilised </a:t>
            </a:r>
            <a:r>
              <a:rPr lang="en-GB" sz="1600" smtClean="0"/>
              <a:t>with limited performance degradations.</a:t>
            </a:r>
            <a:endParaRPr lang="en-GB" sz="1600" dirty="0" smtClean="0"/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25438" y="0"/>
            <a:ext cx="8986837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2800">
              <a:latin typeface="Arial" charset="0"/>
            </a:endParaRPr>
          </a:p>
        </p:txBody>
      </p:sp>
      <p:pic>
        <p:nvPicPr>
          <p:cNvPr id="22534" name="Picture 13" descr="image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8075" y="1895475"/>
            <a:ext cx="628015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GB" sz="2400" smtClean="0">
                <a:cs typeface="Arial" charset="0"/>
              </a:rPr>
              <a:t>EUMETSAT Polar System: Metop-A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6BCA7A43-8CEE-4977-972D-FAA514121029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5275" y="1362075"/>
          <a:ext cx="9458326" cy="4238622"/>
        </p:xfrm>
        <a:graphic>
          <a:graphicData uri="http://schemas.openxmlformats.org/drawingml/2006/table">
            <a:tbl>
              <a:tblPr/>
              <a:tblGrid>
                <a:gridCol w="1463025"/>
                <a:gridCol w="7995301"/>
              </a:tblGrid>
              <a:tr h="29256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 err="1">
                          <a:latin typeface="Calibri"/>
                          <a:ea typeface="Calibri"/>
                          <a:cs typeface="Times New Roman"/>
                        </a:rPr>
                        <a:t>Metop</a:t>
                      </a:r>
                      <a:r>
                        <a:rPr lang="en-GB" sz="1200" b="1" dirty="0">
                          <a:latin typeface="Calibri"/>
                          <a:ea typeface="Calibri"/>
                          <a:cs typeface="Times New Roman"/>
                        </a:rPr>
                        <a:t>-A Major Events </a:t>
                      </a:r>
                      <a:r>
                        <a:rPr lang="en-GB" sz="1200" b="1" dirty="0" smtClean="0">
                          <a:latin typeface="Calibri"/>
                          <a:ea typeface="Calibri"/>
                          <a:cs typeface="Times New Roman"/>
                        </a:rPr>
                        <a:t>1 June – 10 October 2012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925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latin typeface="Calibri"/>
                          <a:ea typeface="Calibri"/>
                          <a:cs typeface="Times New Roman"/>
                        </a:rPr>
                        <a:t>Sub-Sys.</a:t>
                      </a: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>
                          <a:latin typeface="Calibri"/>
                          <a:ea typeface="Calibri"/>
                          <a:cs typeface="Times New Roman"/>
                        </a:rPr>
                        <a:t>Event</a:t>
                      </a:r>
                      <a:r>
                        <a:rPr lang="en-GB" sz="12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87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SVM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  <a:sym typeface="Wingdings" pitchFamily="2" charset="2"/>
                        </a:rPr>
                        <a:t>18 July 2012:</a:t>
                      </a:r>
                      <a:r>
                        <a:rPr lang="en-GB" sz="120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  <a:sym typeface="Wingdings" pitchFamily="2" charset="2"/>
                        </a:rPr>
                        <a:t> </a:t>
                      </a: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  <a:sym typeface="Wingdings" pitchFamily="2" charset="2"/>
                        </a:rPr>
                        <a:t>In-plane manoeuvre </a:t>
                      </a: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latin typeface="Calibri"/>
                          <a:ea typeface="Calibri"/>
                          <a:cs typeface="Times New Roman"/>
                        </a:rPr>
                        <a:t>PLM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  <a:sym typeface="Wingdings" pitchFamily="2" charset="2"/>
                        </a:rPr>
                        <a:t>No special operations</a:t>
                      </a: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5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ADCS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Arial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latin typeface="Calibri"/>
                          <a:ea typeface="Calibri"/>
                          <a:cs typeface="Times New Roman"/>
                        </a:rPr>
                        <a:t>AVHRR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AMSU-A1-A2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latin typeface="Calibri"/>
                          <a:ea typeface="Calibri"/>
                          <a:cs typeface="Times New Roman"/>
                        </a:rPr>
                        <a:t>HIRS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SEM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  <a:sym typeface="Wingdings" pitchFamily="2" charset="2"/>
                        </a:rPr>
                        <a:t>18 July 2012: </a:t>
                      </a: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Outage for In-plane manoeuvre</a:t>
                      </a: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ASCAT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GRAS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latin typeface="Calibri"/>
                          <a:ea typeface="Calibri"/>
                          <a:cs typeface="Times New Roman"/>
                        </a:rPr>
                        <a:t>GOME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  <a:sym typeface="Wingdings" pitchFamily="2" charset="2"/>
                        </a:rPr>
                        <a:t>18 July 2012: </a:t>
                      </a: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Outage for In-plane manoeuvre</a:t>
                      </a: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latin typeface="Calibri"/>
                          <a:ea typeface="Calibri"/>
                          <a:cs typeface="Times New Roman"/>
                        </a:rPr>
                        <a:t>MHS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latin typeface="Calibri"/>
                          <a:ea typeface="Calibri"/>
                          <a:cs typeface="Times New Roman"/>
                        </a:rPr>
                        <a:t>IASI </a:t>
                      </a:r>
                    </a:p>
                  </a:txBody>
                  <a:tcPr marL="40771" marR="40771" marT="67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>
                          <a:tab pos="457200" algn="l"/>
                        </a:tabLst>
                        <a:defRPr/>
                      </a:pPr>
                      <a:r>
                        <a:rPr lang="en-GB" sz="1200" dirty="0" smtClean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n-GB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special operations.</a:t>
                      </a:r>
                      <a:endParaRPr lang="en-GB" sz="12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771" marR="40771" marT="67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DFC71F3F-B5D1-4D54-B08C-32D4B65BA72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24579" name="Rectangle 233"/>
          <p:cNvSpPr>
            <a:spLocks noGrp="1" noChangeArrowheads="1"/>
          </p:cNvSpPr>
          <p:nvPr>
            <p:ph type="title"/>
          </p:nvPr>
        </p:nvSpPr>
        <p:spPr>
          <a:xfrm>
            <a:off x="325438" y="128588"/>
            <a:ext cx="8986837" cy="944562"/>
          </a:xfrm>
        </p:spPr>
        <p:txBody>
          <a:bodyPr/>
          <a:lstStyle/>
          <a:p>
            <a:r>
              <a:rPr lang="en-GB" smtClean="0"/>
              <a:t>EPS Product Operations Status and Planning</a:t>
            </a:r>
          </a:p>
        </p:txBody>
      </p:sp>
      <p:graphicFrame>
        <p:nvGraphicFramePr>
          <p:cNvPr id="6" name="Group 261"/>
          <p:cNvGraphicFramePr>
            <a:graphicFrameLocks noGrp="1"/>
          </p:cNvGraphicFramePr>
          <p:nvPr>
            <p:ph idx="1"/>
          </p:nvPr>
        </p:nvGraphicFramePr>
        <p:xfrm>
          <a:off x="415925" y="1916113"/>
          <a:ext cx="6769323" cy="4105920"/>
        </p:xfrm>
        <a:graphic>
          <a:graphicData uri="http://schemas.openxmlformats.org/drawingml/2006/table">
            <a:tbl>
              <a:tblPr/>
              <a:tblGrid>
                <a:gridCol w="2505182"/>
                <a:gridCol w="2247917"/>
                <a:gridCol w="2016224"/>
              </a:tblGrid>
              <a:tr h="22542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Product (M02)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Current Status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Future Status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All Level 1 Products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Operational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B346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ATOVS Level 2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Operational 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B346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IASI Level 2 (temperature water profile, clouds properties, ozone, trace gas)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Operational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B346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IASI Level 2 Sea surface temperature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Demonstration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Operational in 2013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IASI Level 2 (emissivity)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 Pre-Operational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AVHRR L2 NDVI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Operational 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B346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AVHRR L2 Polar Winds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Operational 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B346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ASCAT Soil Moisture</a:t>
                      </a:r>
                      <a:endParaRPr kumimoji="0" lang="en-GB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Operational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IASI L1 Compressed 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  <a:cs typeface="Times New Roman" pitchFamily="18" charset="0"/>
                        </a:rPr>
                        <a:t>Operational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26" name="Text Box 251"/>
          <p:cNvSpPr txBox="1">
            <a:spLocks noChangeArrowheads="1"/>
          </p:cNvSpPr>
          <p:nvPr/>
        </p:nvSpPr>
        <p:spPr bwMode="auto">
          <a:xfrm>
            <a:off x="7239000" y="2205038"/>
            <a:ext cx="2357438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GB" sz="1600">
                <a:solidFill>
                  <a:srgbClr val="FF0000"/>
                </a:solidFill>
              </a:rPr>
              <a:t>No changes since last QM</a:t>
            </a:r>
          </a:p>
          <a:p>
            <a:endParaRPr lang="en-GB" sz="1600">
              <a:solidFill>
                <a:srgbClr val="FF0000"/>
              </a:solidFill>
            </a:endParaRPr>
          </a:p>
          <a:p>
            <a:r>
              <a:rPr lang="en-GB" sz="1600">
                <a:solidFill>
                  <a:srgbClr val="FF0000"/>
                </a:solidFill>
              </a:rPr>
              <a:t>Focus is currently on Metop-B Cal / Val</a:t>
            </a:r>
          </a:p>
          <a:p>
            <a:endParaRPr lang="en-GB" sz="1600"/>
          </a:p>
          <a:p>
            <a:r>
              <a:rPr lang="en-GB" sz="1600"/>
              <a:t>All Level 1 NOAA-19 products operational.</a:t>
            </a:r>
          </a:p>
          <a:p>
            <a:endParaRPr lang="en-GB" sz="1600"/>
          </a:p>
          <a:p>
            <a:r>
              <a:rPr lang="en-GB" sz="1600"/>
              <a:t>ATOVS L2 products from NOAA-19 operational</a:t>
            </a:r>
          </a:p>
          <a:p>
            <a:endParaRPr lang="en-GB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Metop-B Commissioning Status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GB" smtClean="0"/>
              <a:t>Follow the Metop-B Commissioning Link from the EUMETSAT website:</a:t>
            </a:r>
          </a:p>
          <a:p>
            <a:endParaRPr lang="en-GB" smtClean="0">
              <a:hlinkClick r:id="rId2"/>
            </a:endParaRPr>
          </a:p>
          <a:p>
            <a:endParaRPr lang="en-GB" smtClean="0">
              <a:hlinkClick r:id="rId2"/>
            </a:endParaRPr>
          </a:p>
          <a:p>
            <a:pPr algn="ctr"/>
            <a:r>
              <a:rPr lang="en-GB" smtClean="0">
                <a:hlinkClick r:id="rId2"/>
              </a:rPr>
              <a:t>http://www.eumetsat.int/Home/index.htm</a:t>
            </a:r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217FED9D-34BE-41C8-B2F7-7C15BB9C4D7A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35"/>
          <p:cNvSpPr>
            <a:spLocks noGrp="1" noChangeArrowheads="1"/>
          </p:cNvSpPr>
          <p:nvPr>
            <p:ph type="body" idx="1"/>
          </p:nvPr>
        </p:nvSpPr>
        <p:spPr>
          <a:xfrm>
            <a:off x="190500" y="1651000"/>
            <a:ext cx="9505950" cy="4679950"/>
          </a:xfrm>
          <a:solidFill>
            <a:srgbClr val="FFFFFF"/>
          </a:solidFill>
        </p:spPr>
        <p:txBody>
          <a:bodyPr/>
          <a:lstStyle/>
          <a:p>
            <a:pPr marL="0" indent="0" eaLnBrk="1" hangingPunct="1">
              <a:spcBef>
                <a:spcPts val="1200"/>
              </a:spcBef>
            </a:pPr>
            <a:r>
              <a:rPr lang="en-GB" sz="2000" b="1" u="sng" smtClean="0">
                <a:solidFill>
                  <a:srgbClr val="FF00FF"/>
                </a:solidFill>
              </a:rPr>
              <a:t>MET-9</a:t>
            </a:r>
            <a:r>
              <a:rPr lang="en-GB" sz="2000" smtClean="0"/>
              <a:t> : launched 21 Dec 2005 and located at 0</a:t>
            </a:r>
            <a:r>
              <a:rPr lang="en-US" sz="2000" smtClean="0">
                <a:cs typeface="Arial" charset="0"/>
              </a:rPr>
              <a:t>°. It supports the Meteosat</a:t>
            </a:r>
            <a:r>
              <a:rPr lang="en-US" sz="2000" smtClean="0">
                <a:cs typeface="Arial" charset="0"/>
                <a:sym typeface="Wingdings" pitchFamily="2" charset="2"/>
              </a:rPr>
              <a:t> </a:t>
            </a:r>
            <a:r>
              <a:rPr lang="en-US" sz="2000" smtClean="0">
                <a:cs typeface="Arial" charset="0"/>
              </a:rPr>
              <a:t>Prime mission. </a:t>
            </a:r>
            <a:r>
              <a:rPr lang="en-US" sz="2000" smtClean="0">
                <a:cs typeface="Arial" charset="0"/>
                <a:sym typeface="Wingdings" pitchFamily="2" charset="2"/>
              </a:rPr>
              <a:t>Suspected thermal frames release on 12-8-12 and 21-9-12 (see next slide). An outage the imaging service of about 6 hours on 31-8-12 due to a loss of synchronisation on board after a sensor swap at eclipse exit (Incident #49)</a:t>
            </a:r>
            <a:endParaRPr lang="en-US" sz="2000" smtClean="0"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endParaRPr lang="en-US" sz="800" smtClean="0">
              <a:cs typeface="Arial" charset="0"/>
            </a:endParaRPr>
          </a:p>
          <a:p>
            <a:pPr marL="0" indent="0" eaLnBrk="1" hangingPunct="1">
              <a:spcBef>
                <a:spcPts val="1200"/>
              </a:spcBef>
            </a:pPr>
            <a:r>
              <a:rPr lang="en-GB" sz="2000" b="1" u="sng" smtClean="0">
                <a:solidFill>
                  <a:srgbClr val="0070C0"/>
                </a:solidFill>
              </a:rPr>
              <a:t>MET-8</a:t>
            </a:r>
            <a:r>
              <a:rPr lang="en-GB" sz="2000" smtClean="0"/>
              <a:t> : launched 28 Aug 2002 and located at 9.5</a:t>
            </a:r>
            <a:r>
              <a:rPr lang="en-US" sz="2000" smtClean="0">
                <a:cs typeface="Arial" charset="0"/>
              </a:rPr>
              <a:t>°E.</a:t>
            </a:r>
            <a:r>
              <a:rPr lang="en-GB" sz="2000" smtClean="0"/>
              <a:t> </a:t>
            </a:r>
            <a:r>
              <a:rPr lang="en-US" sz="2000" smtClean="0">
                <a:cs typeface="Arial" charset="0"/>
                <a:sym typeface="Wingdings" pitchFamily="2" charset="2"/>
              </a:rPr>
              <a:t>It is a backup for Met-9 and supports RSS. </a:t>
            </a:r>
            <a:r>
              <a:rPr lang="en-US" sz="2000" smtClean="0">
                <a:cs typeface="Arial" charset="0"/>
              </a:rPr>
              <a:t>No new anomalies to report.</a:t>
            </a:r>
          </a:p>
          <a:p>
            <a:pPr marL="0" indent="0" eaLnBrk="1" hangingPunct="1">
              <a:spcBef>
                <a:spcPts val="1200"/>
              </a:spcBef>
            </a:pPr>
            <a:endParaRPr lang="en-GB" sz="800" smtClean="0"/>
          </a:p>
          <a:p>
            <a:pPr marL="0" indent="0" eaLnBrk="1" hangingPunct="1">
              <a:spcBef>
                <a:spcPts val="1200"/>
              </a:spcBef>
            </a:pPr>
            <a:r>
              <a:rPr lang="en-GB" sz="2000" b="1" u="sng" smtClean="0">
                <a:solidFill>
                  <a:schemeClr val="tx1"/>
                </a:solidFill>
              </a:rPr>
              <a:t>MET-7</a:t>
            </a:r>
            <a:r>
              <a:rPr lang="en-GB" sz="2000" smtClean="0"/>
              <a:t> (launched 2 Sept 1997) and located at 57.5</a:t>
            </a:r>
            <a:r>
              <a:rPr lang="en-US" sz="2000" smtClean="0">
                <a:cs typeface="Arial" charset="0"/>
              </a:rPr>
              <a:t>°E. It supports the full </a:t>
            </a:r>
            <a:r>
              <a:rPr lang="en-GB" sz="2000" smtClean="0"/>
              <a:t>IODC service</a:t>
            </a:r>
            <a:r>
              <a:rPr lang="en-US" sz="2000" smtClean="0">
                <a:cs typeface="Arial" charset="0"/>
              </a:rPr>
              <a:t>. No new anomalies to report.</a:t>
            </a:r>
            <a:endParaRPr lang="en-GB" sz="2000" smtClean="0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AEBA8F4F-016E-4EC7-BB4B-23D89A8FA56C}" type="slidenum">
              <a:rPr lang="en-GB" smtClean="0"/>
              <a:pPr>
                <a:defRPr/>
              </a:pPr>
              <a:t>2</a:t>
            </a:fld>
            <a:endParaRPr lang="en-GB" smtClean="0"/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792163" y="369888"/>
            <a:ext cx="8143875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30000"/>
              </a:lnSpc>
              <a:spcBef>
                <a:spcPct val="10000"/>
              </a:spcBef>
            </a:pPr>
            <a:r>
              <a:rPr lang="en-GB" sz="2800"/>
              <a:t>Spacecraft Routine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DFBE2AC0-5DBD-4BD0-A4D7-C56B2EA90B91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pic>
        <p:nvPicPr>
          <p:cNvPr id="27652" name="Picture 2" descr="https://blog.eumetsat.int/wp-content/uploads/2012/09/DSC_64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" y="-207963"/>
            <a:ext cx="10929938" cy="725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D:\UserData\My Dropbox\Business\7984899634_2654ac380f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900" y="0"/>
            <a:ext cx="1027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UserData\My Dropbox\Business\7984898398_1c8fa476fd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-347663"/>
            <a:ext cx="4810125" cy="720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2406EF5F-6510-4C99-8C1E-21FDB2DB7797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pic>
        <p:nvPicPr>
          <p:cNvPr id="30723" name="Picture 2" descr="https://blog.eumetsat.int/wp-content/uploads/2012/09/metop-b-lau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425" y="-123825"/>
            <a:ext cx="10475913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68473B07-EC99-45BC-9F13-6E3926224B56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33795" name="Picture 9" descr="S:\Metop-B-Project-Support\SPVT\AVHRR\avhrr_fir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-14288"/>
            <a:ext cx="9134475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990339DA-66E9-4545-A5F6-A65208709DF7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35843" name="Picture 2" descr="https://blog.eumetsat.int/wp-content/uploads/2012/09/metopb_mhsch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713" y="-247650"/>
            <a:ext cx="5021262" cy="71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12EC2703-88EF-469C-98BF-B2887286A73B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36868" name="Picture 7" descr="N:\TEMP\SPVT\ASCAT\MB-25-26092012-RGB-Antarctic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15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CAE7DF7D-35A4-465D-A811-2C07862403A9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7700"/>
            <a:ext cx="9936163" cy="6210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7296150" y="1695450"/>
            <a:ext cx="23622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/>
              <a:t>Orbit at Handover – Metop-A following Metop-B by approx 25 mins</a:t>
            </a:r>
          </a:p>
          <a:p>
            <a:endParaRPr lang="en-GB" sz="1400"/>
          </a:p>
          <a:p>
            <a:r>
              <a:rPr lang="en-GB" sz="1400"/>
              <a:t>12 km lower and adding about 4 mins/day of separation</a:t>
            </a:r>
          </a:p>
          <a:p>
            <a:endParaRPr lang="en-GB"/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7134225" y="933450"/>
            <a:ext cx="8477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Metop-B</a:t>
            </a:r>
          </a:p>
          <a:p>
            <a:endParaRPr lang="en-GB"/>
          </a:p>
        </p:txBody>
      </p:sp>
      <p:sp>
        <p:nvSpPr>
          <p:cNvPr id="37894" name="Rectangular Callout 5"/>
          <p:cNvSpPr>
            <a:spLocks noChangeArrowheads="1"/>
          </p:cNvSpPr>
          <p:nvPr/>
        </p:nvSpPr>
        <p:spPr bwMode="auto">
          <a:xfrm>
            <a:off x="7115175" y="876300"/>
            <a:ext cx="1276350" cy="542925"/>
          </a:xfrm>
          <a:prstGeom prst="wedgeRectCallout">
            <a:avLst>
              <a:gd name="adj1" fmla="val -113708"/>
              <a:gd name="adj2" fmla="val 136185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0" y="1038225"/>
            <a:ext cx="8477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Metop-A</a:t>
            </a:r>
          </a:p>
          <a:p>
            <a:endParaRPr lang="en-GB"/>
          </a:p>
        </p:txBody>
      </p:sp>
      <p:sp>
        <p:nvSpPr>
          <p:cNvPr id="37896" name="Rectangular Callout 7"/>
          <p:cNvSpPr>
            <a:spLocks noChangeArrowheads="1"/>
          </p:cNvSpPr>
          <p:nvPr/>
        </p:nvSpPr>
        <p:spPr bwMode="auto">
          <a:xfrm>
            <a:off x="0" y="981075"/>
            <a:ext cx="1276350" cy="542925"/>
          </a:xfrm>
          <a:prstGeom prst="wedgeRectCallout">
            <a:avLst>
              <a:gd name="adj1" fmla="val 70620"/>
              <a:gd name="adj2" fmla="val 150222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4ACF2C39-C1C1-4892-A90F-7656A511DBFB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pic>
        <p:nvPicPr>
          <p:cNvPr id="38915" name="Picture 4" descr="N:\TEMP\SIOV_Pictures\IMGP9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64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50FF1E7E-32AE-41EE-8515-60BB091321E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" y="1000125"/>
            <a:ext cx="9859962" cy="6162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857250" y="6181725"/>
            <a:ext cx="8477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Metop-A</a:t>
            </a:r>
          </a:p>
          <a:p>
            <a:endParaRPr lang="en-GB"/>
          </a:p>
        </p:txBody>
      </p:sp>
      <p:sp>
        <p:nvSpPr>
          <p:cNvPr id="39941" name="Rectangular Callout 4"/>
          <p:cNvSpPr>
            <a:spLocks noChangeArrowheads="1"/>
          </p:cNvSpPr>
          <p:nvPr/>
        </p:nvSpPr>
        <p:spPr bwMode="auto">
          <a:xfrm>
            <a:off x="733425" y="6134100"/>
            <a:ext cx="1276350" cy="542925"/>
          </a:xfrm>
          <a:prstGeom prst="wedgeRectCallout">
            <a:avLst>
              <a:gd name="adj1" fmla="val 222861"/>
              <a:gd name="adj2" fmla="val 32676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6848475" y="1304925"/>
            <a:ext cx="8477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Metop-B</a:t>
            </a:r>
          </a:p>
          <a:p>
            <a:endParaRPr lang="en-GB"/>
          </a:p>
        </p:txBody>
      </p:sp>
      <p:sp>
        <p:nvSpPr>
          <p:cNvPr id="39943" name="Rectangular Callout 6"/>
          <p:cNvSpPr>
            <a:spLocks noChangeArrowheads="1"/>
          </p:cNvSpPr>
          <p:nvPr/>
        </p:nvSpPr>
        <p:spPr bwMode="auto">
          <a:xfrm>
            <a:off x="6848475" y="1247775"/>
            <a:ext cx="1276350" cy="542925"/>
          </a:xfrm>
          <a:prstGeom prst="wedgeRectCallout">
            <a:avLst>
              <a:gd name="adj1" fmla="val -161472"/>
              <a:gd name="adj2" fmla="val 9870"/>
            </a:avLst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/>
          </a:p>
        </p:txBody>
      </p:sp>
      <p:sp>
        <p:nvSpPr>
          <p:cNvPr id="39944" name="TextBox 7"/>
          <p:cNvSpPr txBox="1">
            <a:spLocks noChangeArrowheads="1"/>
          </p:cNvSpPr>
          <p:nvPr/>
        </p:nvSpPr>
        <p:spPr bwMode="auto">
          <a:xfrm>
            <a:off x="114300" y="1657350"/>
            <a:ext cx="23622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/>
              <a:t>Following transfer manoeuvre, Metop-A following Metop-B by approx.  49 mins.</a:t>
            </a:r>
          </a:p>
          <a:p>
            <a:endParaRPr lang="en-GB" sz="1400"/>
          </a:p>
          <a:p>
            <a:endParaRPr lang="en-GB" sz="1400"/>
          </a:p>
          <a:p>
            <a:endParaRPr lang="en-GB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25438" y="238125"/>
            <a:ext cx="9459912" cy="839788"/>
          </a:xfrm>
        </p:spPr>
        <p:txBody>
          <a:bodyPr/>
          <a:lstStyle/>
          <a:p>
            <a:r>
              <a:rPr lang="en-GB" smtClean="0"/>
              <a:t>Detachment of thermal frames on Meteosat-8/9 (shown: MSG-1)</a:t>
            </a: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2BF7F092-9603-403C-B41C-1CBD26DF5B6F}" type="slidenum">
              <a:rPr lang="en-GB" smtClean="0"/>
              <a:pPr>
                <a:defRPr/>
              </a:pPr>
              <a:t>3</a:t>
            </a:fld>
            <a:endParaRPr lang="en-GB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4100" y="4176713"/>
            <a:ext cx="24987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4165600"/>
            <a:ext cx="13874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75" y="1182688"/>
            <a:ext cx="9763125" cy="2533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2569">
                    <a:lumMod val="75000"/>
                  </a:srgbClr>
                </a:solidFill>
              </a:rPr>
              <a:t>A total of 5 Thermal Frames have been affected by the anomaly:</a:t>
            </a:r>
          </a:p>
          <a:p>
            <a:pPr marL="182563" indent="-182563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002569">
                    <a:lumMod val="60000"/>
                    <a:lumOff val="40000"/>
                  </a:srgbClr>
                </a:solidFill>
              </a:rPr>
              <a:t>Meteosat-8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1</a:t>
            </a:r>
            <a:r>
              <a:rPr lang="en-GB" sz="1400" baseline="30000" dirty="0">
                <a:solidFill>
                  <a:srgbClr val="002569">
                    <a:lumMod val="75000"/>
                  </a:srgbClr>
                </a:solidFill>
              </a:rPr>
              <a:t>st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and 2</a:t>
            </a:r>
            <a:r>
              <a:rPr lang="en-GB" sz="1400" baseline="30000" dirty="0">
                <a:solidFill>
                  <a:srgbClr val="002569">
                    <a:lumMod val="75000"/>
                  </a:srgbClr>
                </a:solidFill>
              </a:rPr>
              <a:t>nd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Events (2007 &amp; 2008): R1/R2 thrusters then R3/R4 thrusters thermal frames fully detached. Radial </a:t>
            </a:r>
            <a:r>
              <a:rPr lang="en-GB" sz="1400" dirty="0" err="1">
                <a:solidFill>
                  <a:srgbClr val="002569">
                    <a:lumMod val="75000"/>
                  </a:srgbClr>
                </a:solidFill>
              </a:rPr>
              <a:t>thruster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R1 impaired, East-West manoeuvres with redundant thrusters R2/R4. </a:t>
            </a:r>
            <a:r>
              <a:rPr lang="en-GB" sz="1400" dirty="0">
                <a:solidFill>
                  <a:srgbClr val="9F2D20">
                    <a:lumMod val="60000"/>
                    <a:lumOff val="40000"/>
                  </a:srgbClr>
                </a:solidFill>
              </a:rPr>
              <a:t>Meteosat-9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2</a:t>
            </a:r>
            <a:r>
              <a:rPr lang="en-GB" sz="1400" baseline="30000" dirty="0">
                <a:solidFill>
                  <a:srgbClr val="002569">
                    <a:lumMod val="75000"/>
                  </a:srgbClr>
                </a:solidFill>
              </a:rPr>
              <a:t>nd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Event (21-9-12): R1/R2 thrusters thermal frame (Fig. 1) detached and left the satellite. Thrusters R1/R3 tested and none affected. R2/R4 to be tested </a:t>
            </a:r>
          </a:p>
          <a:p>
            <a:pPr marL="182563" indent="-182563">
              <a:spcBef>
                <a:spcPts val="400"/>
              </a:spcBef>
              <a:buFont typeface="Arial" pitchFamily="34" charset="0"/>
              <a:buChar char="•"/>
              <a:defRPr/>
            </a:pPr>
            <a:endParaRPr lang="en-GB" sz="1400" dirty="0">
              <a:solidFill>
                <a:srgbClr val="002569">
                  <a:lumMod val="60000"/>
                  <a:lumOff val="40000"/>
                </a:srgbClr>
              </a:solidFill>
            </a:endParaRPr>
          </a:p>
          <a:p>
            <a:pPr marL="182563" indent="-182563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002569">
                    <a:lumMod val="60000"/>
                    <a:lumOff val="40000"/>
                  </a:srgbClr>
                </a:solidFill>
              </a:rPr>
              <a:t>Meteosat-8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3</a:t>
            </a:r>
            <a:r>
              <a:rPr lang="en-GB" sz="1400" baseline="30000" dirty="0">
                <a:solidFill>
                  <a:srgbClr val="002569">
                    <a:lumMod val="75000"/>
                  </a:srgbClr>
                </a:solidFill>
              </a:rPr>
              <a:t>rd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Event (20-3-12): AOCS thermal frame (Fig. 2 ) partially detached, obstructs sun sensor view when sun is above equator (Fig. 3)</a:t>
            </a:r>
          </a:p>
          <a:p>
            <a:pPr marL="182563" indent="-182563">
              <a:spcBef>
                <a:spcPts val="400"/>
              </a:spcBef>
              <a:buFont typeface="Arial" pitchFamily="34" charset="0"/>
              <a:buChar char="•"/>
              <a:defRPr/>
            </a:pPr>
            <a:endParaRPr lang="en-GB" sz="1400" dirty="0">
              <a:solidFill>
                <a:srgbClr val="9F2D20">
                  <a:lumMod val="60000"/>
                  <a:lumOff val="40000"/>
                </a:srgbClr>
              </a:solidFill>
            </a:endParaRPr>
          </a:p>
          <a:p>
            <a:pPr marL="182563" indent="-182563">
              <a:spcBef>
                <a:spcPts val="400"/>
              </a:spcBef>
              <a:buFont typeface="Arial" pitchFamily="34" charset="0"/>
              <a:buChar char="•"/>
              <a:defRPr/>
            </a:pPr>
            <a:r>
              <a:rPr lang="en-GB" sz="1400" dirty="0">
                <a:solidFill>
                  <a:srgbClr val="9F2D20">
                    <a:lumMod val="60000"/>
                    <a:lumOff val="40000"/>
                  </a:srgbClr>
                </a:solidFill>
              </a:rPr>
              <a:t>Meteosat-9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1</a:t>
            </a:r>
            <a:r>
              <a:rPr lang="en-GB" sz="1400" baseline="30000" dirty="0">
                <a:solidFill>
                  <a:srgbClr val="002569">
                    <a:lumMod val="75000"/>
                  </a:srgbClr>
                </a:solidFill>
              </a:rPr>
              <a:t>st</a:t>
            </a:r>
            <a:r>
              <a:rPr lang="en-GB" sz="1400" dirty="0">
                <a:solidFill>
                  <a:srgbClr val="002569">
                    <a:lumMod val="75000"/>
                  </a:srgbClr>
                </a:solidFill>
              </a:rPr>
              <a:t> Event (12-8-12): Thermal Control radiator Thermal Frame detached and left the satellite </a:t>
            </a:r>
          </a:p>
        </p:txBody>
      </p: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573463" y="6096000"/>
            <a:ext cx="25812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1C4F"/>
                </a:solidFill>
              </a:rPr>
              <a:t>Fig. 2: MSG-1 AOCS Thermal Frame  </a:t>
            </a:r>
          </a:p>
        </p:txBody>
      </p:sp>
      <p:sp>
        <p:nvSpPr>
          <p:cNvPr id="10248" name="TextBox 10"/>
          <p:cNvSpPr txBox="1">
            <a:spLocks noChangeArrowheads="1"/>
          </p:cNvSpPr>
          <p:nvPr/>
        </p:nvSpPr>
        <p:spPr bwMode="auto">
          <a:xfrm>
            <a:off x="147638" y="6059488"/>
            <a:ext cx="2341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1C4F"/>
                </a:solidFill>
              </a:rPr>
              <a:t>Fig. 1: MSG-1 Thrusters R1/R2 Thermal Frame  </a:t>
            </a:r>
          </a:p>
        </p:txBody>
      </p:sp>
      <p:sp>
        <p:nvSpPr>
          <p:cNvPr id="10249" name="Oval 12"/>
          <p:cNvSpPr>
            <a:spLocks noChangeArrowheads="1"/>
          </p:cNvSpPr>
          <p:nvPr/>
        </p:nvSpPr>
        <p:spPr bwMode="auto">
          <a:xfrm>
            <a:off x="4770438" y="4587875"/>
            <a:ext cx="414337" cy="388938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250" name="Straight Connector 14"/>
          <p:cNvCxnSpPr>
            <a:cxnSpLocks noChangeShapeType="1"/>
          </p:cNvCxnSpPr>
          <p:nvPr/>
        </p:nvCxnSpPr>
        <p:spPr bwMode="auto">
          <a:xfrm>
            <a:off x="1543050" y="5422900"/>
            <a:ext cx="595313" cy="238125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cxnSp>
        <p:nvCxnSpPr>
          <p:cNvPr id="10251" name="Straight Connector 17"/>
          <p:cNvCxnSpPr>
            <a:cxnSpLocks noChangeShapeType="1"/>
          </p:cNvCxnSpPr>
          <p:nvPr/>
        </p:nvCxnSpPr>
        <p:spPr bwMode="auto">
          <a:xfrm>
            <a:off x="6170613" y="3800475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10252" name="TextBox 18"/>
          <p:cNvSpPr txBox="1">
            <a:spLocks noChangeArrowheads="1"/>
          </p:cNvSpPr>
          <p:nvPr/>
        </p:nvSpPr>
        <p:spPr bwMode="auto">
          <a:xfrm>
            <a:off x="2249488" y="4962525"/>
            <a:ext cx="13223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Earth Sensor Optics</a:t>
            </a:r>
          </a:p>
        </p:txBody>
      </p:sp>
      <p:sp>
        <p:nvSpPr>
          <p:cNvPr id="10253" name="Oval 19"/>
          <p:cNvSpPr>
            <a:spLocks noChangeArrowheads="1"/>
          </p:cNvSpPr>
          <p:nvPr/>
        </p:nvSpPr>
        <p:spPr bwMode="auto">
          <a:xfrm>
            <a:off x="5145088" y="4651375"/>
            <a:ext cx="454025" cy="4699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254" name="Straight Connector 20"/>
          <p:cNvCxnSpPr>
            <a:cxnSpLocks noChangeShapeType="1"/>
          </p:cNvCxnSpPr>
          <p:nvPr/>
        </p:nvCxnSpPr>
        <p:spPr bwMode="auto">
          <a:xfrm rot="10800000" flipV="1">
            <a:off x="3435350" y="5026025"/>
            <a:ext cx="1766888" cy="2698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10255" name="TextBox 22"/>
          <p:cNvSpPr txBox="1">
            <a:spLocks noChangeArrowheads="1"/>
          </p:cNvSpPr>
          <p:nvPr/>
        </p:nvSpPr>
        <p:spPr bwMode="auto">
          <a:xfrm>
            <a:off x="2433638" y="5178425"/>
            <a:ext cx="11207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Sun Sensor Slits</a:t>
            </a:r>
          </a:p>
        </p:txBody>
      </p:sp>
      <p:sp>
        <p:nvSpPr>
          <p:cNvPr id="10256" name="Oval 23"/>
          <p:cNvSpPr>
            <a:spLocks noChangeArrowheads="1"/>
          </p:cNvSpPr>
          <p:nvPr/>
        </p:nvSpPr>
        <p:spPr bwMode="auto">
          <a:xfrm>
            <a:off x="1298575" y="5273675"/>
            <a:ext cx="244475" cy="244475"/>
          </a:xfrm>
          <a:prstGeom prst="ellipse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57" name="Oval 24"/>
          <p:cNvSpPr>
            <a:spLocks noChangeArrowheads="1"/>
          </p:cNvSpPr>
          <p:nvPr/>
        </p:nvSpPr>
        <p:spPr bwMode="auto">
          <a:xfrm>
            <a:off x="1303338" y="5006975"/>
            <a:ext cx="215900" cy="225425"/>
          </a:xfrm>
          <a:prstGeom prst="ellipse">
            <a:avLst/>
          </a:prstGeom>
          <a:noFill/>
          <a:ln w="12700" algn="ctr">
            <a:solidFill>
              <a:srgbClr val="00B050"/>
            </a:solidFill>
            <a:round/>
            <a:headEnd/>
            <a:tailEnd/>
          </a:ln>
        </p:spPr>
        <p:txBody>
          <a:bodyPr lIns="36000" tIns="36000" rIns="36000" bIns="36000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258" name="Straight Connector 26"/>
          <p:cNvCxnSpPr>
            <a:cxnSpLocks noChangeShapeType="1"/>
            <a:stCxn id="10249" idx="2"/>
          </p:cNvCxnSpPr>
          <p:nvPr/>
        </p:nvCxnSpPr>
        <p:spPr bwMode="auto">
          <a:xfrm rot="10800000" flipV="1">
            <a:off x="3443288" y="4783138"/>
            <a:ext cx="1327150" cy="3063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triangle" w="med" len="med"/>
            <a:tailEnd/>
          </a:ln>
        </p:spPr>
      </p:cxnSp>
      <p:sp>
        <p:nvSpPr>
          <p:cNvPr id="10259" name="TextBox 29"/>
          <p:cNvSpPr txBox="1">
            <a:spLocks noChangeArrowheads="1"/>
          </p:cNvSpPr>
          <p:nvPr/>
        </p:nvSpPr>
        <p:spPr bwMode="auto">
          <a:xfrm>
            <a:off x="2066925" y="5568950"/>
            <a:ext cx="341313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R1</a:t>
            </a:r>
          </a:p>
        </p:txBody>
      </p:sp>
      <p:cxnSp>
        <p:nvCxnSpPr>
          <p:cNvPr id="10260" name="Straight Connector 30"/>
          <p:cNvCxnSpPr>
            <a:cxnSpLocks noChangeShapeType="1"/>
          </p:cNvCxnSpPr>
          <p:nvPr/>
        </p:nvCxnSpPr>
        <p:spPr bwMode="auto">
          <a:xfrm>
            <a:off x="1511300" y="5121275"/>
            <a:ext cx="684213" cy="279400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sp>
        <p:nvSpPr>
          <p:cNvPr id="10261" name="TextBox 31"/>
          <p:cNvSpPr txBox="1">
            <a:spLocks noChangeArrowheads="1"/>
          </p:cNvSpPr>
          <p:nvPr/>
        </p:nvSpPr>
        <p:spPr bwMode="auto">
          <a:xfrm>
            <a:off x="2147888" y="5291138"/>
            <a:ext cx="34131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R2</a:t>
            </a:r>
          </a:p>
        </p:txBody>
      </p:sp>
      <p:cxnSp>
        <p:nvCxnSpPr>
          <p:cNvPr id="10262" name="Straight Connector 32"/>
          <p:cNvCxnSpPr>
            <a:cxnSpLocks noChangeShapeType="1"/>
          </p:cNvCxnSpPr>
          <p:nvPr/>
        </p:nvCxnSpPr>
        <p:spPr bwMode="auto">
          <a:xfrm>
            <a:off x="1439863" y="5686425"/>
            <a:ext cx="684212" cy="277813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sp>
        <p:nvSpPr>
          <p:cNvPr id="10263" name="TextBox 33"/>
          <p:cNvSpPr txBox="1">
            <a:spLocks noChangeArrowheads="1"/>
          </p:cNvSpPr>
          <p:nvPr/>
        </p:nvSpPr>
        <p:spPr bwMode="auto">
          <a:xfrm>
            <a:off x="2035175" y="5854700"/>
            <a:ext cx="11049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High Temp. MLI</a:t>
            </a:r>
          </a:p>
        </p:txBody>
      </p:sp>
      <p:pic>
        <p:nvPicPr>
          <p:cNvPr id="1026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175" y="4260850"/>
            <a:ext cx="12890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65" name="Straight Connector 34"/>
          <p:cNvCxnSpPr>
            <a:cxnSpLocks noChangeShapeType="1"/>
          </p:cNvCxnSpPr>
          <p:nvPr/>
        </p:nvCxnSpPr>
        <p:spPr bwMode="auto">
          <a:xfrm flipV="1">
            <a:off x="1544638" y="4619625"/>
            <a:ext cx="673100" cy="58738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sp>
        <p:nvSpPr>
          <p:cNvPr id="10266" name="TextBox 36"/>
          <p:cNvSpPr txBox="1">
            <a:spLocks noChangeArrowheads="1"/>
          </p:cNvSpPr>
          <p:nvPr/>
        </p:nvSpPr>
        <p:spPr bwMode="auto">
          <a:xfrm>
            <a:off x="2274888" y="4481513"/>
            <a:ext cx="7080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Gold MLI</a:t>
            </a:r>
          </a:p>
        </p:txBody>
      </p:sp>
      <p:cxnSp>
        <p:nvCxnSpPr>
          <p:cNvPr id="10267" name="Straight Connector 37"/>
          <p:cNvCxnSpPr>
            <a:cxnSpLocks noChangeShapeType="1"/>
          </p:cNvCxnSpPr>
          <p:nvPr/>
        </p:nvCxnSpPr>
        <p:spPr bwMode="auto">
          <a:xfrm flipV="1">
            <a:off x="2008188" y="4794250"/>
            <a:ext cx="257175" cy="44450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sp>
        <p:nvSpPr>
          <p:cNvPr id="10268" name="TextBox 39"/>
          <p:cNvSpPr txBox="1">
            <a:spLocks noChangeArrowheads="1"/>
          </p:cNvSpPr>
          <p:nvPr/>
        </p:nvSpPr>
        <p:spPr bwMode="auto">
          <a:xfrm>
            <a:off x="2173288" y="4689475"/>
            <a:ext cx="11271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Mounting Frame</a:t>
            </a:r>
          </a:p>
        </p:txBody>
      </p:sp>
      <p:cxnSp>
        <p:nvCxnSpPr>
          <p:cNvPr id="10269" name="Straight Connector 42"/>
          <p:cNvCxnSpPr>
            <a:cxnSpLocks noChangeShapeType="1"/>
          </p:cNvCxnSpPr>
          <p:nvPr/>
        </p:nvCxnSpPr>
        <p:spPr bwMode="auto">
          <a:xfrm rot="10800000">
            <a:off x="2917825" y="4603750"/>
            <a:ext cx="1112838" cy="55563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cxnSp>
        <p:nvCxnSpPr>
          <p:cNvPr id="10270" name="Straight Connector 45"/>
          <p:cNvCxnSpPr>
            <a:cxnSpLocks noChangeShapeType="1"/>
          </p:cNvCxnSpPr>
          <p:nvPr/>
        </p:nvCxnSpPr>
        <p:spPr bwMode="auto">
          <a:xfrm rot="10800000">
            <a:off x="3187700" y="4810125"/>
            <a:ext cx="652463" cy="7938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sp>
        <p:nvSpPr>
          <p:cNvPr id="10271" name="TextBox 50"/>
          <p:cNvSpPr txBox="1">
            <a:spLocks noChangeArrowheads="1"/>
          </p:cNvSpPr>
          <p:nvPr/>
        </p:nvSpPr>
        <p:spPr bwMode="auto">
          <a:xfrm>
            <a:off x="6575425" y="60325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001C4F"/>
                </a:solidFill>
              </a:rPr>
              <a:t>Fig. 3: Possible configuration of MSG-1 AOCS Thermal Frame after event on 20-3-12 </a:t>
            </a:r>
          </a:p>
        </p:txBody>
      </p:sp>
      <p:cxnSp>
        <p:nvCxnSpPr>
          <p:cNvPr id="10272" name="Straight Connector 51"/>
          <p:cNvCxnSpPr>
            <a:cxnSpLocks noChangeShapeType="1"/>
          </p:cNvCxnSpPr>
          <p:nvPr/>
        </p:nvCxnSpPr>
        <p:spPr bwMode="auto">
          <a:xfrm flipV="1">
            <a:off x="2033588" y="4368800"/>
            <a:ext cx="331787" cy="17463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  <p:sp>
        <p:nvSpPr>
          <p:cNvPr id="10273" name="TextBox 52"/>
          <p:cNvSpPr txBox="1">
            <a:spLocks noChangeArrowheads="1"/>
          </p:cNvSpPr>
          <p:nvPr/>
        </p:nvSpPr>
        <p:spPr bwMode="auto">
          <a:xfrm>
            <a:off x="2365375" y="4268788"/>
            <a:ext cx="8143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1C4F"/>
                </a:solidFill>
              </a:rPr>
              <a:t>Solar Cells</a:t>
            </a:r>
          </a:p>
        </p:txBody>
      </p:sp>
      <p:cxnSp>
        <p:nvCxnSpPr>
          <p:cNvPr id="10274" name="Straight Connector 53"/>
          <p:cNvCxnSpPr>
            <a:cxnSpLocks noChangeShapeType="1"/>
          </p:cNvCxnSpPr>
          <p:nvPr/>
        </p:nvCxnSpPr>
        <p:spPr bwMode="auto">
          <a:xfrm rot="10800000">
            <a:off x="3148013" y="4392613"/>
            <a:ext cx="525462" cy="4762"/>
          </a:xfrm>
          <a:prstGeom prst="line">
            <a:avLst/>
          </a:prstGeom>
          <a:noFill/>
          <a:ln w="12700" algn="ctr">
            <a:solidFill>
              <a:srgbClr val="00B050"/>
            </a:solidFill>
            <a:round/>
            <a:headEnd type="triangle" w="med" len="med"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9B984C2A-2006-4994-A898-7CA71A22D417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pic>
        <p:nvPicPr>
          <p:cNvPr id="40964" name="Picture 2" descr="https://blog.eumetsat.int/wp-content/uploads/2012/10/RGB_PMD_GOME-2_FM2_MetopB_041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C55C708C-B8FA-4FEA-AA5A-C4A729FD8E78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41987" name="Picture 2" descr="https://blog.eumetsat.int/wp-content/uploads/2012/10/S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413" y="-22225"/>
            <a:ext cx="9780587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Metop-B SIOV Status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501D8D3E-8756-4E06-8FB5-D2AB873C476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266825"/>
          <a:ext cx="9458325" cy="4930256"/>
        </p:xfrm>
        <a:graphic>
          <a:graphicData uri="http://schemas.openxmlformats.org/drawingml/2006/table">
            <a:tbl>
              <a:tblPr/>
              <a:tblGrid>
                <a:gridCol w="2827542"/>
                <a:gridCol w="1955945"/>
                <a:gridCol w="4674838"/>
              </a:tblGrid>
              <a:tr h="462980">
                <a:tc>
                  <a:txBody>
                    <a:bodyPr/>
                    <a:lstStyle/>
                    <a:p>
                      <a:pPr marL="5080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latin typeface="Calibri"/>
                          <a:ea typeface="Times New Roman"/>
                          <a:cs typeface="Times New Roman"/>
                        </a:rPr>
                        <a:t>Sub system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Health /</a:t>
                      </a:r>
                      <a:r>
                        <a:rPr lang="en-GB" sz="14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Current Status</a:t>
                      </a:r>
                      <a:r>
                        <a:rPr lang="en-GB" sz="1400" b="1">
                          <a:solidFill>
                            <a:srgbClr val="1F497D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(wrt latest Timeline)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Comment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Service module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latin typeface="Arial"/>
                          <a:ea typeface="Calibri"/>
                          <a:cs typeface="Times New Roman"/>
                        </a:rPr>
                        <a:t>Nominal</a:t>
                      </a:r>
                      <a:r>
                        <a:rPr lang="en-GB" sz="140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GB" sz="1400">
                          <a:latin typeface="Arial"/>
                          <a:ea typeface="Calibri"/>
                          <a:cs typeface="Times New Roman"/>
                        </a:rPr>
                        <a:t>STD-B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Payload module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Nominal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ASCAT instrument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MEASUREMENT MODE (with external calibrations)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GRAS instrument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OCCULTATION (Measurement)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GOME instrument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Timelines Running, Coolers Off &amp; Shutter Closed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IASI instrument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HEATER 1 Decontamination Mode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MHS instrument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 SCAN MODE (Measurement)</a:t>
                      </a:r>
                      <a:r>
                        <a:rPr lang="en-GB" sz="1400" dirty="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SCAN PROFILE 0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120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AVHRR instrument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Outgassing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, Visible Channels Enabled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1200" dirty="0">
                          <a:solidFill>
                            <a:schemeClr val="tx1"/>
                          </a:solidFill>
                          <a:latin typeface="Arial"/>
                          <a:ea typeface="Calibri"/>
                          <a:cs typeface="Times New Roman"/>
                        </a:rPr>
                        <a:t>HIRS/4 instrument</a:t>
                      </a: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Outgassing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AMSU-A instruments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MEASUREMENT MODE,</a:t>
                      </a:r>
                      <a:r>
                        <a:rPr lang="en-GB" sz="1400" dirty="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COLD CAL POS 1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SEM-2 instrument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00B050"/>
                          </a:solidFill>
                          <a:latin typeface="Wingdings"/>
                          <a:ea typeface="Calibri"/>
                          <a:cs typeface="Times New Roman"/>
                        </a:rPr>
                        <a:t>J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MEPED &amp; TED ON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713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A-DCS instrument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 smtClean="0">
                          <a:solidFill>
                            <a:srgbClr val="E36C0A"/>
                          </a:solidFill>
                          <a:latin typeface="Wingdings"/>
                          <a:ea typeface="Calibri"/>
                          <a:cs typeface="Times New Roman"/>
                        </a:rPr>
                        <a:t>K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ON</a:t>
                      </a:r>
                      <a:r>
                        <a:rPr lang="en-GB" sz="1400" dirty="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CNES Report Rx Power from CRA down 10dB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891">
                <a:tc>
                  <a:txBody>
                    <a:bodyPr/>
                    <a:lstStyle/>
                    <a:p>
                      <a:pPr marL="5080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Calibri"/>
                          <a:cs typeface="Times New Roman"/>
                        </a:rPr>
                        <a:t>S&amp;R instrument</a:t>
                      </a:r>
                      <a:endParaRPr lang="en-GB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b="1" dirty="0">
                          <a:solidFill>
                            <a:srgbClr val="E36C0A"/>
                          </a:solidFill>
                          <a:latin typeface="Wingdings"/>
                          <a:ea typeface="Calibri"/>
                          <a:cs typeface="Times New Roman"/>
                        </a:rPr>
                        <a:t>K</a:t>
                      </a:r>
                      <a:endParaRPr lang="en-GB" sz="2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SARP ON, SARR ON</a:t>
                      </a:r>
                      <a:r>
                        <a:rPr lang="en-GB" sz="1400" dirty="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(Side B)</a:t>
                      </a:r>
                      <a:r>
                        <a:rPr lang="en-GB" sz="1400" dirty="0">
                          <a:solidFill>
                            <a:srgbClr val="1F497D"/>
                          </a:solidFill>
                          <a:latin typeface="Arial"/>
                          <a:ea typeface="Calibri"/>
                          <a:cs typeface="Times New Roman"/>
                        </a:rPr>
                        <a:t> ,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CNES Report Rx Power from CRA down 10dB</a:t>
                      </a:r>
                      <a:endParaRPr lang="en-GB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EPS-Metop Orbit Position Planning</a:t>
            </a:r>
            <a:endParaRPr lang="en-GB" smtClean="0">
              <a:solidFill>
                <a:srgbClr val="FF0000"/>
              </a:solidFill>
            </a:endParaRP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0" y="1268413"/>
            <a:ext cx="22098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i="1">
                <a:solidFill>
                  <a:schemeClr val="tx1"/>
                </a:solidFill>
              </a:rPr>
              <a:t>Last OOP Manoeuvre for Metop-A in 2015 to allow operations to mid-2018</a:t>
            </a:r>
          </a:p>
          <a:p>
            <a:r>
              <a:rPr lang="en-GB" sz="1800" i="1">
                <a:solidFill>
                  <a:schemeClr val="tx1"/>
                </a:solidFill>
              </a:rPr>
              <a:t>Inclination drift leads to phase drift. </a:t>
            </a:r>
          </a:p>
          <a:p>
            <a:r>
              <a:rPr lang="en-GB" sz="1800" i="1">
                <a:solidFill>
                  <a:schemeClr val="tx1"/>
                </a:solidFill>
              </a:rPr>
              <a:t>At least 20 mins AOS separation should be available between Metop-A and Metop-C Commissioning Position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1101725"/>
            <a:ext cx="77343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1FAA1F87-AE9B-4AFB-A275-CAFC35AE1226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4608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GB" sz="2400" smtClean="0">
                <a:cs typeface="Arial" charset="0"/>
              </a:rPr>
              <a:t>EUMETSAT Polar System: Ground Segment + Services</a:t>
            </a:r>
          </a:p>
        </p:txBody>
      </p:sp>
      <p:sp>
        <p:nvSpPr>
          <p:cNvPr id="4608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The EPS Ground Segment has performed very well in support of the dual-satellite operations;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The smooth operations so far is testament to the dedication and professionalism of the combined PRD/LEO and OPS teams involved in the preparation and operations of the entire system;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The system is still under launch freeze management, but this will be lifted by start of November;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Investigations into the occasional losses of PDUs are restarting;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Efforts will also shortly recommence to increase the incoming data rates from Svalbard to EUMETSAT to further improve data delivery timeliness;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Performance of the system for Jan-June 2012 can be seen from the latest Central Operations Report Issue;</a:t>
            </a:r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>
                <a:solidFill>
                  <a:srgbClr val="002060"/>
                </a:solidFill>
                <a:hlinkClick r:id="rId2"/>
              </a:rPr>
              <a:t>http://www.eumetsat.int/Home/Main/ServiceStatus/index.htm?l=en</a:t>
            </a:r>
            <a:r>
              <a:rPr lang="en-GB" sz="2000" smtClean="0"/>
              <a:t>.</a:t>
            </a:r>
          </a:p>
          <a:p>
            <a:pPr>
              <a:spcBef>
                <a:spcPts val="300"/>
              </a:spcBef>
            </a:pPr>
            <a:endParaRPr lang="en-GB" sz="20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ADA - McMurdo Performance – June- Sept. 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8925164A-4575-4B8E-A1A8-98670AD21099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  <p:pic>
        <p:nvPicPr>
          <p:cNvPr id="4710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962025"/>
            <a:ext cx="4310063" cy="282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109" name="TextBox 6"/>
          <p:cNvSpPr txBox="1">
            <a:spLocks noChangeArrowheads="1"/>
          </p:cNvSpPr>
          <p:nvPr/>
        </p:nvSpPr>
        <p:spPr bwMode="auto">
          <a:xfrm>
            <a:off x="895350" y="1943100"/>
            <a:ext cx="20843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June 2012 Daily Passes Acquired</a:t>
            </a:r>
          </a:p>
        </p:txBody>
      </p:sp>
      <p:pic>
        <p:nvPicPr>
          <p:cNvPr id="471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4029075"/>
            <a:ext cx="4327525" cy="283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111" name="TextBox 7"/>
          <p:cNvSpPr txBox="1">
            <a:spLocks noChangeArrowheads="1"/>
          </p:cNvSpPr>
          <p:nvPr/>
        </p:nvSpPr>
        <p:spPr bwMode="auto">
          <a:xfrm>
            <a:off x="6238875" y="4933950"/>
            <a:ext cx="21097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Sept. 2012 Daily Passes Acquired</a:t>
            </a:r>
          </a:p>
        </p:txBody>
      </p:sp>
      <p:pic>
        <p:nvPicPr>
          <p:cNvPr id="471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2538"/>
            <a:ext cx="4610100" cy="302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113" name="TextBox 6"/>
          <p:cNvSpPr txBox="1">
            <a:spLocks noChangeArrowheads="1"/>
          </p:cNvSpPr>
          <p:nvPr/>
        </p:nvSpPr>
        <p:spPr bwMode="auto">
          <a:xfrm>
            <a:off x="647700" y="4808538"/>
            <a:ext cx="204311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July 2012 Daily Passes Acquired</a:t>
            </a:r>
          </a:p>
        </p:txBody>
      </p:sp>
      <p:pic>
        <p:nvPicPr>
          <p:cNvPr id="4711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750" y="1257300"/>
            <a:ext cx="4341813" cy="2849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7115" name="TextBox 6"/>
          <p:cNvSpPr txBox="1">
            <a:spLocks noChangeArrowheads="1"/>
          </p:cNvSpPr>
          <p:nvPr/>
        </p:nvSpPr>
        <p:spPr bwMode="auto">
          <a:xfrm>
            <a:off x="6067425" y="2152650"/>
            <a:ext cx="2216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August 2012 Daily Passes Acquired</a:t>
            </a:r>
          </a:p>
        </p:txBody>
      </p:sp>
      <p:sp>
        <p:nvSpPr>
          <p:cNvPr id="47116" name="TextBox 11"/>
          <p:cNvSpPr txBox="1">
            <a:spLocks noChangeArrowheads="1"/>
          </p:cNvSpPr>
          <p:nvPr/>
        </p:nvSpPr>
        <p:spPr bwMode="auto">
          <a:xfrm>
            <a:off x="609600" y="1314450"/>
            <a:ext cx="3521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Outage due to electrical damage on MG1  following storm</a:t>
            </a:r>
          </a:p>
          <a:p>
            <a:endParaRPr lang="en-GB">
              <a:solidFill>
                <a:schemeClr val="tx1"/>
              </a:solidFill>
            </a:endParaRPr>
          </a:p>
          <a:p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E2564E80-ACB1-4566-A219-C35B16EF5854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  <p:sp>
        <p:nvSpPr>
          <p:cNvPr id="48131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en-GB" sz="2400" smtClean="0">
                <a:cs typeface="Arial" charset="0"/>
              </a:rPr>
              <a:t>Initial Joint Polar System (IJPS)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5753100" y="1487488"/>
            <a:ext cx="3962400" cy="865187"/>
          </a:xfrm>
        </p:spPr>
        <p:txBody>
          <a:bodyPr/>
          <a:lstStyle/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Outages on NOAA tracking stations and communications link problems between Darmstadt and Suitland led to some data losses. An upgrade to the link is on-going, including addition of redundancy.</a:t>
            </a:r>
            <a:endParaRPr lang="en-GB" sz="2200" smtClean="0"/>
          </a:p>
          <a:p>
            <a:pPr>
              <a:spcBef>
                <a:spcPts val="300"/>
              </a:spcBef>
              <a:buFontTx/>
              <a:buChar char="•"/>
            </a:pPr>
            <a:r>
              <a:rPr lang="en-GB" sz="2000" smtClean="0"/>
              <a:t>NPP launched on 28 October 2011 ....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5275" y="1504950"/>
          <a:ext cx="5362577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863"/>
                <a:gridCol w="1551788"/>
                <a:gridCol w="1469623"/>
                <a:gridCol w="1205303"/>
              </a:tblGrid>
              <a:tr h="288032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>
                          <a:solidFill>
                            <a:schemeClr val="tx1"/>
                          </a:solidFill>
                        </a:rPr>
                        <a:t>Metop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-A</a:t>
                      </a:r>
                    </a:p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Prime-AM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 19</a:t>
                      </a:r>
                    </a:p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Prime-PM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N18</a:t>
                      </a:r>
                    </a:p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Back-up-PM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AMSUA1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H7, 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3,8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FFFF00"/>
                          </a:solidFill>
                        </a:rPr>
                        <a:t>H7,8</a:t>
                      </a:r>
                      <a:endParaRPr lang="en-GB" sz="1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FFFF00"/>
                          </a:solidFill>
                        </a:rPr>
                        <a:t>H8</a:t>
                      </a:r>
                    </a:p>
                  </a:txBody>
                  <a:tcPr>
                    <a:solidFill>
                      <a:srgbClr val="33CC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AMSUA2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AVHRR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HIRS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H1-12</a:t>
                      </a:r>
                      <a:endParaRPr lang="en-GB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SEM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SARR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SARP-3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MHS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H3,4</a:t>
                      </a:r>
                      <a:endParaRPr lang="en-GB" sz="14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H3</a:t>
                      </a:r>
                      <a:endParaRPr lang="en-GB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HRPT</a:t>
                      </a:r>
                      <a:endParaRPr lang="en-GB" sz="1400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B-Side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Zone</a:t>
                      </a:r>
                      <a:r>
                        <a:rPr lang="en-GB" sz="1400" baseline="0" dirty="0" smtClean="0"/>
                        <a:t> Ops</a:t>
                      </a:r>
                      <a:endParaRPr lang="en-GB" sz="1400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smtClean="0"/>
              <a:t>EUMETSAT Central Operations Report for January - June 2012</a:t>
            </a:r>
            <a:endParaRPr lang="en-US" sz="24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AE156947-85E7-49DB-AC83-D4B8911DE6DC}" type="slidenum">
              <a:rPr lang="en-GB" smtClean="0"/>
              <a:pPr>
                <a:defRPr/>
              </a:pPr>
              <a:t>37</a:t>
            </a:fld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0675" y="1779588"/>
            <a:ext cx="4756150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1400" kern="0" dirty="0">
                <a:solidFill>
                  <a:schemeClr val="tx1"/>
                </a:solidFill>
                <a:latin typeface="+mn-lt"/>
              </a:rPr>
              <a:t>The Advanced Microwave Sounding Unit (AMSU) is a 15-channel microwave radiometer supplied by NOAA which measures atmospheric temperature profiles. 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1400" kern="0" dirty="0">
                <a:solidFill>
                  <a:schemeClr val="tx1"/>
                </a:solidFill>
                <a:latin typeface="+mn-lt"/>
              </a:rPr>
              <a:t>Level 1B products are derived from the data generated by the instruments onboard both Metop-A and NOAA-19 satellites.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u="sng" kern="0" dirty="0">
                <a:solidFill>
                  <a:schemeClr val="tx1"/>
                </a:solidFill>
                <a:latin typeface="+mn-lt"/>
              </a:rPr>
              <a:t>Events Which Impacted Availability:</a:t>
            </a:r>
          </a:p>
          <a:p>
            <a:pPr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dirty="0">
                <a:solidFill>
                  <a:schemeClr val="tx1"/>
                </a:solidFill>
              </a:rPr>
              <a:t>None significant for Metop.</a:t>
            </a:r>
          </a:p>
          <a:p>
            <a:pPr marL="1254125" indent="-1254125"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dirty="0">
                <a:solidFill>
                  <a:schemeClr val="tx1"/>
                </a:solidFill>
              </a:rPr>
              <a:t>Jan &amp; March:	Telecom link problems impacted transfer of data from NOAA to EUMETSAT</a:t>
            </a:r>
            <a:endParaRPr lang="en-GB" sz="1400" dirty="0">
              <a:solidFill>
                <a:srgbClr val="FF0000"/>
              </a:solidFill>
            </a:endParaRPr>
          </a:p>
          <a:p>
            <a:pPr marL="1255713" indent="-125571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100" kern="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1400" kern="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0" y="1220788"/>
            <a:ext cx="9906000" cy="3667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587750" lvl="1" indent="-3232150"/>
            <a:r>
              <a:rPr lang="en-GB" sz="1800">
                <a:solidFill>
                  <a:schemeClr val="tx1"/>
                </a:solidFill>
              </a:rPr>
              <a:t>Metop/NOAA Global Data Service   </a:t>
            </a:r>
            <a:r>
              <a:rPr lang="en-GB" sz="180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GB" sz="1800">
                <a:solidFill>
                  <a:schemeClr val="tx1"/>
                </a:solidFill>
              </a:rPr>
              <a:t>   AMSU Level 1B BUFR Products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248275" y="5343525"/>
            <a:ext cx="4397375" cy="88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1000" dirty="0">
                <a:solidFill>
                  <a:schemeClr val="tx1"/>
                </a:solidFill>
              </a:rPr>
              <a:t>Notes:  (1)  Metop-A’s AMSU channel 7 is degraded beyond spec and is no longer used for product processing.</a:t>
            </a:r>
          </a:p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1000" dirty="0">
                <a:solidFill>
                  <a:schemeClr val="tx1"/>
                </a:solidFill>
              </a:rPr>
              <a:t>(2) </a:t>
            </a:r>
            <a:r>
              <a:rPr lang="en-GB" sz="1000" kern="0" dirty="0">
                <a:solidFill>
                  <a:schemeClr val="tx1"/>
                </a:solidFill>
              </a:rPr>
              <a:t>NOAA-19’s AMSU channel 8’s degradation has not worsened in this reporting period and therefore the data is still considered usable for the time-being</a:t>
            </a:r>
            <a:endParaRPr lang="en-GB" sz="1000" dirty="0">
              <a:solidFill>
                <a:schemeClr val="tx1"/>
              </a:solidFill>
            </a:endParaRPr>
          </a:p>
          <a:p>
            <a:pPr algn="ctr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en-GB" sz="1000" dirty="0">
              <a:solidFill>
                <a:schemeClr val="tx1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172960" y="1683267"/>
          <a:ext cx="4514850" cy="325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Suomi-NPP Status and Plans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1763"/>
            <a:ext cx="9906000" cy="478155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GB" sz="2000" dirty="0" smtClean="0"/>
              <a:t>First of new generation NOAA LEO meteorological satellites, in afternoon orbit (to be followed by JPSS-1, basically a copy of </a:t>
            </a:r>
            <a:r>
              <a:rPr lang="en-GB" sz="2000" dirty="0" err="1" smtClean="0"/>
              <a:t>Suomi</a:t>
            </a:r>
            <a:r>
              <a:rPr lang="en-GB" sz="2000" dirty="0" smtClean="0"/>
              <a:t>-NPP);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2000" dirty="0" smtClean="0"/>
              <a:t>EUMETSAT’s </a:t>
            </a:r>
            <a:r>
              <a:rPr lang="en-GB" sz="2000" dirty="0" err="1" smtClean="0"/>
              <a:t>Suomi</a:t>
            </a:r>
            <a:r>
              <a:rPr lang="en-GB" sz="2000" dirty="0" smtClean="0"/>
              <a:t>-NPP activities encompass both global and regional operational services for the </a:t>
            </a:r>
            <a:r>
              <a:rPr lang="en-GB" sz="2000" dirty="0" err="1" smtClean="0"/>
              <a:t>CrIS</a:t>
            </a:r>
            <a:r>
              <a:rPr lang="en-GB" sz="2000" dirty="0" smtClean="0"/>
              <a:t>, ATMS and VIIRS instruments: 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GB" sz="2000" dirty="0" smtClean="0">
                <a:ea typeface="+mn-ea"/>
                <a:cs typeface="+mn-cs"/>
              </a:rPr>
              <a:t>reception from NOAA GS &amp; tailoring of </a:t>
            </a:r>
            <a:r>
              <a:rPr lang="en-GB" sz="2000" dirty="0" smtClean="0">
                <a:solidFill>
                  <a:srgbClr val="FF0000"/>
                </a:solidFill>
                <a:ea typeface="+mn-ea"/>
                <a:cs typeface="+mn-cs"/>
              </a:rPr>
              <a:t>global</a:t>
            </a:r>
            <a:r>
              <a:rPr lang="en-GB" sz="2000" dirty="0" smtClean="0">
                <a:ea typeface="+mn-ea"/>
                <a:cs typeface="+mn-cs"/>
              </a:rPr>
              <a:t> data and user dissemination via </a:t>
            </a:r>
            <a:r>
              <a:rPr lang="en-GB" sz="2000" dirty="0" err="1" smtClean="0"/>
              <a:t>EUMETCast</a:t>
            </a:r>
            <a:r>
              <a:rPr lang="en-GB" sz="2000" dirty="0" smtClean="0"/>
              <a:t> and the GTS/RMDCN</a:t>
            </a:r>
            <a:r>
              <a:rPr lang="en-GB" sz="2000" dirty="0" smtClean="0">
                <a:ea typeface="+mn-ea"/>
                <a:cs typeface="+mn-cs"/>
              </a:rPr>
              <a:t>; </a:t>
            </a:r>
          </a:p>
          <a:p>
            <a:pPr lvl="2">
              <a:buFont typeface="Wingdings" pitchFamily="2" charset="2"/>
              <a:buChar char="§"/>
              <a:defRPr/>
            </a:pPr>
            <a:r>
              <a:rPr lang="en-GB" sz="2000" dirty="0" smtClean="0">
                <a:solidFill>
                  <a:srgbClr val="00B050"/>
                </a:solidFill>
                <a:ea typeface="+mn-ea"/>
                <a:cs typeface="+mn-cs"/>
              </a:rPr>
              <a:t>Global ATMS and </a:t>
            </a:r>
            <a:r>
              <a:rPr lang="en-GB" sz="2000" dirty="0" err="1" smtClean="0">
                <a:solidFill>
                  <a:srgbClr val="00B050"/>
                </a:solidFill>
                <a:ea typeface="+mn-ea"/>
                <a:cs typeface="+mn-cs"/>
              </a:rPr>
              <a:t>CrIS</a:t>
            </a:r>
            <a:r>
              <a:rPr lang="en-GB" sz="2000" dirty="0" smtClean="0">
                <a:solidFill>
                  <a:srgbClr val="00B050"/>
                </a:solidFill>
                <a:ea typeface="+mn-ea"/>
                <a:cs typeface="+mn-cs"/>
              </a:rPr>
              <a:t> SDR products have been available since 31/07/12.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GB" sz="2000" dirty="0" smtClean="0"/>
              <a:t>acquisition of direct broadcast data at core European EARS stations to establish operational </a:t>
            </a:r>
            <a:r>
              <a:rPr lang="en-GB" sz="2000" dirty="0" smtClean="0">
                <a:solidFill>
                  <a:srgbClr val="FF0000"/>
                </a:solidFill>
              </a:rPr>
              <a:t>regional</a:t>
            </a:r>
            <a:r>
              <a:rPr lang="en-GB" sz="2000" dirty="0" smtClean="0"/>
              <a:t> services;</a:t>
            </a:r>
            <a:endParaRPr lang="en-US" sz="2000" dirty="0" smtClean="0"/>
          </a:p>
          <a:p>
            <a:pPr lvl="2">
              <a:buFont typeface="Wingdings" pitchFamily="2" charset="2"/>
              <a:buChar char="§"/>
              <a:defRPr/>
            </a:pPr>
            <a:r>
              <a:rPr lang="en-US" sz="2000" dirty="0" smtClean="0"/>
              <a:t>Operational readiness at Athens, </a:t>
            </a:r>
            <a:r>
              <a:rPr lang="en-US" sz="2000" dirty="0" err="1" smtClean="0"/>
              <a:t>Lannion</a:t>
            </a:r>
            <a:r>
              <a:rPr lang="en-US" sz="2000" dirty="0" smtClean="0"/>
              <a:t>, Svalbard and </a:t>
            </a:r>
            <a:r>
              <a:rPr lang="en-US" sz="2000" dirty="0" err="1" smtClean="0"/>
              <a:t>Maspalomas</a:t>
            </a:r>
            <a:r>
              <a:rPr lang="en-US" sz="2000" dirty="0" smtClean="0"/>
              <a:t> is expected before end-2012.  </a:t>
            </a:r>
            <a:r>
              <a:rPr lang="en-US" sz="2000" dirty="0" err="1" smtClean="0"/>
              <a:t>Kangerlussuaq</a:t>
            </a:r>
            <a:r>
              <a:rPr lang="en-US" sz="2000" dirty="0" smtClean="0"/>
              <a:t> readiness delayed due to July flooding.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GB" sz="2000" dirty="0" smtClean="0"/>
              <a:t>Early access to the EARS services is expected by end-2012 for ATMS and </a:t>
            </a:r>
            <a:r>
              <a:rPr lang="en-GB" sz="2000" dirty="0" err="1" smtClean="0"/>
              <a:t>CrIS</a:t>
            </a:r>
            <a:r>
              <a:rPr lang="en-GB" sz="2000" dirty="0" smtClean="0"/>
              <a:t> and Q1 2013 for VIIRS. </a:t>
            </a:r>
            <a:endParaRPr lang="en-US" sz="2000" dirty="0" smtClean="0"/>
          </a:p>
          <a:p>
            <a:pPr>
              <a:buFont typeface="Arial" pitchFamily="34" charset="0"/>
              <a:buChar char="•"/>
              <a:defRPr/>
            </a:pPr>
            <a:endParaRPr lang="en-GB" dirty="0" smtClean="0"/>
          </a:p>
          <a:p>
            <a:pPr>
              <a:buFont typeface="Arial" pitchFamily="34" charset="0"/>
              <a:buChar char="•"/>
              <a:defRPr/>
            </a:pPr>
            <a:endParaRPr lang="en-GB" dirty="0" smtClean="0"/>
          </a:p>
          <a:p>
            <a:pPr>
              <a:buFont typeface="Arial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5C67A8B1-9A54-459D-B510-AD0386F9EA83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New X/L-band antennas supporting EARS-NPP</a:t>
            </a:r>
          </a:p>
        </p:txBody>
      </p:sp>
      <p:pic>
        <p:nvPicPr>
          <p:cNvPr id="51203" name="Content Placeholder 3" descr="kangerlussuaq-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05475" y="4070350"/>
            <a:ext cx="3935413" cy="2216150"/>
          </a:xfrm>
        </p:spPr>
      </p:pic>
      <p:pic>
        <p:nvPicPr>
          <p:cNvPr id="51204" name="Picture 4" descr="IMG-20120606-0010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7175" y="1400175"/>
            <a:ext cx="2535238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7" descr="2012 Athens 067.jpg"/>
          <p:cNvPicPr>
            <a:picLocks noChangeAspect="1"/>
          </p:cNvPicPr>
          <p:nvPr/>
        </p:nvPicPr>
        <p:blipFill>
          <a:blip r:embed="rId4" cstate="print"/>
          <a:srcRect t="14552" b="1195"/>
          <a:stretch>
            <a:fillRect/>
          </a:stretch>
        </p:blipFill>
        <p:spPr bwMode="auto">
          <a:xfrm>
            <a:off x="5705475" y="1428750"/>
            <a:ext cx="39020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190500" y="4924425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Lannion: New 2.4 m L/X-band antenna</a:t>
            </a:r>
          </a:p>
        </p:txBody>
      </p:sp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3181350" y="291465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Athens: New 3.0 m L/X-band antenna</a:t>
            </a:r>
          </a:p>
        </p:txBody>
      </p:sp>
      <p:sp>
        <p:nvSpPr>
          <p:cNvPr id="51208" name="TextBox 10"/>
          <p:cNvSpPr txBox="1">
            <a:spLocks noChangeArrowheads="1"/>
          </p:cNvSpPr>
          <p:nvPr/>
        </p:nvSpPr>
        <p:spPr bwMode="auto">
          <a:xfrm>
            <a:off x="3190875" y="5095875"/>
            <a:ext cx="2514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tx1"/>
                </a:solidFill>
              </a:rPr>
              <a:t>Kangerlussuaq: Installations delayed to 2013 due to access bridge flooding and damage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DE3CE1AD-4B17-4FDF-B139-B6A751B829B1}" type="slidenum">
              <a:rPr lang="en-GB" smtClean="0"/>
              <a:pPr>
                <a:defRPr/>
              </a:pPr>
              <a:t>39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46"/>
          <p:cNvGrpSpPr>
            <a:grpSpLocks/>
          </p:cNvGrpSpPr>
          <p:nvPr/>
        </p:nvGrpSpPr>
        <p:grpSpPr bwMode="auto">
          <a:xfrm>
            <a:off x="123825" y="692150"/>
            <a:ext cx="9637713" cy="5484813"/>
            <a:chOff x="139804" y="692150"/>
            <a:chExt cx="9638013" cy="5484813"/>
          </a:xfrm>
        </p:grpSpPr>
        <p:sp>
          <p:nvSpPr>
            <p:cNvPr id="11392" name="Rectangle 320"/>
            <p:cNvSpPr>
              <a:spLocks noChangeArrowheads="1"/>
            </p:cNvSpPr>
            <p:nvPr/>
          </p:nvSpPr>
          <p:spPr bwMode="auto">
            <a:xfrm>
              <a:off x="141234" y="2782888"/>
              <a:ext cx="27893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>
                  <a:solidFill>
                    <a:srgbClr val="000080"/>
                  </a:solidFill>
                  <a:latin typeface="Arial" charset="0"/>
                </a:rPr>
                <a:t>3.5ºE</a:t>
              </a: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1393" name="Group 698"/>
            <p:cNvGrpSpPr>
              <a:grpSpLocks/>
            </p:cNvGrpSpPr>
            <p:nvPr/>
          </p:nvGrpSpPr>
          <p:grpSpPr bwMode="auto">
            <a:xfrm>
              <a:off x="139804" y="692150"/>
              <a:ext cx="9638013" cy="5484813"/>
              <a:chOff x="140098" y="692150"/>
              <a:chExt cx="9637719" cy="5484813"/>
            </a:xfrm>
          </p:grpSpPr>
          <p:sp>
            <p:nvSpPr>
              <p:cNvPr id="11394" name="Freeform 3"/>
              <p:cNvSpPr>
                <a:spLocks/>
              </p:cNvSpPr>
              <p:nvPr/>
            </p:nvSpPr>
            <p:spPr bwMode="auto">
              <a:xfrm>
                <a:off x="560388" y="1127125"/>
                <a:ext cx="9217025" cy="4679950"/>
              </a:xfrm>
              <a:custGeom>
                <a:avLst/>
                <a:gdLst>
                  <a:gd name="T0" fmla="*/ 2147483647 w 9295"/>
                  <a:gd name="T1" fmla="*/ 2147483647 h 5668"/>
                  <a:gd name="T2" fmla="*/ 2147483647 w 9295"/>
                  <a:gd name="T3" fmla="*/ 2147483647 h 5668"/>
                  <a:gd name="T4" fmla="*/ 2147483647 w 9295"/>
                  <a:gd name="T5" fmla="*/ 2147483647 h 5668"/>
                  <a:gd name="T6" fmla="*/ 2147483647 w 9295"/>
                  <a:gd name="T7" fmla="*/ 2147483647 h 5668"/>
                  <a:gd name="T8" fmla="*/ 2147483647 w 9295"/>
                  <a:gd name="T9" fmla="*/ 2147483647 h 5668"/>
                  <a:gd name="T10" fmla="*/ 2147483647 w 9295"/>
                  <a:gd name="T11" fmla="*/ 2147483647 h 5668"/>
                  <a:gd name="T12" fmla="*/ 2147483647 w 9295"/>
                  <a:gd name="T13" fmla="*/ 2147483647 h 5668"/>
                  <a:gd name="T14" fmla="*/ 2147483647 w 9295"/>
                  <a:gd name="T15" fmla="*/ 2147483647 h 5668"/>
                  <a:gd name="T16" fmla="*/ 2147483647 w 9295"/>
                  <a:gd name="T17" fmla="*/ 2147483647 h 5668"/>
                  <a:gd name="T18" fmla="*/ 2147483647 w 9295"/>
                  <a:gd name="T19" fmla="*/ 2147483647 h 5668"/>
                  <a:gd name="T20" fmla="*/ 2147483647 w 9295"/>
                  <a:gd name="T21" fmla="*/ 2147483647 h 5668"/>
                  <a:gd name="T22" fmla="*/ 2147483647 w 9295"/>
                  <a:gd name="T23" fmla="*/ 2147483647 h 5668"/>
                  <a:gd name="T24" fmla="*/ 2147483647 w 9295"/>
                  <a:gd name="T25" fmla="*/ 2147483647 h 5668"/>
                  <a:gd name="T26" fmla="*/ 2147483647 w 9295"/>
                  <a:gd name="T27" fmla="*/ 2147483647 h 5668"/>
                  <a:gd name="T28" fmla="*/ 2147483647 w 9295"/>
                  <a:gd name="T29" fmla="*/ 2147483647 h 5668"/>
                  <a:gd name="T30" fmla="*/ 2147483647 w 9295"/>
                  <a:gd name="T31" fmla="*/ 2147483647 h 5668"/>
                  <a:gd name="T32" fmla="*/ 2147483647 w 9295"/>
                  <a:gd name="T33" fmla="*/ 2147483647 h 5668"/>
                  <a:gd name="T34" fmla="*/ 2147483647 w 9295"/>
                  <a:gd name="T35" fmla="*/ 2147483647 h 5668"/>
                  <a:gd name="T36" fmla="*/ 2147483647 w 9295"/>
                  <a:gd name="T37" fmla="*/ 2147483647 h 5668"/>
                  <a:gd name="T38" fmla="*/ 2147483647 w 9295"/>
                  <a:gd name="T39" fmla="*/ 2147483647 h 5668"/>
                  <a:gd name="T40" fmla="*/ 2147483647 w 9295"/>
                  <a:gd name="T41" fmla="*/ 2147483647 h 5668"/>
                  <a:gd name="T42" fmla="*/ 2147483647 w 9295"/>
                  <a:gd name="T43" fmla="*/ 2147483647 h 5668"/>
                  <a:gd name="T44" fmla="*/ 2147483647 w 9295"/>
                  <a:gd name="T45" fmla="*/ 0 h 5668"/>
                  <a:gd name="T46" fmla="*/ 2147483647 w 9295"/>
                  <a:gd name="T47" fmla="*/ 0 h 5668"/>
                  <a:gd name="T48" fmla="*/ 2147483647 w 9295"/>
                  <a:gd name="T49" fmla="*/ 2147483647 h 5668"/>
                  <a:gd name="T50" fmla="*/ 2147483647 w 9295"/>
                  <a:gd name="T51" fmla="*/ 2147483647 h 5668"/>
                  <a:gd name="T52" fmla="*/ 2147483647 w 9295"/>
                  <a:gd name="T53" fmla="*/ 2147483647 h 5668"/>
                  <a:gd name="T54" fmla="*/ 2147483647 w 9295"/>
                  <a:gd name="T55" fmla="*/ 2147483647 h 5668"/>
                  <a:gd name="T56" fmla="*/ 2147483647 w 9295"/>
                  <a:gd name="T57" fmla="*/ 2147483647 h 5668"/>
                  <a:gd name="T58" fmla="*/ 2147483647 w 9295"/>
                  <a:gd name="T59" fmla="*/ 2147483647 h 5668"/>
                  <a:gd name="T60" fmla="*/ 2147483647 w 9295"/>
                  <a:gd name="T61" fmla="*/ 2147483647 h 5668"/>
                  <a:gd name="T62" fmla="*/ 2147483647 w 9295"/>
                  <a:gd name="T63" fmla="*/ 2147483647 h 5668"/>
                  <a:gd name="T64" fmla="*/ 2147483647 w 9295"/>
                  <a:gd name="T65" fmla="*/ 2147483647 h 5668"/>
                  <a:gd name="T66" fmla="*/ 0 w 9295"/>
                  <a:gd name="T67" fmla="*/ 2147483647 h 5668"/>
                  <a:gd name="T68" fmla="*/ 0 w 9295"/>
                  <a:gd name="T69" fmla="*/ 2147483647 h 5668"/>
                  <a:gd name="T70" fmla="*/ 2147483647 w 9295"/>
                  <a:gd name="T71" fmla="*/ 2147483647 h 5668"/>
                  <a:gd name="T72" fmla="*/ 2147483647 w 9295"/>
                  <a:gd name="T73" fmla="*/ 2147483647 h 5668"/>
                  <a:gd name="T74" fmla="*/ 2147483647 w 9295"/>
                  <a:gd name="T75" fmla="*/ 2147483647 h 5668"/>
                  <a:gd name="T76" fmla="*/ 2147483647 w 9295"/>
                  <a:gd name="T77" fmla="*/ 2147483647 h 5668"/>
                  <a:gd name="T78" fmla="*/ 2147483647 w 9295"/>
                  <a:gd name="T79" fmla="*/ 2147483647 h 5668"/>
                  <a:gd name="T80" fmla="*/ 2147483647 w 9295"/>
                  <a:gd name="T81" fmla="*/ 2147483647 h 5668"/>
                  <a:gd name="T82" fmla="*/ 2147483647 w 9295"/>
                  <a:gd name="T83" fmla="*/ 2147483647 h 5668"/>
                  <a:gd name="T84" fmla="*/ 2147483647 w 9295"/>
                  <a:gd name="T85" fmla="*/ 2147483647 h 5668"/>
                  <a:gd name="T86" fmla="*/ 2147483647 w 9295"/>
                  <a:gd name="T87" fmla="*/ 2147483647 h 5668"/>
                  <a:gd name="T88" fmla="*/ 2147483647 w 9295"/>
                  <a:gd name="T89" fmla="*/ 2147483647 h 5668"/>
                  <a:gd name="T90" fmla="*/ 2147483647 w 9295"/>
                  <a:gd name="T91" fmla="*/ 2147483647 h 56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295"/>
                  <a:gd name="T139" fmla="*/ 0 h 5668"/>
                  <a:gd name="T140" fmla="*/ 9295 w 9295"/>
                  <a:gd name="T141" fmla="*/ 5668 h 566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295" h="5668">
                    <a:moveTo>
                      <a:pt x="180" y="5668"/>
                    </a:moveTo>
                    <a:lnTo>
                      <a:pt x="9114" y="5668"/>
                    </a:lnTo>
                    <a:lnTo>
                      <a:pt x="9123" y="5667"/>
                    </a:lnTo>
                    <a:lnTo>
                      <a:pt x="9133" y="5667"/>
                    </a:lnTo>
                    <a:lnTo>
                      <a:pt x="9142" y="5666"/>
                    </a:lnTo>
                    <a:lnTo>
                      <a:pt x="9151" y="5663"/>
                    </a:lnTo>
                    <a:lnTo>
                      <a:pt x="9159" y="5662"/>
                    </a:lnTo>
                    <a:lnTo>
                      <a:pt x="9167" y="5660"/>
                    </a:lnTo>
                    <a:lnTo>
                      <a:pt x="9176" y="5656"/>
                    </a:lnTo>
                    <a:lnTo>
                      <a:pt x="9184" y="5654"/>
                    </a:lnTo>
                    <a:lnTo>
                      <a:pt x="9193" y="5650"/>
                    </a:lnTo>
                    <a:lnTo>
                      <a:pt x="9200" y="5645"/>
                    </a:lnTo>
                    <a:lnTo>
                      <a:pt x="9208" y="5642"/>
                    </a:lnTo>
                    <a:lnTo>
                      <a:pt x="9216" y="5637"/>
                    </a:lnTo>
                    <a:lnTo>
                      <a:pt x="9223" y="5631"/>
                    </a:lnTo>
                    <a:lnTo>
                      <a:pt x="9229" y="5626"/>
                    </a:lnTo>
                    <a:lnTo>
                      <a:pt x="9236" y="5620"/>
                    </a:lnTo>
                    <a:lnTo>
                      <a:pt x="9242" y="5614"/>
                    </a:lnTo>
                    <a:lnTo>
                      <a:pt x="9248" y="5608"/>
                    </a:lnTo>
                    <a:lnTo>
                      <a:pt x="9254" y="5601"/>
                    </a:lnTo>
                    <a:lnTo>
                      <a:pt x="9259" y="5594"/>
                    </a:lnTo>
                    <a:lnTo>
                      <a:pt x="9264" y="5588"/>
                    </a:lnTo>
                    <a:lnTo>
                      <a:pt x="9269" y="5580"/>
                    </a:lnTo>
                    <a:lnTo>
                      <a:pt x="9273" y="5573"/>
                    </a:lnTo>
                    <a:lnTo>
                      <a:pt x="9277" y="5564"/>
                    </a:lnTo>
                    <a:lnTo>
                      <a:pt x="9281" y="5557"/>
                    </a:lnTo>
                    <a:lnTo>
                      <a:pt x="9284" y="5549"/>
                    </a:lnTo>
                    <a:lnTo>
                      <a:pt x="9287" y="5540"/>
                    </a:lnTo>
                    <a:lnTo>
                      <a:pt x="9289" y="5532"/>
                    </a:lnTo>
                    <a:lnTo>
                      <a:pt x="9292" y="5522"/>
                    </a:lnTo>
                    <a:lnTo>
                      <a:pt x="9293" y="5514"/>
                    </a:lnTo>
                    <a:lnTo>
                      <a:pt x="9294" y="5504"/>
                    </a:lnTo>
                    <a:lnTo>
                      <a:pt x="9295" y="5495"/>
                    </a:lnTo>
                    <a:lnTo>
                      <a:pt x="9295" y="5486"/>
                    </a:lnTo>
                    <a:lnTo>
                      <a:pt x="9295" y="182"/>
                    </a:lnTo>
                    <a:lnTo>
                      <a:pt x="9295" y="172"/>
                    </a:lnTo>
                    <a:lnTo>
                      <a:pt x="9294" y="162"/>
                    </a:lnTo>
                    <a:lnTo>
                      <a:pt x="9293" y="153"/>
                    </a:lnTo>
                    <a:lnTo>
                      <a:pt x="9292" y="145"/>
                    </a:lnTo>
                    <a:lnTo>
                      <a:pt x="9289" y="136"/>
                    </a:lnTo>
                    <a:lnTo>
                      <a:pt x="9287" y="127"/>
                    </a:lnTo>
                    <a:lnTo>
                      <a:pt x="9284" y="118"/>
                    </a:lnTo>
                    <a:lnTo>
                      <a:pt x="9281" y="110"/>
                    </a:lnTo>
                    <a:lnTo>
                      <a:pt x="9277" y="103"/>
                    </a:lnTo>
                    <a:lnTo>
                      <a:pt x="9273" y="94"/>
                    </a:lnTo>
                    <a:lnTo>
                      <a:pt x="9269" y="87"/>
                    </a:lnTo>
                    <a:lnTo>
                      <a:pt x="9264" y="80"/>
                    </a:lnTo>
                    <a:lnTo>
                      <a:pt x="9259" y="73"/>
                    </a:lnTo>
                    <a:lnTo>
                      <a:pt x="9254" y="66"/>
                    </a:lnTo>
                    <a:lnTo>
                      <a:pt x="9248" y="58"/>
                    </a:lnTo>
                    <a:lnTo>
                      <a:pt x="9242" y="53"/>
                    </a:lnTo>
                    <a:lnTo>
                      <a:pt x="9236" y="47"/>
                    </a:lnTo>
                    <a:lnTo>
                      <a:pt x="9229" y="41"/>
                    </a:lnTo>
                    <a:lnTo>
                      <a:pt x="9223" y="36"/>
                    </a:lnTo>
                    <a:lnTo>
                      <a:pt x="9216" y="30"/>
                    </a:lnTo>
                    <a:lnTo>
                      <a:pt x="9208" y="26"/>
                    </a:lnTo>
                    <a:lnTo>
                      <a:pt x="9200" y="21"/>
                    </a:lnTo>
                    <a:lnTo>
                      <a:pt x="9193" y="18"/>
                    </a:lnTo>
                    <a:lnTo>
                      <a:pt x="9184" y="13"/>
                    </a:lnTo>
                    <a:lnTo>
                      <a:pt x="9176" y="11"/>
                    </a:lnTo>
                    <a:lnTo>
                      <a:pt x="9167" y="7"/>
                    </a:lnTo>
                    <a:lnTo>
                      <a:pt x="9159" y="5"/>
                    </a:lnTo>
                    <a:lnTo>
                      <a:pt x="9151" y="3"/>
                    </a:lnTo>
                    <a:lnTo>
                      <a:pt x="9142" y="1"/>
                    </a:lnTo>
                    <a:lnTo>
                      <a:pt x="9133" y="0"/>
                    </a:lnTo>
                    <a:lnTo>
                      <a:pt x="9123" y="0"/>
                    </a:lnTo>
                    <a:lnTo>
                      <a:pt x="9114" y="0"/>
                    </a:lnTo>
                    <a:lnTo>
                      <a:pt x="180" y="0"/>
                    </a:lnTo>
                    <a:lnTo>
                      <a:pt x="171" y="0"/>
                    </a:lnTo>
                    <a:lnTo>
                      <a:pt x="162" y="0"/>
                    </a:lnTo>
                    <a:lnTo>
                      <a:pt x="153" y="1"/>
                    </a:lnTo>
                    <a:lnTo>
                      <a:pt x="144" y="3"/>
                    </a:lnTo>
                    <a:lnTo>
                      <a:pt x="134" y="5"/>
                    </a:lnTo>
                    <a:lnTo>
                      <a:pt x="126" y="7"/>
                    </a:lnTo>
                    <a:lnTo>
                      <a:pt x="118" y="11"/>
                    </a:lnTo>
                    <a:lnTo>
                      <a:pt x="109" y="13"/>
                    </a:lnTo>
                    <a:lnTo>
                      <a:pt x="102" y="18"/>
                    </a:lnTo>
                    <a:lnTo>
                      <a:pt x="94" y="21"/>
                    </a:lnTo>
                    <a:lnTo>
                      <a:pt x="86" y="26"/>
                    </a:lnTo>
                    <a:lnTo>
                      <a:pt x="79" y="30"/>
                    </a:lnTo>
                    <a:lnTo>
                      <a:pt x="72" y="36"/>
                    </a:lnTo>
                    <a:lnTo>
                      <a:pt x="65" y="41"/>
                    </a:lnTo>
                    <a:lnTo>
                      <a:pt x="59" y="47"/>
                    </a:lnTo>
                    <a:lnTo>
                      <a:pt x="53" y="53"/>
                    </a:lnTo>
                    <a:lnTo>
                      <a:pt x="47" y="58"/>
                    </a:lnTo>
                    <a:lnTo>
                      <a:pt x="41" y="66"/>
                    </a:lnTo>
                    <a:lnTo>
                      <a:pt x="35" y="73"/>
                    </a:lnTo>
                    <a:lnTo>
                      <a:pt x="30" y="80"/>
                    </a:lnTo>
                    <a:lnTo>
                      <a:pt x="25" y="87"/>
                    </a:lnTo>
                    <a:lnTo>
                      <a:pt x="21" y="94"/>
                    </a:lnTo>
                    <a:lnTo>
                      <a:pt x="16" y="103"/>
                    </a:lnTo>
                    <a:lnTo>
                      <a:pt x="13" y="110"/>
                    </a:lnTo>
                    <a:lnTo>
                      <a:pt x="10" y="118"/>
                    </a:lnTo>
                    <a:lnTo>
                      <a:pt x="7" y="127"/>
                    </a:lnTo>
                    <a:lnTo>
                      <a:pt x="4" y="136"/>
                    </a:lnTo>
                    <a:lnTo>
                      <a:pt x="3" y="145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0" y="182"/>
                    </a:lnTo>
                    <a:lnTo>
                      <a:pt x="0" y="5486"/>
                    </a:lnTo>
                    <a:lnTo>
                      <a:pt x="0" y="5495"/>
                    </a:lnTo>
                    <a:lnTo>
                      <a:pt x="0" y="5504"/>
                    </a:lnTo>
                    <a:lnTo>
                      <a:pt x="1" y="5514"/>
                    </a:lnTo>
                    <a:lnTo>
                      <a:pt x="3" y="5522"/>
                    </a:lnTo>
                    <a:lnTo>
                      <a:pt x="4" y="5532"/>
                    </a:lnTo>
                    <a:lnTo>
                      <a:pt x="7" y="5540"/>
                    </a:lnTo>
                    <a:lnTo>
                      <a:pt x="10" y="5549"/>
                    </a:lnTo>
                    <a:lnTo>
                      <a:pt x="13" y="5557"/>
                    </a:lnTo>
                    <a:lnTo>
                      <a:pt x="16" y="5564"/>
                    </a:lnTo>
                    <a:lnTo>
                      <a:pt x="21" y="5573"/>
                    </a:lnTo>
                    <a:lnTo>
                      <a:pt x="25" y="5580"/>
                    </a:lnTo>
                    <a:lnTo>
                      <a:pt x="30" y="5588"/>
                    </a:lnTo>
                    <a:lnTo>
                      <a:pt x="35" y="5594"/>
                    </a:lnTo>
                    <a:lnTo>
                      <a:pt x="41" y="5601"/>
                    </a:lnTo>
                    <a:lnTo>
                      <a:pt x="47" y="5608"/>
                    </a:lnTo>
                    <a:lnTo>
                      <a:pt x="53" y="5614"/>
                    </a:lnTo>
                    <a:lnTo>
                      <a:pt x="59" y="5620"/>
                    </a:lnTo>
                    <a:lnTo>
                      <a:pt x="65" y="5626"/>
                    </a:lnTo>
                    <a:lnTo>
                      <a:pt x="72" y="5631"/>
                    </a:lnTo>
                    <a:lnTo>
                      <a:pt x="79" y="5637"/>
                    </a:lnTo>
                    <a:lnTo>
                      <a:pt x="86" y="5642"/>
                    </a:lnTo>
                    <a:lnTo>
                      <a:pt x="94" y="5645"/>
                    </a:lnTo>
                    <a:lnTo>
                      <a:pt x="102" y="5650"/>
                    </a:lnTo>
                    <a:lnTo>
                      <a:pt x="109" y="5654"/>
                    </a:lnTo>
                    <a:lnTo>
                      <a:pt x="118" y="5656"/>
                    </a:lnTo>
                    <a:lnTo>
                      <a:pt x="126" y="5660"/>
                    </a:lnTo>
                    <a:lnTo>
                      <a:pt x="134" y="5662"/>
                    </a:lnTo>
                    <a:lnTo>
                      <a:pt x="144" y="5663"/>
                    </a:lnTo>
                    <a:lnTo>
                      <a:pt x="153" y="5666"/>
                    </a:lnTo>
                    <a:lnTo>
                      <a:pt x="162" y="5667"/>
                    </a:lnTo>
                    <a:lnTo>
                      <a:pt x="171" y="5667"/>
                    </a:lnTo>
                    <a:lnTo>
                      <a:pt x="180" y="5668"/>
                    </a:lnTo>
                  </a:path>
                </a:pathLst>
              </a:custGeom>
              <a:noFill/>
              <a:ln w="28575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5" name="Freeform 2"/>
              <p:cNvSpPr>
                <a:spLocks/>
              </p:cNvSpPr>
              <p:nvPr/>
            </p:nvSpPr>
            <p:spPr bwMode="auto">
              <a:xfrm>
                <a:off x="560793" y="1124744"/>
                <a:ext cx="9217024" cy="4679950"/>
              </a:xfrm>
              <a:custGeom>
                <a:avLst/>
                <a:gdLst>
                  <a:gd name="T0" fmla="*/ 2147483647 w 9295"/>
                  <a:gd name="T1" fmla="*/ 2147483647 h 5668"/>
                  <a:gd name="T2" fmla="*/ 2147483647 w 9295"/>
                  <a:gd name="T3" fmla="*/ 2147483647 h 5668"/>
                  <a:gd name="T4" fmla="*/ 2147483647 w 9295"/>
                  <a:gd name="T5" fmla="*/ 2147483647 h 5668"/>
                  <a:gd name="T6" fmla="*/ 2147483647 w 9295"/>
                  <a:gd name="T7" fmla="*/ 2147483647 h 5668"/>
                  <a:gd name="T8" fmla="*/ 2147483647 w 9295"/>
                  <a:gd name="T9" fmla="*/ 2147483647 h 5668"/>
                  <a:gd name="T10" fmla="*/ 2147483647 w 9295"/>
                  <a:gd name="T11" fmla="*/ 2147483647 h 5668"/>
                  <a:gd name="T12" fmla="*/ 2147483647 w 9295"/>
                  <a:gd name="T13" fmla="*/ 2147483647 h 5668"/>
                  <a:gd name="T14" fmla="*/ 2147483647 w 9295"/>
                  <a:gd name="T15" fmla="*/ 2147483647 h 5668"/>
                  <a:gd name="T16" fmla="*/ 2147483647 w 9295"/>
                  <a:gd name="T17" fmla="*/ 2147483647 h 5668"/>
                  <a:gd name="T18" fmla="*/ 2147483647 w 9295"/>
                  <a:gd name="T19" fmla="*/ 2147483647 h 5668"/>
                  <a:gd name="T20" fmla="*/ 2147483647 w 9295"/>
                  <a:gd name="T21" fmla="*/ 2147483647 h 5668"/>
                  <a:gd name="T22" fmla="*/ 2147483647 w 9295"/>
                  <a:gd name="T23" fmla="*/ 2147483647 h 5668"/>
                  <a:gd name="T24" fmla="*/ 2147483647 w 9295"/>
                  <a:gd name="T25" fmla="*/ 2147483647 h 5668"/>
                  <a:gd name="T26" fmla="*/ 2147483647 w 9295"/>
                  <a:gd name="T27" fmla="*/ 2147483647 h 5668"/>
                  <a:gd name="T28" fmla="*/ 2147483647 w 9295"/>
                  <a:gd name="T29" fmla="*/ 2147483647 h 5668"/>
                  <a:gd name="T30" fmla="*/ 2147483647 w 9295"/>
                  <a:gd name="T31" fmla="*/ 2147483647 h 5668"/>
                  <a:gd name="T32" fmla="*/ 2147483647 w 9295"/>
                  <a:gd name="T33" fmla="*/ 2147483647 h 5668"/>
                  <a:gd name="T34" fmla="*/ 2147483647 w 9295"/>
                  <a:gd name="T35" fmla="*/ 2147483647 h 5668"/>
                  <a:gd name="T36" fmla="*/ 2147483647 w 9295"/>
                  <a:gd name="T37" fmla="*/ 2147483647 h 5668"/>
                  <a:gd name="T38" fmla="*/ 2147483647 w 9295"/>
                  <a:gd name="T39" fmla="*/ 2147483647 h 5668"/>
                  <a:gd name="T40" fmla="*/ 2147483647 w 9295"/>
                  <a:gd name="T41" fmla="*/ 2147483647 h 5668"/>
                  <a:gd name="T42" fmla="*/ 2147483647 w 9295"/>
                  <a:gd name="T43" fmla="*/ 2147483647 h 5668"/>
                  <a:gd name="T44" fmla="*/ 2147483647 w 9295"/>
                  <a:gd name="T45" fmla="*/ 0 h 5668"/>
                  <a:gd name="T46" fmla="*/ 2147483647 w 9295"/>
                  <a:gd name="T47" fmla="*/ 0 h 5668"/>
                  <a:gd name="T48" fmla="*/ 2147483647 w 9295"/>
                  <a:gd name="T49" fmla="*/ 2147483647 h 5668"/>
                  <a:gd name="T50" fmla="*/ 2147483647 w 9295"/>
                  <a:gd name="T51" fmla="*/ 2147483647 h 5668"/>
                  <a:gd name="T52" fmla="*/ 2147483647 w 9295"/>
                  <a:gd name="T53" fmla="*/ 2147483647 h 5668"/>
                  <a:gd name="T54" fmla="*/ 2147483647 w 9295"/>
                  <a:gd name="T55" fmla="*/ 2147483647 h 5668"/>
                  <a:gd name="T56" fmla="*/ 2147483647 w 9295"/>
                  <a:gd name="T57" fmla="*/ 2147483647 h 5668"/>
                  <a:gd name="T58" fmla="*/ 2147483647 w 9295"/>
                  <a:gd name="T59" fmla="*/ 2147483647 h 5668"/>
                  <a:gd name="T60" fmla="*/ 2147483647 w 9295"/>
                  <a:gd name="T61" fmla="*/ 2147483647 h 5668"/>
                  <a:gd name="T62" fmla="*/ 2147483647 w 9295"/>
                  <a:gd name="T63" fmla="*/ 2147483647 h 5668"/>
                  <a:gd name="T64" fmla="*/ 2147483647 w 9295"/>
                  <a:gd name="T65" fmla="*/ 2147483647 h 5668"/>
                  <a:gd name="T66" fmla="*/ 0 w 9295"/>
                  <a:gd name="T67" fmla="*/ 2147483647 h 5668"/>
                  <a:gd name="T68" fmla="*/ 0 w 9295"/>
                  <a:gd name="T69" fmla="*/ 2147483647 h 5668"/>
                  <a:gd name="T70" fmla="*/ 2147483647 w 9295"/>
                  <a:gd name="T71" fmla="*/ 2147483647 h 5668"/>
                  <a:gd name="T72" fmla="*/ 2147483647 w 9295"/>
                  <a:gd name="T73" fmla="*/ 2147483647 h 5668"/>
                  <a:gd name="T74" fmla="*/ 2147483647 w 9295"/>
                  <a:gd name="T75" fmla="*/ 2147483647 h 5668"/>
                  <a:gd name="T76" fmla="*/ 2147483647 w 9295"/>
                  <a:gd name="T77" fmla="*/ 2147483647 h 5668"/>
                  <a:gd name="T78" fmla="*/ 2147483647 w 9295"/>
                  <a:gd name="T79" fmla="*/ 2147483647 h 5668"/>
                  <a:gd name="T80" fmla="*/ 2147483647 w 9295"/>
                  <a:gd name="T81" fmla="*/ 2147483647 h 5668"/>
                  <a:gd name="T82" fmla="*/ 2147483647 w 9295"/>
                  <a:gd name="T83" fmla="*/ 2147483647 h 5668"/>
                  <a:gd name="T84" fmla="*/ 2147483647 w 9295"/>
                  <a:gd name="T85" fmla="*/ 2147483647 h 5668"/>
                  <a:gd name="T86" fmla="*/ 2147483647 w 9295"/>
                  <a:gd name="T87" fmla="*/ 2147483647 h 5668"/>
                  <a:gd name="T88" fmla="*/ 2147483647 w 9295"/>
                  <a:gd name="T89" fmla="*/ 2147483647 h 5668"/>
                  <a:gd name="T90" fmla="*/ 2147483647 w 9295"/>
                  <a:gd name="T91" fmla="*/ 2147483647 h 56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295"/>
                  <a:gd name="T139" fmla="*/ 0 h 5668"/>
                  <a:gd name="T140" fmla="*/ 9295 w 9295"/>
                  <a:gd name="T141" fmla="*/ 5668 h 566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295" h="5668">
                    <a:moveTo>
                      <a:pt x="180" y="5668"/>
                    </a:moveTo>
                    <a:lnTo>
                      <a:pt x="9114" y="5668"/>
                    </a:lnTo>
                    <a:lnTo>
                      <a:pt x="9123" y="5667"/>
                    </a:lnTo>
                    <a:lnTo>
                      <a:pt x="9133" y="5667"/>
                    </a:lnTo>
                    <a:lnTo>
                      <a:pt x="9142" y="5666"/>
                    </a:lnTo>
                    <a:lnTo>
                      <a:pt x="9151" y="5663"/>
                    </a:lnTo>
                    <a:lnTo>
                      <a:pt x="9159" y="5662"/>
                    </a:lnTo>
                    <a:lnTo>
                      <a:pt x="9167" y="5660"/>
                    </a:lnTo>
                    <a:lnTo>
                      <a:pt x="9176" y="5656"/>
                    </a:lnTo>
                    <a:lnTo>
                      <a:pt x="9184" y="5654"/>
                    </a:lnTo>
                    <a:lnTo>
                      <a:pt x="9193" y="5650"/>
                    </a:lnTo>
                    <a:lnTo>
                      <a:pt x="9200" y="5645"/>
                    </a:lnTo>
                    <a:lnTo>
                      <a:pt x="9208" y="5642"/>
                    </a:lnTo>
                    <a:lnTo>
                      <a:pt x="9216" y="5637"/>
                    </a:lnTo>
                    <a:lnTo>
                      <a:pt x="9223" y="5631"/>
                    </a:lnTo>
                    <a:lnTo>
                      <a:pt x="9229" y="5626"/>
                    </a:lnTo>
                    <a:lnTo>
                      <a:pt x="9236" y="5620"/>
                    </a:lnTo>
                    <a:lnTo>
                      <a:pt x="9242" y="5614"/>
                    </a:lnTo>
                    <a:lnTo>
                      <a:pt x="9248" y="5608"/>
                    </a:lnTo>
                    <a:lnTo>
                      <a:pt x="9254" y="5601"/>
                    </a:lnTo>
                    <a:lnTo>
                      <a:pt x="9259" y="5594"/>
                    </a:lnTo>
                    <a:lnTo>
                      <a:pt x="9264" y="5588"/>
                    </a:lnTo>
                    <a:lnTo>
                      <a:pt x="9269" y="5580"/>
                    </a:lnTo>
                    <a:lnTo>
                      <a:pt x="9273" y="5573"/>
                    </a:lnTo>
                    <a:lnTo>
                      <a:pt x="9277" y="5564"/>
                    </a:lnTo>
                    <a:lnTo>
                      <a:pt x="9281" y="5557"/>
                    </a:lnTo>
                    <a:lnTo>
                      <a:pt x="9284" y="5549"/>
                    </a:lnTo>
                    <a:lnTo>
                      <a:pt x="9287" y="5540"/>
                    </a:lnTo>
                    <a:lnTo>
                      <a:pt x="9289" y="5532"/>
                    </a:lnTo>
                    <a:lnTo>
                      <a:pt x="9292" y="5522"/>
                    </a:lnTo>
                    <a:lnTo>
                      <a:pt x="9293" y="5514"/>
                    </a:lnTo>
                    <a:lnTo>
                      <a:pt x="9294" y="5504"/>
                    </a:lnTo>
                    <a:lnTo>
                      <a:pt x="9295" y="5495"/>
                    </a:lnTo>
                    <a:lnTo>
                      <a:pt x="9295" y="5486"/>
                    </a:lnTo>
                    <a:lnTo>
                      <a:pt x="9295" y="182"/>
                    </a:lnTo>
                    <a:lnTo>
                      <a:pt x="9295" y="172"/>
                    </a:lnTo>
                    <a:lnTo>
                      <a:pt x="9294" y="162"/>
                    </a:lnTo>
                    <a:lnTo>
                      <a:pt x="9293" y="153"/>
                    </a:lnTo>
                    <a:lnTo>
                      <a:pt x="9292" y="145"/>
                    </a:lnTo>
                    <a:lnTo>
                      <a:pt x="9289" y="136"/>
                    </a:lnTo>
                    <a:lnTo>
                      <a:pt x="9287" y="127"/>
                    </a:lnTo>
                    <a:lnTo>
                      <a:pt x="9284" y="118"/>
                    </a:lnTo>
                    <a:lnTo>
                      <a:pt x="9281" y="110"/>
                    </a:lnTo>
                    <a:lnTo>
                      <a:pt x="9277" y="103"/>
                    </a:lnTo>
                    <a:lnTo>
                      <a:pt x="9273" y="94"/>
                    </a:lnTo>
                    <a:lnTo>
                      <a:pt x="9269" y="87"/>
                    </a:lnTo>
                    <a:lnTo>
                      <a:pt x="9264" y="80"/>
                    </a:lnTo>
                    <a:lnTo>
                      <a:pt x="9259" y="73"/>
                    </a:lnTo>
                    <a:lnTo>
                      <a:pt x="9254" y="66"/>
                    </a:lnTo>
                    <a:lnTo>
                      <a:pt x="9248" y="58"/>
                    </a:lnTo>
                    <a:lnTo>
                      <a:pt x="9242" y="53"/>
                    </a:lnTo>
                    <a:lnTo>
                      <a:pt x="9236" y="47"/>
                    </a:lnTo>
                    <a:lnTo>
                      <a:pt x="9229" y="41"/>
                    </a:lnTo>
                    <a:lnTo>
                      <a:pt x="9223" y="36"/>
                    </a:lnTo>
                    <a:lnTo>
                      <a:pt x="9216" y="30"/>
                    </a:lnTo>
                    <a:lnTo>
                      <a:pt x="9208" y="26"/>
                    </a:lnTo>
                    <a:lnTo>
                      <a:pt x="9200" y="21"/>
                    </a:lnTo>
                    <a:lnTo>
                      <a:pt x="9193" y="18"/>
                    </a:lnTo>
                    <a:lnTo>
                      <a:pt x="9184" y="13"/>
                    </a:lnTo>
                    <a:lnTo>
                      <a:pt x="9176" y="11"/>
                    </a:lnTo>
                    <a:lnTo>
                      <a:pt x="9167" y="7"/>
                    </a:lnTo>
                    <a:lnTo>
                      <a:pt x="9159" y="5"/>
                    </a:lnTo>
                    <a:lnTo>
                      <a:pt x="9151" y="3"/>
                    </a:lnTo>
                    <a:lnTo>
                      <a:pt x="9142" y="1"/>
                    </a:lnTo>
                    <a:lnTo>
                      <a:pt x="9133" y="0"/>
                    </a:lnTo>
                    <a:lnTo>
                      <a:pt x="9123" y="0"/>
                    </a:lnTo>
                    <a:lnTo>
                      <a:pt x="9114" y="0"/>
                    </a:lnTo>
                    <a:lnTo>
                      <a:pt x="180" y="0"/>
                    </a:lnTo>
                    <a:lnTo>
                      <a:pt x="171" y="0"/>
                    </a:lnTo>
                    <a:lnTo>
                      <a:pt x="162" y="0"/>
                    </a:lnTo>
                    <a:lnTo>
                      <a:pt x="153" y="1"/>
                    </a:lnTo>
                    <a:lnTo>
                      <a:pt x="144" y="3"/>
                    </a:lnTo>
                    <a:lnTo>
                      <a:pt x="134" y="5"/>
                    </a:lnTo>
                    <a:lnTo>
                      <a:pt x="126" y="7"/>
                    </a:lnTo>
                    <a:lnTo>
                      <a:pt x="118" y="11"/>
                    </a:lnTo>
                    <a:lnTo>
                      <a:pt x="109" y="13"/>
                    </a:lnTo>
                    <a:lnTo>
                      <a:pt x="102" y="18"/>
                    </a:lnTo>
                    <a:lnTo>
                      <a:pt x="94" y="21"/>
                    </a:lnTo>
                    <a:lnTo>
                      <a:pt x="86" y="26"/>
                    </a:lnTo>
                    <a:lnTo>
                      <a:pt x="79" y="30"/>
                    </a:lnTo>
                    <a:lnTo>
                      <a:pt x="72" y="36"/>
                    </a:lnTo>
                    <a:lnTo>
                      <a:pt x="65" y="41"/>
                    </a:lnTo>
                    <a:lnTo>
                      <a:pt x="59" y="47"/>
                    </a:lnTo>
                    <a:lnTo>
                      <a:pt x="53" y="53"/>
                    </a:lnTo>
                    <a:lnTo>
                      <a:pt x="47" y="58"/>
                    </a:lnTo>
                    <a:lnTo>
                      <a:pt x="41" y="66"/>
                    </a:lnTo>
                    <a:lnTo>
                      <a:pt x="35" y="73"/>
                    </a:lnTo>
                    <a:lnTo>
                      <a:pt x="30" y="80"/>
                    </a:lnTo>
                    <a:lnTo>
                      <a:pt x="25" y="87"/>
                    </a:lnTo>
                    <a:lnTo>
                      <a:pt x="21" y="94"/>
                    </a:lnTo>
                    <a:lnTo>
                      <a:pt x="16" y="103"/>
                    </a:lnTo>
                    <a:lnTo>
                      <a:pt x="13" y="110"/>
                    </a:lnTo>
                    <a:lnTo>
                      <a:pt x="10" y="118"/>
                    </a:lnTo>
                    <a:lnTo>
                      <a:pt x="7" y="127"/>
                    </a:lnTo>
                    <a:lnTo>
                      <a:pt x="4" y="136"/>
                    </a:lnTo>
                    <a:lnTo>
                      <a:pt x="3" y="145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0" y="182"/>
                    </a:lnTo>
                    <a:lnTo>
                      <a:pt x="0" y="5486"/>
                    </a:lnTo>
                    <a:lnTo>
                      <a:pt x="0" y="5495"/>
                    </a:lnTo>
                    <a:lnTo>
                      <a:pt x="0" y="5504"/>
                    </a:lnTo>
                    <a:lnTo>
                      <a:pt x="1" y="5514"/>
                    </a:lnTo>
                    <a:lnTo>
                      <a:pt x="3" y="5522"/>
                    </a:lnTo>
                    <a:lnTo>
                      <a:pt x="4" y="5532"/>
                    </a:lnTo>
                    <a:lnTo>
                      <a:pt x="7" y="5540"/>
                    </a:lnTo>
                    <a:lnTo>
                      <a:pt x="10" y="5549"/>
                    </a:lnTo>
                    <a:lnTo>
                      <a:pt x="13" y="5557"/>
                    </a:lnTo>
                    <a:lnTo>
                      <a:pt x="16" y="5564"/>
                    </a:lnTo>
                    <a:lnTo>
                      <a:pt x="21" y="5573"/>
                    </a:lnTo>
                    <a:lnTo>
                      <a:pt x="25" y="5580"/>
                    </a:lnTo>
                    <a:lnTo>
                      <a:pt x="30" y="5588"/>
                    </a:lnTo>
                    <a:lnTo>
                      <a:pt x="35" y="5594"/>
                    </a:lnTo>
                    <a:lnTo>
                      <a:pt x="41" y="5601"/>
                    </a:lnTo>
                    <a:lnTo>
                      <a:pt x="47" y="5608"/>
                    </a:lnTo>
                    <a:lnTo>
                      <a:pt x="53" y="5614"/>
                    </a:lnTo>
                    <a:lnTo>
                      <a:pt x="59" y="5620"/>
                    </a:lnTo>
                    <a:lnTo>
                      <a:pt x="65" y="5626"/>
                    </a:lnTo>
                    <a:lnTo>
                      <a:pt x="72" y="5631"/>
                    </a:lnTo>
                    <a:lnTo>
                      <a:pt x="79" y="5637"/>
                    </a:lnTo>
                    <a:lnTo>
                      <a:pt x="86" y="5642"/>
                    </a:lnTo>
                    <a:lnTo>
                      <a:pt x="94" y="5645"/>
                    </a:lnTo>
                    <a:lnTo>
                      <a:pt x="102" y="5650"/>
                    </a:lnTo>
                    <a:lnTo>
                      <a:pt x="109" y="5654"/>
                    </a:lnTo>
                    <a:lnTo>
                      <a:pt x="118" y="5656"/>
                    </a:lnTo>
                    <a:lnTo>
                      <a:pt x="126" y="5660"/>
                    </a:lnTo>
                    <a:lnTo>
                      <a:pt x="134" y="5662"/>
                    </a:lnTo>
                    <a:lnTo>
                      <a:pt x="144" y="5663"/>
                    </a:lnTo>
                    <a:lnTo>
                      <a:pt x="153" y="5666"/>
                    </a:lnTo>
                    <a:lnTo>
                      <a:pt x="162" y="5667"/>
                    </a:lnTo>
                    <a:lnTo>
                      <a:pt x="171" y="5667"/>
                    </a:lnTo>
                    <a:lnTo>
                      <a:pt x="180" y="5668"/>
                    </a:lnTo>
                    <a:close/>
                  </a:path>
                </a:pathLst>
              </a:custGeom>
              <a:solidFill>
                <a:srgbClr val="E6E6FF"/>
              </a:solidFill>
              <a:ln w="9525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6" name="Freeform 4"/>
              <p:cNvSpPr>
                <a:spLocks noEditPoints="1"/>
              </p:cNvSpPr>
              <p:nvPr/>
            </p:nvSpPr>
            <p:spPr bwMode="auto">
              <a:xfrm>
                <a:off x="704850" y="1414463"/>
                <a:ext cx="9072563" cy="7937"/>
              </a:xfrm>
              <a:custGeom>
                <a:avLst/>
                <a:gdLst>
                  <a:gd name="T0" fmla="*/ 2147483647 w 10182"/>
                  <a:gd name="T1" fmla="*/ 2147483647 h 12"/>
                  <a:gd name="T2" fmla="*/ 2147483647 w 10182"/>
                  <a:gd name="T3" fmla="*/ 2147483647 h 12"/>
                  <a:gd name="T4" fmla="*/ 2147483647 w 10182"/>
                  <a:gd name="T5" fmla="*/ 2147483647 h 12"/>
                  <a:gd name="T6" fmla="*/ 2147483647 w 10182"/>
                  <a:gd name="T7" fmla="*/ 2147483647 h 12"/>
                  <a:gd name="T8" fmla="*/ 2147483647 w 10182"/>
                  <a:gd name="T9" fmla="*/ 0 h 12"/>
                  <a:gd name="T10" fmla="*/ 2147483647 w 10182"/>
                  <a:gd name="T11" fmla="*/ 2147483647 h 12"/>
                  <a:gd name="T12" fmla="*/ 2147483647 w 10182"/>
                  <a:gd name="T13" fmla="*/ 2147483647 h 12"/>
                  <a:gd name="T14" fmla="*/ 2147483647 w 10182"/>
                  <a:gd name="T15" fmla="*/ 2147483647 h 12"/>
                  <a:gd name="T16" fmla="*/ 2147483647 w 10182"/>
                  <a:gd name="T17" fmla="*/ 2147483647 h 12"/>
                  <a:gd name="T18" fmla="*/ 2147483647 w 10182"/>
                  <a:gd name="T19" fmla="*/ 0 h 12"/>
                  <a:gd name="T20" fmla="*/ 2147483647 w 10182"/>
                  <a:gd name="T21" fmla="*/ 2147483647 h 12"/>
                  <a:gd name="T22" fmla="*/ 2147483647 w 10182"/>
                  <a:gd name="T23" fmla="*/ 2147483647 h 12"/>
                  <a:gd name="T24" fmla="*/ 2147483647 w 10182"/>
                  <a:gd name="T25" fmla="*/ 2147483647 h 12"/>
                  <a:gd name="T26" fmla="*/ 2147483647 w 10182"/>
                  <a:gd name="T27" fmla="*/ 2147483647 h 12"/>
                  <a:gd name="T28" fmla="*/ 2147483647 w 10182"/>
                  <a:gd name="T29" fmla="*/ 0 h 12"/>
                  <a:gd name="T30" fmla="*/ 2147483647 w 10182"/>
                  <a:gd name="T31" fmla="*/ 2147483647 h 12"/>
                  <a:gd name="T32" fmla="*/ 2147483647 w 10182"/>
                  <a:gd name="T33" fmla="*/ 2147483647 h 12"/>
                  <a:gd name="T34" fmla="*/ 2147483647 w 10182"/>
                  <a:gd name="T35" fmla="*/ 2147483647 h 12"/>
                  <a:gd name="T36" fmla="*/ 2147483647 w 10182"/>
                  <a:gd name="T37" fmla="*/ 2147483647 h 12"/>
                  <a:gd name="T38" fmla="*/ 2147483647 w 10182"/>
                  <a:gd name="T39" fmla="*/ 0 h 12"/>
                  <a:gd name="T40" fmla="*/ 2147483647 w 10182"/>
                  <a:gd name="T41" fmla="*/ 2147483647 h 12"/>
                  <a:gd name="T42" fmla="*/ 2147483647 w 10182"/>
                  <a:gd name="T43" fmla="*/ 2147483647 h 12"/>
                  <a:gd name="T44" fmla="*/ 2147483647 w 10182"/>
                  <a:gd name="T45" fmla="*/ 2147483647 h 12"/>
                  <a:gd name="T46" fmla="*/ 2147483647 w 10182"/>
                  <a:gd name="T47" fmla="*/ 2147483647 h 12"/>
                  <a:gd name="T48" fmla="*/ 2147483647 w 10182"/>
                  <a:gd name="T49" fmla="*/ 0 h 12"/>
                  <a:gd name="T50" fmla="*/ 2147483647 w 10182"/>
                  <a:gd name="T51" fmla="*/ 2147483647 h 12"/>
                  <a:gd name="T52" fmla="*/ 2147483647 w 10182"/>
                  <a:gd name="T53" fmla="*/ 2147483647 h 12"/>
                  <a:gd name="T54" fmla="*/ 2147483647 w 10182"/>
                  <a:gd name="T55" fmla="*/ 2147483647 h 12"/>
                  <a:gd name="T56" fmla="*/ 2147483647 w 10182"/>
                  <a:gd name="T57" fmla="*/ 2147483647 h 12"/>
                  <a:gd name="T58" fmla="*/ 2147483647 w 10182"/>
                  <a:gd name="T59" fmla="*/ 0 h 12"/>
                  <a:gd name="T60" fmla="*/ 2147483647 w 10182"/>
                  <a:gd name="T61" fmla="*/ 2147483647 h 12"/>
                  <a:gd name="T62" fmla="*/ 2147483647 w 10182"/>
                  <a:gd name="T63" fmla="*/ 2147483647 h 12"/>
                  <a:gd name="T64" fmla="*/ 2147483647 w 10182"/>
                  <a:gd name="T65" fmla="*/ 2147483647 h 12"/>
                  <a:gd name="T66" fmla="*/ 2147483647 w 10182"/>
                  <a:gd name="T67" fmla="*/ 2147483647 h 12"/>
                  <a:gd name="T68" fmla="*/ 2147483647 w 10182"/>
                  <a:gd name="T69" fmla="*/ 0 h 12"/>
                  <a:gd name="T70" fmla="*/ 2147483647 w 10182"/>
                  <a:gd name="T71" fmla="*/ 2147483647 h 12"/>
                  <a:gd name="T72" fmla="*/ 2147483647 w 10182"/>
                  <a:gd name="T73" fmla="*/ 2147483647 h 12"/>
                  <a:gd name="T74" fmla="*/ 2147483647 w 10182"/>
                  <a:gd name="T75" fmla="*/ 2147483647 h 12"/>
                  <a:gd name="T76" fmla="*/ 2147483647 w 10182"/>
                  <a:gd name="T77" fmla="*/ 2147483647 h 12"/>
                  <a:gd name="T78" fmla="*/ 2147483647 w 10182"/>
                  <a:gd name="T79" fmla="*/ 0 h 12"/>
                  <a:gd name="T80" fmla="*/ 2147483647 w 10182"/>
                  <a:gd name="T81" fmla="*/ 2147483647 h 12"/>
                  <a:gd name="T82" fmla="*/ 2147483647 w 10182"/>
                  <a:gd name="T83" fmla="*/ 2147483647 h 12"/>
                  <a:gd name="T84" fmla="*/ 2147483647 w 10182"/>
                  <a:gd name="T85" fmla="*/ 2147483647 h 12"/>
                  <a:gd name="T86" fmla="*/ 2147483647 w 10182"/>
                  <a:gd name="T87" fmla="*/ 2147483647 h 12"/>
                  <a:gd name="T88" fmla="*/ 2147483647 w 10182"/>
                  <a:gd name="T89" fmla="*/ 0 h 12"/>
                  <a:gd name="T90" fmla="*/ 2147483647 w 10182"/>
                  <a:gd name="T91" fmla="*/ 2147483647 h 12"/>
                  <a:gd name="T92" fmla="*/ 2147483647 w 10182"/>
                  <a:gd name="T93" fmla="*/ 2147483647 h 12"/>
                  <a:gd name="T94" fmla="*/ 2147483647 w 10182"/>
                  <a:gd name="T95" fmla="*/ 2147483647 h 12"/>
                  <a:gd name="T96" fmla="*/ 2147483647 w 10182"/>
                  <a:gd name="T97" fmla="*/ 2147483647 h 12"/>
                  <a:gd name="T98" fmla="*/ 2147483647 w 10182"/>
                  <a:gd name="T99" fmla="*/ 0 h 12"/>
                  <a:gd name="T100" fmla="*/ 2147483647 w 10182"/>
                  <a:gd name="T101" fmla="*/ 2147483647 h 12"/>
                  <a:gd name="T102" fmla="*/ 2147483647 w 10182"/>
                  <a:gd name="T103" fmla="*/ 2147483647 h 12"/>
                  <a:gd name="T104" fmla="*/ 2147483647 w 10182"/>
                  <a:gd name="T105" fmla="*/ 2147483647 h 12"/>
                  <a:gd name="T106" fmla="*/ 2147483647 w 10182"/>
                  <a:gd name="T107" fmla="*/ 2147483647 h 12"/>
                  <a:gd name="T108" fmla="*/ 2147483647 w 10182"/>
                  <a:gd name="T109" fmla="*/ 0 h 12"/>
                  <a:gd name="T110" fmla="*/ 2147483647 w 10182"/>
                  <a:gd name="T111" fmla="*/ 2147483647 h 12"/>
                  <a:gd name="T112" fmla="*/ 2147483647 w 10182"/>
                  <a:gd name="T113" fmla="*/ 2147483647 h 12"/>
                  <a:gd name="T114" fmla="*/ 2147483647 w 10182"/>
                  <a:gd name="T115" fmla="*/ 2147483647 h 12"/>
                  <a:gd name="T116" fmla="*/ 2147483647 w 10182"/>
                  <a:gd name="T117" fmla="*/ 2147483647 h 12"/>
                  <a:gd name="T118" fmla="*/ 2147483647 w 10182"/>
                  <a:gd name="T119" fmla="*/ 0 h 12"/>
                  <a:gd name="T120" fmla="*/ 2147483647 w 10182"/>
                  <a:gd name="T121" fmla="*/ 2147483647 h 1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182"/>
                  <a:gd name="T184" fmla="*/ 0 h 12"/>
                  <a:gd name="T185" fmla="*/ 10182 w 10182"/>
                  <a:gd name="T186" fmla="*/ 12 h 1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182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1"/>
                    </a:lnTo>
                    <a:lnTo>
                      <a:pt x="92" y="3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9"/>
                    </a:lnTo>
                    <a:lnTo>
                      <a:pt x="88" y="10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1"/>
                    </a:lnTo>
                    <a:lnTo>
                      <a:pt x="230" y="3"/>
                    </a:lnTo>
                    <a:lnTo>
                      <a:pt x="230" y="6"/>
                    </a:lnTo>
                    <a:lnTo>
                      <a:pt x="230" y="8"/>
                    </a:lnTo>
                    <a:lnTo>
                      <a:pt x="229" y="9"/>
                    </a:lnTo>
                    <a:lnTo>
                      <a:pt x="227" y="10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0"/>
                    </a:lnTo>
                    <a:lnTo>
                      <a:pt x="140" y="9"/>
                    </a:lnTo>
                    <a:lnTo>
                      <a:pt x="139" y="8"/>
                    </a:lnTo>
                    <a:lnTo>
                      <a:pt x="139" y="6"/>
                    </a:lnTo>
                    <a:lnTo>
                      <a:pt x="139" y="3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1"/>
                    </a:lnTo>
                    <a:lnTo>
                      <a:pt x="367" y="3"/>
                    </a:lnTo>
                    <a:lnTo>
                      <a:pt x="369" y="6"/>
                    </a:lnTo>
                    <a:lnTo>
                      <a:pt x="367" y="8"/>
                    </a:lnTo>
                    <a:lnTo>
                      <a:pt x="366" y="9"/>
                    </a:lnTo>
                    <a:lnTo>
                      <a:pt x="365" y="10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0"/>
                    </a:lnTo>
                    <a:lnTo>
                      <a:pt x="278" y="9"/>
                    </a:lnTo>
                    <a:lnTo>
                      <a:pt x="276" y="8"/>
                    </a:lnTo>
                    <a:lnTo>
                      <a:pt x="276" y="6"/>
                    </a:lnTo>
                    <a:lnTo>
                      <a:pt x="276" y="3"/>
                    </a:lnTo>
                    <a:lnTo>
                      <a:pt x="278" y="1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1"/>
                    </a:lnTo>
                    <a:lnTo>
                      <a:pt x="506" y="3"/>
                    </a:lnTo>
                    <a:lnTo>
                      <a:pt x="507" y="6"/>
                    </a:lnTo>
                    <a:lnTo>
                      <a:pt x="506" y="8"/>
                    </a:lnTo>
                    <a:lnTo>
                      <a:pt x="505" y="9"/>
                    </a:lnTo>
                    <a:lnTo>
                      <a:pt x="502" y="10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0"/>
                    </a:lnTo>
                    <a:lnTo>
                      <a:pt x="416" y="9"/>
                    </a:lnTo>
                    <a:lnTo>
                      <a:pt x="414" y="8"/>
                    </a:lnTo>
                    <a:lnTo>
                      <a:pt x="414" y="6"/>
                    </a:lnTo>
                    <a:lnTo>
                      <a:pt x="414" y="3"/>
                    </a:lnTo>
                    <a:lnTo>
                      <a:pt x="416" y="1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1"/>
                    </a:lnTo>
                    <a:lnTo>
                      <a:pt x="644" y="3"/>
                    </a:lnTo>
                    <a:lnTo>
                      <a:pt x="644" y="6"/>
                    </a:lnTo>
                    <a:lnTo>
                      <a:pt x="644" y="8"/>
                    </a:lnTo>
                    <a:lnTo>
                      <a:pt x="643" y="9"/>
                    </a:lnTo>
                    <a:lnTo>
                      <a:pt x="641" y="10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0"/>
                    </a:lnTo>
                    <a:lnTo>
                      <a:pt x="554" y="9"/>
                    </a:lnTo>
                    <a:lnTo>
                      <a:pt x="553" y="8"/>
                    </a:lnTo>
                    <a:lnTo>
                      <a:pt x="553" y="6"/>
                    </a:lnTo>
                    <a:lnTo>
                      <a:pt x="553" y="3"/>
                    </a:lnTo>
                    <a:lnTo>
                      <a:pt x="554" y="1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1"/>
                    </a:lnTo>
                    <a:lnTo>
                      <a:pt x="783" y="3"/>
                    </a:lnTo>
                    <a:lnTo>
                      <a:pt x="783" y="6"/>
                    </a:lnTo>
                    <a:lnTo>
                      <a:pt x="783" y="8"/>
                    </a:lnTo>
                    <a:lnTo>
                      <a:pt x="781" y="9"/>
                    </a:lnTo>
                    <a:lnTo>
                      <a:pt x="779" y="10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0"/>
                    </a:lnTo>
                    <a:lnTo>
                      <a:pt x="693" y="9"/>
                    </a:lnTo>
                    <a:lnTo>
                      <a:pt x="691" y="8"/>
                    </a:lnTo>
                    <a:lnTo>
                      <a:pt x="691" y="6"/>
                    </a:lnTo>
                    <a:lnTo>
                      <a:pt x="691" y="3"/>
                    </a:lnTo>
                    <a:lnTo>
                      <a:pt x="693" y="1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1"/>
                    </a:lnTo>
                    <a:lnTo>
                      <a:pt x="920" y="3"/>
                    </a:lnTo>
                    <a:lnTo>
                      <a:pt x="922" y="6"/>
                    </a:lnTo>
                    <a:lnTo>
                      <a:pt x="920" y="8"/>
                    </a:lnTo>
                    <a:lnTo>
                      <a:pt x="919" y="9"/>
                    </a:lnTo>
                    <a:lnTo>
                      <a:pt x="918" y="10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0"/>
                    </a:lnTo>
                    <a:lnTo>
                      <a:pt x="831" y="9"/>
                    </a:lnTo>
                    <a:lnTo>
                      <a:pt x="829" y="8"/>
                    </a:lnTo>
                    <a:lnTo>
                      <a:pt x="829" y="6"/>
                    </a:lnTo>
                    <a:lnTo>
                      <a:pt x="829" y="3"/>
                    </a:lnTo>
                    <a:lnTo>
                      <a:pt x="831" y="1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1"/>
                    </a:lnTo>
                    <a:lnTo>
                      <a:pt x="1059" y="3"/>
                    </a:lnTo>
                    <a:lnTo>
                      <a:pt x="1060" y="6"/>
                    </a:lnTo>
                    <a:lnTo>
                      <a:pt x="1059" y="8"/>
                    </a:lnTo>
                    <a:lnTo>
                      <a:pt x="1058" y="9"/>
                    </a:lnTo>
                    <a:lnTo>
                      <a:pt x="1055" y="10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0"/>
                    </a:lnTo>
                    <a:lnTo>
                      <a:pt x="969" y="9"/>
                    </a:lnTo>
                    <a:lnTo>
                      <a:pt x="967" y="8"/>
                    </a:lnTo>
                    <a:lnTo>
                      <a:pt x="967" y="6"/>
                    </a:lnTo>
                    <a:lnTo>
                      <a:pt x="967" y="3"/>
                    </a:lnTo>
                    <a:lnTo>
                      <a:pt x="969" y="1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1"/>
                    </a:lnTo>
                    <a:lnTo>
                      <a:pt x="1197" y="3"/>
                    </a:lnTo>
                    <a:lnTo>
                      <a:pt x="1197" y="6"/>
                    </a:lnTo>
                    <a:lnTo>
                      <a:pt x="1197" y="8"/>
                    </a:lnTo>
                    <a:lnTo>
                      <a:pt x="1196" y="9"/>
                    </a:lnTo>
                    <a:lnTo>
                      <a:pt x="1194" y="10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0"/>
                    </a:lnTo>
                    <a:lnTo>
                      <a:pt x="1107" y="9"/>
                    </a:lnTo>
                    <a:lnTo>
                      <a:pt x="1106" y="8"/>
                    </a:lnTo>
                    <a:lnTo>
                      <a:pt x="1106" y="6"/>
                    </a:lnTo>
                    <a:lnTo>
                      <a:pt x="1106" y="3"/>
                    </a:lnTo>
                    <a:lnTo>
                      <a:pt x="1107" y="1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1"/>
                    </a:lnTo>
                    <a:lnTo>
                      <a:pt x="1336" y="3"/>
                    </a:lnTo>
                    <a:lnTo>
                      <a:pt x="1336" y="6"/>
                    </a:lnTo>
                    <a:lnTo>
                      <a:pt x="1336" y="8"/>
                    </a:lnTo>
                    <a:lnTo>
                      <a:pt x="1334" y="9"/>
                    </a:lnTo>
                    <a:lnTo>
                      <a:pt x="1332" y="10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0"/>
                    </a:lnTo>
                    <a:lnTo>
                      <a:pt x="1246" y="9"/>
                    </a:lnTo>
                    <a:lnTo>
                      <a:pt x="1244" y="8"/>
                    </a:lnTo>
                    <a:lnTo>
                      <a:pt x="1244" y="6"/>
                    </a:lnTo>
                    <a:lnTo>
                      <a:pt x="1244" y="3"/>
                    </a:lnTo>
                    <a:lnTo>
                      <a:pt x="1246" y="1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1"/>
                    </a:lnTo>
                    <a:lnTo>
                      <a:pt x="1473" y="3"/>
                    </a:lnTo>
                    <a:lnTo>
                      <a:pt x="1474" y="6"/>
                    </a:lnTo>
                    <a:lnTo>
                      <a:pt x="1473" y="8"/>
                    </a:lnTo>
                    <a:lnTo>
                      <a:pt x="1472" y="9"/>
                    </a:lnTo>
                    <a:lnTo>
                      <a:pt x="1471" y="10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0"/>
                    </a:lnTo>
                    <a:lnTo>
                      <a:pt x="1384" y="9"/>
                    </a:lnTo>
                    <a:lnTo>
                      <a:pt x="1382" y="8"/>
                    </a:lnTo>
                    <a:lnTo>
                      <a:pt x="1382" y="6"/>
                    </a:lnTo>
                    <a:lnTo>
                      <a:pt x="1382" y="3"/>
                    </a:lnTo>
                    <a:lnTo>
                      <a:pt x="1384" y="1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1"/>
                    </a:lnTo>
                    <a:lnTo>
                      <a:pt x="1612" y="3"/>
                    </a:lnTo>
                    <a:lnTo>
                      <a:pt x="1613" y="6"/>
                    </a:lnTo>
                    <a:lnTo>
                      <a:pt x="1612" y="8"/>
                    </a:lnTo>
                    <a:lnTo>
                      <a:pt x="1611" y="9"/>
                    </a:lnTo>
                    <a:lnTo>
                      <a:pt x="1608" y="10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0"/>
                    </a:lnTo>
                    <a:lnTo>
                      <a:pt x="1521" y="9"/>
                    </a:lnTo>
                    <a:lnTo>
                      <a:pt x="1520" y="8"/>
                    </a:lnTo>
                    <a:lnTo>
                      <a:pt x="1520" y="6"/>
                    </a:lnTo>
                    <a:lnTo>
                      <a:pt x="1520" y="3"/>
                    </a:lnTo>
                    <a:lnTo>
                      <a:pt x="1521" y="1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1"/>
                    </a:lnTo>
                    <a:lnTo>
                      <a:pt x="1750" y="3"/>
                    </a:lnTo>
                    <a:lnTo>
                      <a:pt x="1750" y="6"/>
                    </a:lnTo>
                    <a:lnTo>
                      <a:pt x="1750" y="8"/>
                    </a:lnTo>
                    <a:lnTo>
                      <a:pt x="1749" y="9"/>
                    </a:lnTo>
                    <a:lnTo>
                      <a:pt x="1747" y="10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0"/>
                    </a:lnTo>
                    <a:lnTo>
                      <a:pt x="1660" y="9"/>
                    </a:lnTo>
                    <a:lnTo>
                      <a:pt x="1659" y="8"/>
                    </a:lnTo>
                    <a:lnTo>
                      <a:pt x="1659" y="6"/>
                    </a:lnTo>
                    <a:lnTo>
                      <a:pt x="1659" y="3"/>
                    </a:lnTo>
                    <a:lnTo>
                      <a:pt x="1660" y="1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1"/>
                    </a:lnTo>
                    <a:lnTo>
                      <a:pt x="1889" y="3"/>
                    </a:lnTo>
                    <a:lnTo>
                      <a:pt x="1889" y="6"/>
                    </a:lnTo>
                    <a:lnTo>
                      <a:pt x="1889" y="8"/>
                    </a:lnTo>
                    <a:lnTo>
                      <a:pt x="1886" y="9"/>
                    </a:lnTo>
                    <a:lnTo>
                      <a:pt x="1885" y="10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0"/>
                    </a:lnTo>
                    <a:lnTo>
                      <a:pt x="1798" y="9"/>
                    </a:lnTo>
                    <a:lnTo>
                      <a:pt x="1797" y="8"/>
                    </a:lnTo>
                    <a:lnTo>
                      <a:pt x="1797" y="6"/>
                    </a:lnTo>
                    <a:lnTo>
                      <a:pt x="1797" y="3"/>
                    </a:lnTo>
                    <a:lnTo>
                      <a:pt x="1798" y="1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1"/>
                    </a:lnTo>
                    <a:lnTo>
                      <a:pt x="2026" y="3"/>
                    </a:lnTo>
                    <a:lnTo>
                      <a:pt x="2027" y="6"/>
                    </a:lnTo>
                    <a:lnTo>
                      <a:pt x="2026" y="8"/>
                    </a:lnTo>
                    <a:lnTo>
                      <a:pt x="2025" y="9"/>
                    </a:lnTo>
                    <a:lnTo>
                      <a:pt x="2024" y="10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0"/>
                    </a:lnTo>
                    <a:lnTo>
                      <a:pt x="1937" y="9"/>
                    </a:lnTo>
                    <a:lnTo>
                      <a:pt x="1935" y="8"/>
                    </a:lnTo>
                    <a:lnTo>
                      <a:pt x="1935" y="6"/>
                    </a:lnTo>
                    <a:lnTo>
                      <a:pt x="1935" y="3"/>
                    </a:lnTo>
                    <a:lnTo>
                      <a:pt x="1937" y="1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1"/>
                    </a:lnTo>
                    <a:lnTo>
                      <a:pt x="2165" y="3"/>
                    </a:lnTo>
                    <a:lnTo>
                      <a:pt x="2166" y="6"/>
                    </a:lnTo>
                    <a:lnTo>
                      <a:pt x="2165" y="8"/>
                    </a:lnTo>
                    <a:lnTo>
                      <a:pt x="2163" y="9"/>
                    </a:lnTo>
                    <a:lnTo>
                      <a:pt x="2161" y="10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0"/>
                    </a:lnTo>
                    <a:lnTo>
                      <a:pt x="2074" y="9"/>
                    </a:lnTo>
                    <a:lnTo>
                      <a:pt x="2073" y="8"/>
                    </a:lnTo>
                    <a:lnTo>
                      <a:pt x="2073" y="6"/>
                    </a:lnTo>
                    <a:lnTo>
                      <a:pt x="2073" y="3"/>
                    </a:lnTo>
                    <a:lnTo>
                      <a:pt x="2074" y="1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1"/>
                    </a:lnTo>
                    <a:lnTo>
                      <a:pt x="2303" y="3"/>
                    </a:lnTo>
                    <a:lnTo>
                      <a:pt x="2303" y="6"/>
                    </a:lnTo>
                    <a:lnTo>
                      <a:pt x="2303" y="8"/>
                    </a:lnTo>
                    <a:lnTo>
                      <a:pt x="2302" y="9"/>
                    </a:lnTo>
                    <a:lnTo>
                      <a:pt x="2300" y="10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0"/>
                    </a:lnTo>
                    <a:lnTo>
                      <a:pt x="2213" y="9"/>
                    </a:lnTo>
                    <a:lnTo>
                      <a:pt x="2212" y="8"/>
                    </a:lnTo>
                    <a:lnTo>
                      <a:pt x="2212" y="6"/>
                    </a:lnTo>
                    <a:lnTo>
                      <a:pt x="2212" y="3"/>
                    </a:lnTo>
                    <a:lnTo>
                      <a:pt x="2213" y="1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1"/>
                    </a:lnTo>
                    <a:lnTo>
                      <a:pt x="2442" y="3"/>
                    </a:lnTo>
                    <a:lnTo>
                      <a:pt x="2442" y="6"/>
                    </a:lnTo>
                    <a:lnTo>
                      <a:pt x="2442" y="8"/>
                    </a:lnTo>
                    <a:lnTo>
                      <a:pt x="2439" y="9"/>
                    </a:lnTo>
                    <a:lnTo>
                      <a:pt x="2438" y="10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0"/>
                    </a:lnTo>
                    <a:lnTo>
                      <a:pt x="2351" y="9"/>
                    </a:lnTo>
                    <a:lnTo>
                      <a:pt x="2350" y="8"/>
                    </a:lnTo>
                    <a:lnTo>
                      <a:pt x="2350" y="6"/>
                    </a:lnTo>
                    <a:lnTo>
                      <a:pt x="2350" y="3"/>
                    </a:lnTo>
                    <a:lnTo>
                      <a:pt x="2351" y="1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1"/>
                    </a:lnTo>
                    <a:lnTo>
                      <a:pt x="2579" y="3"/>
                    </a:lnTo>
                    <a:lnTo>
                      <a:pt x="2580" y="6"/>
                    </a:lnTo>
                    <a:lnTo>
                      <a:pt x="2579" y="8"/>
                    </a:lnTo>
                    <a:lnTo>
                      <a:pt x="2578" y="9"/>
                    </a:lnTo>
                    <a:lnTo>
                      <a:pt x="2577" y="10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0"/>
                    </a:lnTo>
                    <a:lnTo>
                      <a:pt x="2490" y="9"/>
                    </a:lnTo>
                    <a:lnTo>
                      <a:pt x="2487" y="8"/>
                    </a:lnTo>
                    <a:lnTo>
                      <a:pt x="2487" y="6"/>
                    </a:lnTo>
                    <a:lnTo>
                      <a:pt x="2487" y="3"/>
                    </a:lnTo>
                    <a:lnTo>
                      <a:pt x="2490" y="1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1"/>
                    </a:lnTo>
                    <a:lnTo>
                      <a:pt x="2718" y="3"/>
                    </a:lnTo>
                    <a:lnTo>
                      <a:pt x="2719" y="6"/>
                    </a:lnTo>
                    <a:lnTo>
                      <a:pt x="2718" y="8"/>
                    </a:lnTo>
                    <a:lnTo>
                      <a:pt x="2716" y="9"/>
                    </a:lnTo>
                    <a:lnTo>
                      <a:pt x="2714" y="10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0"/>
                    </a:lnTo>
                    <a:lnTo>
                      <a:pt x="2627" y="9"/>
                    </a:lnTo>
                    <a:lnTo>
                      <a:pt x="2626" y="8"/>
                    </a:lnTo>
                    <a:lnTo>
                      <a:pt x="2626" y="6"/>
                    </a:lnTo>
                    <a:lnTo>
                      <a:pt x="2626" y="3"/>
                    </a:lnTo>
                    <a:lnTo>
                      <a:pt x="2627" y="1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1"/>
                    </a:lnTo>
                    <a:lnTo>
                      <a:pt x="2856" y="3"/>
                    </a:lnTo>
                    <a:lnTo>
                      <a:pt x="2856" y="6"/>
                    </a:lnTo>
                    <a:lnTo>
                      <a:pt x="2856" y="8"/>
                    </a:lnTo>
                    <a:lnTo>
                      <a:pt x="2855" y="9"/>
                    </a:lnTo>
                    <a:lnTo>
                      <a:pt x="2852" y="10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0"/>
                    </a:lnTo>
                    <a:lnTo>
                      <a:pt x="2766" y="9"/>
                    </a:lnTo>
                    <a:lnTo>
                      <a:pt x="2765" y="8"/>
                    </a:lnTo>
                    <a:lnTo>
                      <a:pt x="2765" y="6"/>
                    </a:lnTo>
                    <a:lnTo>
                      <a:pt x="2765" y="3"/>
                    </a:lnTo>
                    <a:lnTo>
                      <a:pt x="2766" y="1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1"/>
                    </a:lnTo>
                    <a:lnTo>
                      <a:pt x="2995" y="3"/>
                    </a:lnTo>
                    <a:lnTo>
                      <a:pt x="2995" y="6"/>
                    </a:lnTo>
                    <a:lnTo>
                      <a:pt x="2995" y="8"/>
                    </a:lnTo>
                    <a:lnTo>
                      <a:pt x="2992" y="9"/>
                    </a:lnTo>
                    <a:lnTo>
                      <a:pt x="2991" y="10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0"/>
                    </a:lnTo>
                    <a:lnTo>
                      <a:pt x="2904" y="9"/>
                    </a:lnTo>
                    <a:lnTo>
                      <a:pt x="2903" y="8"/>
                    </a:lnTo>
                    <a:lnTo>
                      <a:pt x="2903" y="6"/>
                    </a:lnTo>
                    <a:lnTo>
                      <a:pt x="2903" y="3"/>
                    </a:lnTo>
                    <a:lnTo>
                      <a:pt x="2904" y="1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1"/>
                    </a:lnTo>
                    <a:lnTo>
                      <a:pt x="3132" y="3"/>
                    </a:lnTo>
                    <a:lnTo>
                      <a:pt x="3133" y="6"/>
                    </a:lnTo>
                    <a:lnTo>
                      <a:pt x="3132" y="8"/>
                    </a:lnTo>
                    <a:lnTo>
                      <a:pt x="3131" y="9"/>
                    </a:lnTo>
                    <a:lnTo>
                      <a:pt x="3130" y="10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0"/>
                    </a:lnTo>
                    <a:lnTo>
                      <a:pt x="3042" y="9"/>
                    </a:lnTo>
                    <a:lnTo>
                      <a:pt x="3040" y="8"/>
                    </a:lnTo>
                    <a:lnTo>
                      <a:pt x="3040" y="6"/>
                    </a:lnTo>
                    <a:lnTo>
                      <a:pt x="3040" y="3"/>
                    </a:lnTo>
                    <a:lnTo>
                      <a:pt x="3042" y="1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1"/>
                    </a:lnTo>
                    <a:lnTo>
                      <a:pt x="3270" y="3"/>
                    </a:lnTo>
                    <a:lnTo>
                      <a:pt x="3272" y="6"/>
                    </a:lnTo>
                    <a:lnTo>
                      <a:pt x="3270" y="8"/>
                    </a:lnTo>
                    <a:lnTo>
                      <a:pt x="3269" y="9"/>
                    </a:lnTo>
                    <a:lnTo>
                      <a:pt x="3267" y="10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0"/>
                    </a:lnTo>
                    <a:lnTo>
                      <a:pt x="3180" y="9"/>
                    </a:lnTo>
                    <a:lnTo>
                      <a:pt x="3179" y="8"/>
                    </a:lnTo>
                    <a:lnTo>
                      <a:pt x="3179" y="6"/>
                    </a:lnTo>
                    <a:lnTo>
                      <a:pt x="3179" y="3"/>
                    </a:lnTo>
                    <a:lnTo>
                      <a:pt x="3180" y="1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1"/>
                    </a:lnTo>
                    <a:lnTo>
                      <a:pt x="3409" y="3"/>
                    </a:lnTo>
                    <a:lnTo>
                      <a:pt x="3409" y="6"/>
                    </a:lnTo>
                    <a:lnTo>
                      <a:pt x="3409" y="8"/>
                    </a:lnTo>
                    <a:lnTo>
                      <a:pt x="3408" y="9"/>
                    </a:lnTo>
                    <a:lnTo>
                      <a:pt x="3405" y="10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0"/>
                    </a:lnTo>
                    <a:lnTo>
                      <a:pt x="3319" y="9"/>
                    </a:lnTo>
                    <a:lnTo>
                      <a:pt x="3317" y="8"/>
                    </a:lnTo>
                    <a:lnTo>
                      <a:pt x="3317" y="6"/>
                    </a:lnTo>
                    <a:lnTo>
                      <a:pt x="3317" y="3"/>
                    </a:lnTo>
                    <a:lnTo>
                      <a:pt x="3319" y="1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1"/>
                    </a:lnTo>
                    <a:lnTo>
                      <a:pt x="3547" y="3"/>
                    </a:lnTo>
                    <a:lnTo>
                      <a:pt x="3547" y="6"/>
                    </a:lnTo>
                    <a:lnTo>
                      <a:pt x="3547" y="8"/>
                    </a:lnTo>
                    <a:lnTo>
                      <a:pt x="3545" y="9"/>
                    </a:lnTo>
                    <a:lnTo>
                      <a:pt x="3544" y="10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0"/>
                    </a:lnTo>
                    <a:lnTo>
                      <a:pt x="3457" y="9"/>
                    </a:lnTo>
                    <a:lnTo>
                      <a:pt x="3456" y="8"/>
                    </a:lnTo>
                    <a:lnTo>
                      <a:pt x="3456" y="6"/>
                    </a:lnTo>
                    <a:lnTo>
                      <a:pt x="3456" y="3"/>
                    </a:lnTo>
                    <a:lnTo>
                      <a:pt x="3457" y="1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1"/>
                    </a:lnTo>
                    <a:lnTo>
                      <a:pt x="3685" y="3"/>
                    </a:lnTo>
                    <a:lnTo>
                      <a:pt x="3686" y="6"/>
                    </a:lnTo>
                    <a:lnTo>
                      <a:pt x="3685" y="8"/>
                    </a:lnTo>
                    <a:lnTo>
                      <a:pt x="3684" y="9"/>
                    </a:lnTo>
                    <a:lnTo>
                      <a:pt x="3682" y="10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0"/>
                    </a:lnTo>
                    <a:lnTo>
                      <a:pt x="3594" y="9"/>
                    </a:lnTo>
                    <a:lnTo>
                      <a:pt x="3593" y="8"/>
                    </a:lnTo>
                    <a:lnTo>
                      <a:pt x="3593" y="6"/>
                    </a:lnTo>
                    <a:lnTo>
                      <a:pt x="3593" y="3"/>
                    </a:lnTo>
                    <a:lnTo>
                      <a:pt x="3594" y="1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1"/>
                    </a:lnTo>
                    <a:lnTo>
                      <a:pt x="3823" y="3"/>
                    </a:lnTo>
                    <a:lnTo>
                      <a:pt x="3825" y="6"/>
                    </a:lnTo>
                    <a:lnTo>
                      <a:pt x="3823" y="8"/>
                    </a:lnTo>
                    <a:lnTo>
                      <a:pt x="3822" y="9"/>
                    </a:lnTo>
                    <a:lnTo>
                      <a:pt x="3820" y="10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0"/>
                    </a:lnTo>
                    <a:lnTo>
                      <a:pt x="3733" y="9"/>
                    </a:lnTo>
                    <a:lnTo>
                      <a:pt x="3732" y="8"/>
                    </a:lnTo>
                    <a:lnTo>
                      <a:pt x="3732" y="6"/>
                    </a:lnTo>
                    <a:lnTo>
                      <a:pt x="3732" y="3"/>
                    </a:lnTo>
                    <a:lnTo>
                      <a:pt x="3733" y="1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1"/>
                    </a:lnTo>
                    <a:lnTo>
                      <a:pt x="3962" y="3"/>
                    </a:lnTo>
                    <a:lnTo>
                      <a:pt x="3962" y="6"/>
                    </a:lnTo>
                    <a:lnTo>
                      <a:pt x="3962" y="8"/>
                    </a:lnTo>
                    <a:lnTo>
                      <a:pt x="3961" y="9"/>
                    </a:lnTo>
                    <a:lnTo>
                      <a:pt x="3958" y="10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0"/>
                    </a:lnTo>
                    <a:lnTo>
                      <a:pt x="3872" y="9"/>
                    </a:lnTo>
                    <a:lnTo>
                      <a:pt x="3870" y="8"/>
                    </a:lnTo>
                    <a:lnTo>
                      <a:pt x="3870" y="6"/>
                    </a:lnTo>
                    <a:lnTo>
                      <a:pt x="3870" y="3"/>
                    </a:lnTo>
                    <a:lnTo>
                      <a:pt x="3872" y="1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1"/>
                    </a:lnTo>
                    <a:lnTo>
                      <a:pt x="4100" y="3"/>
                    </a:lnTo>
                    <a:lnTo>
                      <a:pt x="4100" y="6"/>
                    </a:lnTo>
                    <a:lnTo>
                      <a:pt x="4100" y="8"/>
                    </a:lnTo>
                    <a:lnTo>
                      <a:pt x="4098" y="9"/>
                    </a:lnTo>
                    <a:lnTo>
                      <a:pt x="4097" y="10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0"/>
                    </a:lnTo>
                    <a:lnTo>
                      <a:pt x="4010" y="9"/>
                    </a:lnTo>
                    <a:lnTo>
                      <a:pt x="4009" y="8"/>
                    </a:lnTo>
                    <a:lnTo>
                      <a:pt x="4009" y="6"/>
                    </a:lnTo>
                    <a:lnTo>
                      <a:pt x="4009" y="3"/>
                    </a:lnTo>
                    <a:lnTo>
                      <a:pt x="4010" y="1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1"/>
                    </a:lnTo>
                    <a:lnTo>
                      <a:pt x="4238" y="3"/>
                    </a:lnTo>
                    <a:lnTo>
                      <a:pt x="4239" y="6"/>
                    </a:lnTo>
                    <a:lnTo>
                      <a:pt x="4238" y="8"/>
                    </a:lnTo>
                    <a:lnTo>
                      <a:pt x="4236" y="9"/>
                    </a:lnTo>
                    <a:lnTo>
                      <a:pt x="4235" y="10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0"/>
                    </a:lnTo>
                    <a:lnTo>
                      <a:pt x="4147" y="9"/>
                    </a:lnTo>
                    <a:lnTo>
                      <a:pt x="4146" y="8"/>
                    </a:lnTo>
                    <a:lnTo>
                      <a:pt x="4146" y="6"/>
                    </a:lnTo>
                    <a:lnTo>
                      <a:pt x="4146" y="3"/>
                    </a:lnTo>
                    <a:lnTo>
                      <a:pt x="4147" y="1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1"/>
                    </a:lnTo>
                    <a:lnTo>
                      <a:pt x="4376" y="3"/>
                    </a:lnTo>
                    <a:lnTo>
                      <a:pt x="4377" y="6"/>
                    </a:lnTo>
                    <a:lnTo>
                      <a:pt x="4376" y="8"/>
                    </a:lnTo>
                    <a:lnTo>
                      <a:pt x="4375" y="9"/>
                    </a:lnTo>
                    <a:lnTo>
                      <a:pt x="4373" y="10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0"/>
                    </a:lnTo>
                    <a:lnTo>
                      <a:pt x="4286" y="9"/>
                    </a:lnTo>
                    <a:lnTo>
                      <a:pt x="4285" y="8"/>
                    </a:lnTo>
                    <a:lnTo>
                      <a:pt x="4285" y="6"/>
                    </a:lnTo>
                    <a:lnTo>
                      <a:pt x="4285" y="3"/>
                    </a:lnTo>
                    <a:lnTo>
                      <a:pt x="4286" y="1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1"/>
                    </a:lnTo>
                    <a:lnTo>
                      <a:pt x="4515" y="3"/>
                    </a:lnTo>
                    <a:lnTo>
                      <a:pt x="4515" y="6"/>
                    </a:lnTo>
                    <a:lnTo>
                      <a:pt x="4515" y="8"/>
                    </a:lnTo>
                    <a:lnTo>
                      <a:pt x="4514" y="9"/>
                    </a:lnTo>
                    <a:lnTo>
                      <a:pt x="4511" y="10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0"/>
                    </a:lnTo>
                    <a:lnTo>
                      <a:pt x="4424" y="9"/>
                    </a:lnTo>
                    <a:lnTo>
                      <a:pt x="4423" y="8"/>
                    </a:lnTo>
                    <a:lnTo>
                      <a:pt x="4423" y="6"/>
                    </a:lnTo>
                    <a:lnTo>
                      <a:pt x="4423" y="3"/>
                    </a:lnTo>
                    <a:lnTo>
                      <a:pt x="4424" y="1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1"/>
                    </a:lnTo>
                    <a:lnTo>
                      <a:pt x="4653" y="3"/>
                    </a:lnTo>
                    <a:lnTo>
                      <a:pt x="4653" y="6"/>
                    </a:lnTo>
                    <a:lnTo>
                      <a:pt x="4653" y="8"/>
                    </a:lnTo>
                    <a:lnTo>
                      <a:pt x="4651" y="9"/>
                    </a:lnTo>
                    <a:lnTo>
                      <a:pt x="4650" y="10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0"/>
                    </a:lnTo>
                    <a:lnTo>
                      <a:pt x="4563" y="9"/>
                    </a:lnTo>
                    <a:lnTo>
                      <a:pt x="4562" y="8"/>
                    </a:lnTo>
                    <a:lnTo>
                      <a:pt x="4562" y="6"/>
                    </a:lnTo>
                    <a:lnTo>
                      <a:pt x="4562" y="3"/>
                    </a:lnTo>
                    <a:lnTo>
                      <a:pt x="4563" y="1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1"/>
                    </a:lnTo>
                    <a:lnTo>
                      <a:pt x="4791" y="3"/>
                    </a:lnTo>
                    <a:lnTo>
                      <a:pt x="4792" y="6"/>
                    </a:lnTo>
                    <a:lnTo>
                      <a:pt x="4791" y="8"/>
                    </a:lnTo>
                    <a:lnTo>
                      <a:pt x="4789" y="9"/>
                    </a:lnTo>
                    <a:lnTo>
                      <a:pt x="4788" y="10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0"/>
                    </a:lnTo>
                    <a:lnTo>
                      <a:pt x="4700" y="9"/>
                    </a:lnTo>
                    <a:lnTo>
                      <a:pt x="4699" y="8"/>
                    </a:lnTo>
                    <a:lnTo>
                      <a:pt x="4699" y="6"/>
                    </a:lnTo>
                    <a:lnTo>
                      <a:pt x="4699" y="3"/>
                    </a:lnTo>
                    <a:lnTo>
                      <a:pt x="4700" y="1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1"/>
                    </a:lnTo>
                    <a:lnTo>
                      <a:pt x="4929" y="3"/>
                    </a:lnTo>
                    <a:lnTo>
                      <a:pt x="4930" y="6"/>
                    </a:lnTo>
                    <a:lnTo>
                      <a:pt x="4929" y="8"/>
                    </a:lnTo>
                    <a:lnTo>
                      <a:pt x="4928" y="9"/>
                    </a:lnTo>
                    <a:lnTo>
                      <a:pt x="4926" y="10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0"/>
                    </a:lnTo>
                    <a:lnTo>
                      <a:pt x="4839" y="9"/>
                    </a:lnTo>
                    <a:lnTo>
                      <a:pt x="4838" y="8"/>
                    </a:lnTo>
                    <a:lnTo>
                      <a:pt x="4838" y="6"/>
                    </a:lnTo>
                    <a:lnTo>
                      <a:pt x="4838" y="3"/>
                    </a:lnTo>
                    <a:lnTo>
                      <a:pt x="4839" y="1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1"/>
                    </a:lnTo>
                    <a:lnTo>
                      <a:pt x="5068" y="3"/>
                    </a:lnTo>
                    <a:lnTo>
                      <a:pt x="5068" y="6"/>
                    </a:lnTo>
                    <a:lnTo>
                      <a:pt x="5068" y="8"/>
                    </a:lnTo>
                    <a:lnTo>
                      <a:pt x="5066" y="9"/>
                    </a:lnTo>
                    <a:lnTo>
                      <a:pt x="5064" y="10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0"/>
                    </a:lnTo>
                    <a:lnTo>
                      <a:pt x="4977" y="9"/>
                    </a:lnTo>
                    <a:lnTo>
                      <a:pt x="4976" y="8"/>
                    </a:lnTo>
                    <a:lnTo>
                      <a:pt x="4976" y="6"/>
                    </a:lnTo>
                    <a:lnTo>
                      <a:pt x="4976" y="3"/>
                    </a:lnTo>
                    <a:lnTo>
                      <a:pt x="4977" y="1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1"/>
                    </a:lnTo>
                    <a:lnTo>
                      <a:pt x="5206" y="3"/>
                    </a:lnTo>
                    <a:lnTo>
                      <a:pt x="5206" y="6"/>
                    </a:lnTo>
                    <a:lnTo>
                      <a:pt x="5206" y="8"/>
                    </a:lnTo>
                    <a:lnTo>
                      <a:pt x="5204" y="9"/>
                    </a:lnTo>
                    <a:lnTo>
                      <a:pt x="5203" y="10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0"/>
                    </a:lnTo>
                    <a:lnTo>
                      <a:pt x="5116" y="9"/>
                    </a:lnTo>
                    <a:lnTo>
                      <a:pt x="5115" y="8"/>
                    </a:lnTo>
                    <a:lnTo>
                      <a:pt x="5115" y="6"/>
                    </a:lnTo>
                    <a:lnTo>
                      <a:pt x="5115" y="3"/>
                    </a:lnTo>
                    <a:lnTo>
                      <a:pt x="5116" y="1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1"/>
                    </a:lnTo>
                    <a:lnTo>
                      <a:pt x="5343" y="3"/>
                    </a:lnTo>
                    <a:lnTo>
                      <a:pt x="5345" y="6"/>
                    </a:lnTo>
                    <a:lnTo>
                      <a:pt x="5343" y="8"/>
                    </a:lnTo>
                    <a:lnTo>
                      <a:pt x="5342" y="9"/>
                    </a:lnTo>
                    <a:lnTo>
                      <a:pt x="5341" y="10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0"/>
                    </a:lnTo>
                    <a:lnTo>
                      <a:pt x="5253" y="9"/>
                    </a:lnTo>
                    <a:lnTo>
                      <a:pt x="5252" y="8"/>
                    </a:lnTo>
                    <a:lnTo>
                      <a:pt x="5252" y="6"/>
                    </a:lnTo>
                    <a:lnTo>
                      <a:pt x="5252" y="3"/>
                    </a:lnTo>
                    <a:lnTo>
                      <a:pt x="5253" y="1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1"/>
                    </a:lnTo>
                    <a:lnTo>
                      <a:pt x="5482" y="3"/>
                    </a:lnTo>
                    <a:lnTo>
                      <a:pt x="5483" y="6"/>
                    </a:lnTo>
                    <a:lnTo>
                      <a:pt x="5482" y="8"/>
                    </a:lnTo>
                    <a:lnTo>
                      <a:pt x="5481" y="9"/>
                    </a:lnTo>
                    <a:lnTo>
                      <a:pt x="5478" y="10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0"/>
                    </a:lnTo>
                    <a:lnTo>
                      <a:pt x="5392" y="9"/>
                    </a:lnTo>
                    <a:lnTo>
                      <a:pt x="5390" y="8"/>
                    </a:lnTo>
                    <a:lnTo>
                      <a:pt x="5390" y="6"/>
                    </a:lnTo>
                    <a:lnTo>
                      <a:pt x="5390" y="3"/>
                    </a:lnTo>
                    <a:lnTo>
                      <a:pt x="5392" y="1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1"/>
                    </a:lnTo>
                    <a:lnTo>
                      <a:pt x="5621" y="3"/>
                    </a:lnTo>
                    <a:lnTo>
                      <a:pt x="5621" y="6"/>
                    </a:lnTo>
                    <a:lnTo>
                      <a:pt x="5621" y="8"/>
                    </a:lnTo>
                    <a:lnTo>
                      <a:pt x="5619" y="9"/>
                    </a:lnTo>
                    <a:lnTo>
                      <a:pt x="5617" y="10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0"/>
                    </a:lnTo>
                    <a:lnTo>
                      <a:pt x="5530" y="9"/>
                    </a:lnTo>
                    <a:lnTo>
                      <a:pt x="5529" y="8"/>
                    </a:lnTo>
                    <a:lnTo>
                      <a:pt x="5529" y="6"/>
                    </a:lnTo>
                    <a:lnTo>
                      <a:pt x="5529" y="3"/>
                    </a:lnTo>
                    <a:lnTo>
                      <a:pt x="5530" y="1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1"/>
                    </a:lnTo>
                    <a:lnTo>
                      <a:pt x="5759" y="3"/>
                    </a:lnTo>
                    <a:lnTo>
                      <a:pt x="5759" y="6"/>
                    </a:lnTo>
                    <a:lnTo>
                      <a:pt x="5759" y="8"/>
                    </a:lnTo>
                    <a:lnTo>
                      <a:pt x="5757" y="9"/>
                    </a:lnTo>
                    <a:lnTo>
                      <a:pt x="5755" y="10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0"/>
                    </a:lnTo>
                    <a:lnTo>
                      <a:pt x="5669" y="9"/>
                    </a:lnTo>
                    <a:lnTo>
                      <a:pt x="5668" y="8"/>
                    </a:lnTo>
                    <a:lnTo>
                      <a:pt x="5668" y="6"/>
                    </a:lnTo>
                    <a:lnTo>
                      <a:pt x="5668" y="3"/>
                    </a:lnTo>
                    <a:lnTo>
                      <a:pt x="5669" y="1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1"/>
                    </a:lnTo>
                    <a:lnTo>
                      <a:pt x="5896" y="3"/>
                    </a:lnTo>
                    <a:lnTo>
                      <a:pt x="5898" y="6"/>
                    </a:lnTo>
                    <a:lnTo>
                      <a:pt x="5896" y="8"/>
                    </a:lnTo>
                    <a:lnTo>
                      <a:pt x="5895" y="9"/>
                    </a:lnTo>
                    <a:lnTo>
                      <a:pt x="5894" y="10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0"/>
                    </a:lnTo>
                    <a:lnTo>
                      <a:pt x="5806" y="9"/>
                    </a:lnTo>
                    <a:lnTo>
                      <a:pt x="5805" y="8"/>
                    </a:lnTo>
                    <a:lnTo>
                      <a:pt x="5805" y="6"/>
                    </a:lnTo>
                    <a:lnTo>
                      <a:pt x="5805" y="3"/>
                    </a:lnTo>
                    <a:lnTo>
                      <a:pt x="5806" y="1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1"/>
                    </a:lnTo>
                    <a:lnTo>
                      <a:pt x="6035" y="3"/>
                    </a:lnTo>
                    <a:lnTo>
                      <a:pt x="6036" y="6"/>
                    </a:lnTo>
                    <a:lnTo>
                      <a:pt x="6035" y="8"/>
                    </a:lnTo>
                    <a:lnTo>
                      <a:pt x="6034" y="9"/>
                    </a:lnTo>
                    <a:lnTo>
                      <a:pt x="6031" y="10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0"/>
                    </a:lnTo>
                    <a:lnTo>
                      <a:pt x="5945" y="9"/>
                    </a:lnTo>
                    <a:lnTo>
                      <a:pt x="5943" y="8"/>
                    </a:lnTo>
                    <a:lnTo>
                      <a:pt x="5943" y="6"/>
                    </a:lnTo>
                    <a:lnTo>
                      <a:pt x="5943" y="3"/>
                    </a:lnTo>
                    <a:lnTo>
                      <a:pt x="5945" y="1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1"/>
                    </a:lnTo>
                    <a:lnTo>
                      <a:pt x="6173" y="3"/>
                    </a:lnTo>
                    <a:lnTo>
                      <a:pt x="6173" y="6"/>
                    </a:lnTo>
                    <a:lnTo>
                      <a:pt x="6173" y="8"/>
                    </a:lnTo>
                    <a:lnTo>
                      <a:pt x="6172" y="9"/>
                    </a:lnTo>
                    <a:lnTo>
                      <a:pt x="6170" y="10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0"/>
                    </a:lnTo>
                    <a:lnTo>
                      <a:pt x="6083" y="9"/>
                    </a:lnTo>
                    <a:lnTo>
                      <a:pt x="6082" y="8"/>
                    </a:lnTo>
                    <a:lnTo>
                      <a:pt x="6082" y="6"/>
                    </a:lnTo>
                    <a:lnTo>
                      <a:pt x="6082" y="3"/>
                    </a:lnTo>
                    <a:lnTo>
                      <a:pt x="6083" y="1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1"/>
                    </a:lnTo>
                    <a:lnTo>
                      <a:pt x="6312" y="3"/>
                    </a:lnTo>
                    <a:lnTo>
                      <a:pt x="6312" y="6"/>
                    </a:lnTo>
                    <a:lnTo>
                      <a:pt x="6312" y="8"/>
                    </a:lnTo>
                    <a:lnTo>
                      <a:pt x="6310" y="9"/>
                    </a:lnTo>
                    <a:lnTo>
                      <a:pt x="6308" y="10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0"/>
                    </a:lnTo>
                    <a:lnTo>
                      <a:pt x="6222" y="9"/>
                    </a:lnTo>
                    <a:lnTo>
                      <a:pt x="6220" y="8"/>
                    </a:lnTo>
                    <a:lnTo>
                      <a:pt x="6220" y="6"/>
                    </a:lnTo>
                    <a:lnTo>
                      <a:pt x="6220" y="3"/>
                    </a:lnTo>
                    <a:lnTo>
                      <a:pt x="6222" y="1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1"/>
                    </a:lnTo>
                    <a:lnTo>
                      <a:pt x="6449" y="3"/>
                    </a:lnTo>
                    <a:lnTo>
                      <a:pt x="6450" y="6"/>
                    </a:lnTo>
                    <a:lnTo>
                      <a:pt x="6449" y="8"/>
                    </a:lnTo>
                    <a:lnTo>
                      <a:pt x="6448" y="9"/>
                    </a:lnTo>
                    <a:lnTo>
                      <a:pt x="6447" y="10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0"/>
                    </a:lnTo>
                    <a:lnTo>
                      <a:pt x="6359" y="9"/>
                    </a:lnTo>
                    <a:lnTo>
                      <a:pt x="6358" y="8"/>
                    </a:lnTo>
                    <a:lnTo>
                      <a:pt x="6358" y="6"/>
                    </a:lnTo>
                    <a:lnTo>
                      <a:pt x="6358" y="3"/>
                    </a:lnTo>
                    <a:lnTo>
                      <a:pt x="6359" y="1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1"/>
                    </a:lnTo>
                    <a:lnTo>
                      <a:pt x="6588" y="3"/>
                    </a:lnTo>
                    <a:lnTo>
                      <a:pt x="6589" y="6"/>
                    </a:lnTo>
                    <a:lnTo>
                      <a:pt x="6588" y="8"/>
                    </a:lnTo>
                    <a:lnTo>
                      <a:pt x="6587" y="9"/>
                    </a:lnTo>
                    <a:lnTo>
                      <a:pt x="6584" y="10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0"/>
                    </a:lnTo>
                    <a:lnTo>
                      <a:pt x="6497" y="9"/>
                    </a:lnTo>
                    <a:lnTo>
                      <a:pt x="6496" y="8"/>
                    </a:lnTo>
                    <a:lnTo>
                      <a:pt x="6496" y="6"/>
                    </a:lnTo>
                    <a:lnTo>
                      <a:pt x="6496" y="3"/>
                    </a:lnTo>
                    <a:lnTo>
                      <a:pt x="6497" y="1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1"/>
                    </a:lnTo>
                    <a:lnTo>
                      <a:pt x="6726" y="3"/>
                    </a:lnTo>
                    <a:lnTo>
                      <a:pt x="6726" y="6"/>
                    </a:lnTo>
                    <a:lnTo>
                      <a:pt x="6726" y="8"/>
                    </a:lnTo>
                    <a:lnTo>
                      <a:pt x="6725" y="9"/>
                    </a:lnTo>
                    <a:lnTo>
                      <a:pt x="6723" y="10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0"/>
                    </a:lnTo>
                    <a:lnTo>
                      <a:pt x="6636" y="9"/>
                    </a:lnTo>
                    <a:lnTo>
                      <a:pt x="6635" y="8"/>
                    </a:lnTo>
                    <a:lnTo>
                      <a:pt x="6635" y="6"/>
                    </a:lnTo>
                    <a:lnTo>
                      <a:pt x="6635" y="3"/>
                    </a:lnTo>
                    <a:lnTo>
                      <a:pt x="6636" y="1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1"/>
                    </a:lnTo>
                    <a:lnTo>
                      <a:pt x="6865" y="3"/>
                    </a:lnTo>
                    <a:lnTo>
                      <a:pt x="6865" y="6"/>
                    </a:lnTo>
                    <a:lnTo>
                      <a:pt x="6865" y="8"/>
                    </a:lnTo>
                    <a:lnTo>
                      <a:pt x="6862" y="9"/>
                    </a:lnTo>
                    <a:lnTo>
                      <a:pt x="6861" y="10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0"/>
                    </a:lnTo>
                    <a:lnTo>
                      <a:pt x="6775" y="9"/>
                    </a:lnTo>
                    <a:lnTo>
                      <a:pt x="6773" y="8"/>
                    </a:lnTo>
                    <a:lnTo>
                      <a:pt x="6773" y="6"/>
                    </a:lnTo>
                    <a:lnTo>
                      <a:pt x="6773" y="3"/>
                    </a:lnTo>
                    <a:lnTo>
                      <a:pt x="6775" y="1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1"/>
                    </a:lnTo>
                    <a:lnTo>
                      <a:pt x="7002" y="3"/>
                    </a:lnTo>
                    <a:lnTo>
                      <a:pt x="7003" y="6"/>
                    </a:lnTo>
                    <a:lnTo>
                      <a:pt x="7002" y="8"/>
                    </a:lnTo>
                    <a:lnTo>
                      <a:pt x="7001" y="9"/>
                    </a:lnTo>
                    <a:lnTo>
                      <a:pt x="7000" y="10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0"/>
                    </a:lnTo>
                    <a:lnTo>
                      <a:pt x="6912" y="9"/>
                    </a:lnTo>
                    <a:lnTo>
                      <a:pt x="6911" y="8"/>
                    </a:lnTo>
                    <a:lnTo>
                      <a:pt x="6911" y="6"/>
                    </a:lnTo>
                    <a:lnTo>
                      <a:pt x="6911" y="3"/>
                    </a:lnTo>
                    <a:lnTo>
                      <a:pt x="6912" y="1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1"/>
                    </a:lnTo>
                    <a:lnTo>
                      <a:pt x="7141" y="3"/>
                    </a:lnTo>
                    <a:lnTo>
                      <a:pt x="7142" y="6"/>
                    </a:lnTo>
                    <a:lnTo>
                      <a:pt x="7141" y="8"/>
                    </a:lnTo>
                    <a:lnTo>
                      <a:pt x="7139" y="9"/>
                    </a:lnTo>
                    <a:lnTo>
                      <a:pt x="7137" y="10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0"/>
                    </a:lnTo>
                    <a:lnTo>
                      <a:pt x="7050" y="9"/>
                    </a:lnTo>
                    <a:lnTo>
                      <a:pt x="7049" y="8"/>
                    </a:lnTo>
                    <a:lnTo>
                      <a:pt x="7049" y="6"/>
                    </a:lnTo>
                    <a:lnTo>
                      <a:pt x="7049" y="3"/>
                    </a:lnTo>
                    <a:lnTo>
                      <a:pt x="7050" y="1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1"/>
                    </a:lnTo>
                    <a:lnTo>
                      <a:pt x="7279" y="3"/>
                    </a:lnTo>
                    <a:lnTo>
                      <a:pt x="7279" y="6"/>
                    </a:lnTo>
                    <a:lnTo>
                      <a:pt x="7279" y="8"/>
                    </a:lnTo>
                    <a:lnTo>
                      <a:pt x="7278" y="9"/>
                    </a:lnTo>
                    <a:lnTo>
                      <a:pt x="7276" y="10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0"/>
                    </a:lnTo>
                    <a:lnTo>
                      <a:pt x="7189" y="9"/>
                    </a:lnTo>
                    <a:lnTo>
                      <a:pt x="7188" y="8"/>
                    </a:lnTo>
                    <a:lnTo>
                      <a:pt x="7188" y="6"/>
                    </a:lnTo>
                    <a:lnTo>
                      <a:pt x="7188" y="3"/>
                    </a:lnTo>
                    <a:lnTo>
                      <a:pt x="7189" y="1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1"/>
                    </a:lnTo>
                    <a:lnTo>
                      <a:pt x="7418" y="3"/>
                    </a:lnTo>
                    <a:lnTo>
                      <a:pt x="7418" y="6"/>
                    </a:lnTo>
                    <a:lnTo>
                      <a:pt x="7418" y="8"/>
                    </a:lnTo>
                    <a:lnTo>
                      <a:pt x="7415" y="9"/>
                    </a:lnTo>
                    <a:lnTo>
                      <a:pt x="7414" y="10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0"/>
                    </a:lnTo>
                    <a:lnTo>
                      <a:pt x="7327" y="9"/>
                    </a:lnTo>
                    <a:lnTo>
                      <a:pt x="7326" y="8"/>
                    </a:lnTo>
                    <a:lnTo>
                      <a:pt x="7326" y="6"/>
                    </a:lnTo>
                    <a:lnTo>
                      <a:pt x="7326" y="3"/>
                    </a:lnTo>
                    <a:lnTo>
                      <a:pt x="7327" y="1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1"/>
                    </a:lnTo>
                    <a:lnTo>
                      <a:pt x="7555" y="3"/>
                    </a:lnTo>
                    <a:lnTo>
                      <a:pt x="7556" y="6"/>
                    </a:lnTo>
                    <a:lnTo>
                      <a:pt x="7555" y="8"/>
                    </a:lnTo>
                    <a:lnTo>
                      <a:pt x="7554" y="9"/>
                    </a:lnTo>
                    <a:lnTo>
                      <a:pt x="7553" y="10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0"/>
                    </a:lnTo>
                    <a:lnTo>
                      <a:pt x="7465" y="9"/>
                    </a:lnTo>
                    <a:lnTo>
                      <a:pt x="7464" y="8"/>
                    </a:lnTo>
                    <a:lnTo>
                      <a:pt x="7464" y="6"/>
                    </a:lnTo>
                    <a:lnTo>
                      <a:pt x="7464" y="3"/>
                    </a:lnTo>
                    <a:lnTo>
                      <a:pt x="7465" y="1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1"/>
                    </a:lnTo>
                    <a:lnTo>
                      <a:pt x="7694" y="3"/>
                    </a:lnTo>
                    <a:lnTo>
                      <a:pt x="7695" y="6"/>
                    </a:lnTo>
                    <a:lnTo>
                      <a:pt x="7694" y="8"/>
                    </a:lnTo>
                    <a:lnTo>
                      <a:pt x="7692" y="9"/>
                    </a:lnTo>
                    <a:lnTo>
                      <a:pt x="7690" y="10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0"/>
                    </a:lnTo>
                    <a:lnTo>
                      <a:pt x="7603" y="9"/>
                    </a:lnTo>
                    <a:lnTo>
                      <a:pt x="7602" y="8"/>
                    </a:lnTo>
                    <a:lnTo>
                      <a:pt x="7602" y="6"/>
                    </a:lnTo>
                    <a:lnTo>
                      <a:pt x="7602" y="3"/>
                    </a:lnTo>
                    <a:lnTo>
                      <a:pt x="7603" y="1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1"/>
                    </a:lnTo>
                    <a:lnTo>
                      <a:pt x="7832" y="3"/>
                    </a:lnTo>
                    <a:lnTo>
                      <a:pt x="7832" y="6"/>
                    </a:lnTo>
                    <a:lnTo>
                      <a:pt x="7832" y="8"/>
                    </a:lnTo>
                    <a:lnTo>
                      <a:pt x="7831" y="9"/>
                    </a:lnTo>
                    <a:lnTo>
                      <a:pt x="7828" y="10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0"/>
                    </a:lnTo>
                    <a:lnTo>
                      <a:pt x="7742" y="9"/>
                    </a:lnTo>
                    <a:lnTo>
                      <a:pt x="7741" y="8"/>
                    </a:lnTo>
                    <a:lnTo>
                      <a:pt x="7741" y="6"/>
                    </a:lnTo>
                    <a:lnTo>
                      <a:pt x="7741" y="3"/>
                    </a:lnTo>
                    <a:lnTo>
                      <a:pt x="7742" y="1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1"/>
                    </a:lnTo>
                    <a:lnTo>
                      <a:pt x="7971" y="3"/>
                    </a:lnTo>
                    <a:lnTo>
                      <a:pt x="7971" y="6"/>
                    </a:lnTo>
                    <a:lnTo>
                      <a:pt x="7971" y="8"/>
                    </a:lnTo>
                    <a:lnTo>
                      <a:pt x="7968" y="9"/>
                    </a:lnTo>
                    <a:lnTo>
                      <a:pt x="7967" y="10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0"/>
                    </a:lnTo>
                    <a:lnTo>
                      <a:pt x="7880" y="9"/>
                    </a:lnTo>
                    <a:lnTo>
                      <a:pt x="7879" y="8"/>
                    </a:lnTo>
                    <a:lnTo>
                      <a:pt x="7879" y="6"/>
                    </a:lnTo>
                    <a:lnTo>
                      <a:pt x="7879" y="3"/>
                    </a:lnTo>
                    <a:lnTo>
                      <a:pt x="7880" y="1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1"/>
                    </a:lnTo>
                    <a:lnTo>
                      <a:pt x="8108" y="3"/>
                    </a:lnTo>
                    <a:lnTo>
                      <a:pt x="8109" y="6"/>
                    </a:lnTo>
                    <a:lnTo>
                      <a:pt x="8108" y="8"/>
                    </a:lnTo>
                    <a:lnTo>
                      <a:pt x="8107" y="9"/>
                    </a:lnTo>
                    <a:lnTo>
                      <a:pt x="8106" y="10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0"/>
                    </a:lnTo>
                    <a:lnTo>
                      <a:pt x="8018" y="9"/>
                    </a:lnTo>
                    <a:lnTo>
                      <a:pt x="8016" y="8"/>
                    </a:lnTo>
                    <a:lnTo>
                      <a:pt x="8016" y="6"/>
                    </a:lnTo>
                    <a:lnTo>
                      <a:pt x="8016" y="3"/>
                    </a:lnTo>
                    <a:lnTo>
                      <a:pt x="8018" y="1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1"/>
                    </a:lnTo>
                    <a:lnTo>
                      <a:pt x="8246" y="3"/>
                    </a:lnTo>
                    <a:lnTo>
                      <a:pt x="8248" y="6"/>
                    </a:lnTo>
                    <a:lnTo>
                      <a:pt x="8246" y="8"/>
                    </a:lnTo>
                    <a:lnTo>
                      <a:pt x="8245" y="9"/>
                    </a:lnTo>
                    <a:lnTo>
                      <a:pt x="8243" y="10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0"/>
                    </a:lnTo>
                    <a:lnTo>
                      <a:pt x="8156" y="9"/>
                    </a:lnTo>
                    <a:lnTo>
                      <a:pt x="8155" y="8"/>
                    </a:lnTo>
                    <a:lnTo>
                      <a:pt x="8155" y="6"/>
                    </a:lnTo>
                    <a:lnTo>
                      <a:pt x="8155" y="3"/>
                    </a:lnTo>
                    <a:lnTo>
                      <a:pt x="8156" y="1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1"/>
                    </a:lnTo>
                    <a:lnTo>
                      <a:pt x="8385" y="3"/>
                    </a:lnTo>
                    <a:lnTo>
                      <a:pt x="8385" y="6"/>
                    </a:lnTo>
                    <a:lnTo>
                      <a:pt x="8385" y="8"/>
                    </a:lnTo>
                    <a:lnTo>
                      <a:pt x="8384" y="9"/>
                    </a:lnTo>
                    <a:lnTo>
                      <a:pt x="8381" y="10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0"/>
                    </a:lnTo>
                    <a:lnTo>
                      <a:pt x="8295" y="9"/>
                    </a:lnTo>
                    <a:lnTo>
                      <a:pt x="8293" y="8"/>
                    </a:lnTo>
                    <a:lnTo>
                      <a:pt x="8293" y="6"/>
                    </a:lnTo>
                    <a:lnTo>
                      <a:pt x="8293" y="3"/>
                    </a:lnTo>
                    <a:lnTo>
                      <a:pt x="8295" y="1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1"/>
                    </a:lnTo>
                    <a:lnTo>
                      <a:pt x="8524" y="3"/>
                    </a:lnTo>
                    <a:lnTo>
                      <a:pt x="8524" y="6"/>
                    </a:lnTo>
                    <a:lnTo>
                      <a:pt x="8524" y="8"/>
                    </a:lnTo>
                    <a:lnTo>
                      <a:pt x="8521" y="9"/>
                    </a:lnTo>
                    <a:lnTo>
                      <a:pt x="8520" y="10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0"/>
                    </a:lnTo>
                    <a:lnTo>
                      <a:pt x="8433" y="9"/>
                    </a:lnTo>
                    <a:lnTo>
                      <a:pt x="8432" y="8"/>
                    </a:lnTo>
                    <a:lnTo>
                      <a:pt x="8432" y="6"/>
                    </a:lnTo>
                    <a:lnTo>
                      <a:pt x="8432" y="3"/>
                    </a:lnTo>
                    <a:lnTo>
                      <a:pt x="8433" y="1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1"/>
                    </a:lnTo>
                    <a:lnTo>
                      <a:pt x="8661" y="3"/>
                    </a:lnTo>
                    <a:lnTo>
                      <a:pt x="8662" y="6"/>
                    </a:lnTo>
                    <a:lnTo>
                      <a:pt x="8661" y="8"/>
                    </a:lnTo>
                    <a:lnTo>
                      <a:pt x="8660" y="9"/>
                    </a:lnTo>
                    <a:lnTo>
                      <a:pt x="8658" y="10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0"/>
                    </a:lnTo>
                    <a:lnTo>
                      <a:pt x="8571" y="9"/>
                    </a:lnTo>
                    <a:lnTo>
                      <a:pt x="8569" y="8"/>
                    </a:lnTo>
                    <a:lnTo>
                      <a:pt x="8569" y="6"/>
                    </a:lnTo>
                    <a:lnTo>
                      <a:pt x="8569" y="3"/>
                    </a:lnTo>
                    <a:lnTo>
                      <a:pt x="8571" y="1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1"/>
                    </a:lnTo>
                    <a:lnTo>
                      <a:pt x="8799" y="3"/>
                    </a:lnTo>
                    <a:lnTo>
                      <a:pt x="8801" y="6"/>
                    </a:lnTo>
                    <a:lnTo>
                      <a:pt x="8799" y="8"/>
                    </a:lnTo>
                    <a:lnTo>
                      <a:pt x="8798" y="9"/>
                    </a:lnTo>
                    <a:lnTo>
                      <a:pt x="8796" y="10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0"/>
                    </a:lnTo>
                    <a:lnTo>
                      <a:pt x="8709" y="9"/>
                    </a:lnTo>
                    <a:lnTo>
                      <a:pt x="8708" y="8"/>
                    </a:lnTo>
                    <a:lnTo>
                      <a:pt x="8708" y="6"/>
                    </a:lnTo>
                    <a:lnTo>
                      <a:pt x="8708" y="3"/>
                    </a:lnTo>
                    <a:lnTo>
                      <a:pt x="8709" y="1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1"/>
                    </a:lnTo>
                    <a:lnTo>
                      <a:pt x="8938" y="3"/>
                    </a:lnTo>
                    <a:lnTo>
                      <a:pt x="8938" y="6"/>
                    </a:lnTo>
                    <a:lnTo>
                      <a:pt x="8938" y="8"/>
                    </a:lnTo>
                    <a:lnTo>
                      <a:pt x="8937" y="9"/>
                    </a:lnTo>
                    <a:lnTo>
                      <a:pt x="8934" y="10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0"/>
                    </a:lnTo>
                    <a:lnTo>
                      <a:pt x="8848" y="9"/>
                    </a:lnTo>
                    <a:lnTo>
                      <a:pt x="8846" y="8"/>
                    </a:lnTo>
                    <a:lnTo>
                      <a:pt x="8846" y="6"/>
                    </a:lnTo>
                    <a:lnTo>
                      <a:pt x="8846" y="3"/>
                    </a:lnTo>
                    <a:lnTo>
                      <a:pt x="8848" y="1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1"/>
                    </a:lnTo>
                    <a:lnTo>
                      <a:pt x="9076" y="3"/>
                    </a:lnTo>
                    <a:lnTo>
                      <a:pt x="9076" y="6"/>
                    </a:lnTo>
                    <a:lnTo>
                      <a:pt x="9076" y="8"/>
                    </a:lnTo>
                    <a:lnTo>
                      <a:pt x="9074" y="9"/>
                    </a:lnTo>
                    <a:lnTo>
                      <a:pt x="9073" y="10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0"/>
                    </a:lnTo>
                    <a:lnTo>
                      <a:pt x="8986" y="9"/>
                    </a:lnTo>
                    <a:lnTo>
                      <a:pt x="8985" y="8"/>
                    </a:lnTo>
                    <a:lnTo>
                      <a:pt x="8985" y="6"/>
                    </a:lnTo>
                    <a:lnTo>
                      <a:pt x="8985" y="3"/>
                    </a:lnTo>
                    <a:lnTo>
                      <a:pt x="8986" y="1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1"/>
                    </a:lnTo>
                    <a:lnTo>
                      <a:pt x="9214" y="3"/>
                    </a:lnTo>
                    <a:lnTo>
                      <a:pt x="9215" y="6"/>
                    </a:lnTo>
                    <a:lnTo>
                      <a:pt x="9214" y="8"/>
                    </a:lnTo>
                    <a:lnTo>
                      <a:pt x="9213" y="9"/>
                    </a:lnTo>
                    <a:lnTo>
                      <a:pt x="9211" y="10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0"/>
                    </a:lnTo>
                    <a:lnTo>
                      <a:pt x="9123" y="9"/>
                    </a:lnTo>
                    <a:lnTo>
                      <a:pt x="9122" y="8"/>
                    </a:lnTo>
                    <a:lnTo>
                      <a:pt x="9122" y="6"/>
                    </a:lnTo>
                    <a:lnTo>
                      <a:pt x="9122" y="3"/>
                    </a:lnTo>
                    <a:lnTo>
                      <a:pt x="9123" y="1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1"/>
                    </a:lnTo>
                    <a:lnTo>
                      <a:pt x="9352" y="3"/>
                    </a:lnTo>
                    <a:lnTo>
                      <a:pt x="9353" y="6"/>
                    </a:lnTo>
                    <a:lnTo>
                      <a:pt x="9352" y="8"/>
                    </a:lnTo>
                    <a:lnTo>
                      <a:pt x="9351" y="9"/>
                    </a:lnTo>
                    <a:lnTo>
                      <a:pt x="9349" y="10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0"/>
                    </a:lnTo>
                    <a:lnTo>
                      <a:pt x="9262" y="9"/>
                    </a:lnTo>
                    <a:lnTo>
                      <a:pt x="9261" y="8"/>
                    </a:lnTo>
                    <a:lnTo>
                      <a:pt x="9261" y="6"/>
                    </a:lnTo>
                    <a:lnTo>
                      <a:pt x="9261" y="3"/>
                    </a:lnTo>
                    <a:lnTo>
                      <a:pt x="9262" y="1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1"/>
                    </a:lnTo>
                    <a:lnTo>
                      <a:pt x="9491" y="3"/>
                    </a:lnTo>
                    <a:lnTo>
                      <a:pt x="9491" y="6"/>
                    </a:lnTo>
                    <a:lnTo>
                      <a:pt x="9491" y="8"/>
                    </a:lnTo>
                    <a:lnTo>
                      <a:pt x="9490" y="9"/>
                    </a:lnTo>
                    <a:lnTo>
                      <a:pt x="9487" y="10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0"/>
                    </a:lnTo>
                    <a:lnTo>
                      <a:pt x="9400" y="9"/>
                    </a:lnTo>
                    <a:lnTo>
                      <a:pt x="9399" y="8"/>
                    </a:lnTo>
                    <a:lnTo>
                      <a:pt x="9399" y="6"/>
                    </a:lnTo>
                    <a:lnTo>
                      <a:pt x="9399" y="3"/>
                    </a:lnTo>
                    <a:lnTo>
                      <a:pt x="9400" y="1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1"/>
                    </a:lnTo>
                    <a:lnTo>
                      <a:pt x="9629" y="3"/>
                    </a:lnTo>
                    <a:lnTo>
                      <a:pt x="9629" y="6"/>
                    </a:lnTo>
                    <a:lnTo>
                      <a:pt x="9629" y="8"/>
                    </a:lnTo>
                    <a:lnTo>
                      <a:pt x="9627" y="9"/>
                    </a:lnTo>
                    <a:lnTo>
                      <a:pt x="9626" y="10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0"/>
                    </a:lnTo>
                    <a:lnTo>
                      <a:pt x="9539" y="9"/>
                    </a:lnTo>
                    <a:lnTo>
                      <a:pt x="9538" y="8"/>
                    </a:lnTo>
                    <a:lnTo>
                      <a:pt x="9538" y="6"/>
                    </a:lnTo>
                    <a:lnTo>
                      <a:pt x="9538" y="3"/>
                    </a:lnTo>
                    <a:lnTo>
                      <a:pt x="9539" y="1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1"/>
                    </a:lnTo>
                    <a:lnTo>
                      <a:pt x="9767" y="3"/>
                    </a:lnTo>
                    <a:lnTo>
                      <a:pt x="9768" y="6"/>
                    </a:lnTo>
                    <a:lnTo>
                      <a:pt x="9767" y="8"/>
                    </a:lnTo>
                    <a:lnTo>
                      <a:pt x="9765" y="9"/>
                    </a:lnTo>
                    <a:lnTo>
                      <a:pt x="9764" y="10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0"/>
                    </a:lnTo>
                    <a:lnTo>
                      <a:pt x="9676" y="9"/>
                    </a:lnTo>
                    <a:lnTo>
                      <a:pt x="9675" y="8"/>
                    </a:lnTo>
                    <a:lnTo>
                      <a:pt x="9675" y="6"/>
                    </a:lnTo>
                    <a:lnTo>
                      <a:pt x="9675" y="3"/>
                    </a:lnTo>
                    <a:lnTo>
                      <a:pt x="9676" y="1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1"/>
                    </a:lnTo>
                    <a:lnTo>
                      <a:pt x="9905" y="3"/>
                    </a:lnTo>
                    <a:lnTo>
                      <a:pt x="9906" y="6"/>
                    </a:lnTo>
                    <a:lnTo>
                      <a:pt x="9905" y="8"/>
                    </a:lnTo>
                    <a:lnTo>
                      <a:pt x="9904" y="9"/>
                    </a:lnTo>
                    <a:lnTo>
                      <a:pt x="9902" y="10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0"/>
                    </a:lnTo>
                    <a:lnTo>
                      <a:pt x="9815" y="9"/>
                    </a:lnTo>
                    <a:lnTo>
                      <a:pt x="9814" y="8"/>
                    </a:lnTo>
                    <a:lnTo>
                      <a:pt x="9814" y="6"/>
                    </a:lnTo>
                    <a:lnTo>
                      <a:pt x="9814" y="3"/>
                    </a:lnTo>
                    <a:lnTo>
                      <a:pt x="9815" y="1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10038" y="0"/>
                    </a:lnTo>
                    <a:lnTo>
                      <a:pt x="10040" y="0"/>
                    </a:lnTo>
                    <a:lnTo>
                      <a:pt x="10042" y="1"/>
                    </a:lnTo>
                    <a:lnTo>
                      <a:pt x="10044" y="3"/>
                    </a:lnTo>
                    <a:lnTo>
                      <a:pt x="10044" y="6"/>
                    </a:lnTo>
                    <a:lnTo>
                      <a:pt x="10044" y="8"/>
                    </a:lnTo>
                    <a:lnTo>
                      <a:pt x="10042" y="9"/>
                    </a:lnTo>
                    <a:lnTo>
                      <a:pt x="10040" y="10"/>
                    </a:lnTo>
                    <a:lnTo>
                      <a:pt x="10038" y="12"/>
                    </a:lnTo>
                    <a:lnTo>
                      <a:pt x="9958" y="12"/>
                    </a:lnTo>
                    <a:lnTo>
                      <a:pt x="9955" y="10"/>
                    </a:lnTo>
                    <a:lnTo>
                      <a:pt x="9953" y="9"/>
                    </a:lnTo>
                    <a:lnTo>
                      <a:pt x="9952" y="8"/>
                    </a:lnTo>
                    <a:lnTo>
                      <a:pt x="9952" y="6"/>
                    </a:lnTo>
                    <a:lnTo>
                      <a:pt x="9952" y="3"/>
                    </a:lnTo>
                    <a:lnTo>
                      <a:pt x="9953" y="1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  <a:moveTo>
                      <a:pt x="10095" y="0"/>
                    </a:moveTo>
                    <a:lnTo>
                      <a:pt x="10176" y="0"/>
                    </a:lnTo>
                    <a:lnTo>
                      <a:pt x="10179" y="0"/>
                    </a:lnTo>
                    <a:lnTo>
                      <a:pt x="10180" y="1"/>
                    </a:lnTo>
                    <a:lnTo>
                      <a:pt x="10182" y="3"/>
                    </a:lnTo>
                    <a:lnTo>
                      <a:pt x="10182" y="6"/>
                    </a:lnTo>
                    <a:lnTo>
                      <a:pt x="10182" y="8"/>
                    </a:lnTo>
                    <a:lnTo>
                      <a:pt x="10180" y="9"/>
                    </a:lnTo>
                    <a:lnTo>
                      <a:pt x="10179" y="10"/>
                    </a:lnTo>
                    <a:lnTo>
                      <a:pt x="10176" y="12"/>
                    </a:lnTo>
                    <a:lnTo>
                      <a:pt x="10095" y="12"/>
                    </a:lnTo>
                    <a:lnTo>
                      <a:pt x="10093" y="10"/>
                    </a:lnTo>
                    <a:lnTo>
                      <a:pt x="10092" y="9"/>
                    </a:lnTo>
                    <a:lnTo>
                      <a:pt x="10091" y="8"/>
                    </a:lnTo>
                    <a:lnTo>
                      <a:pt x="10091" y="6"/>
                    </a:lnTo>
                    <a:lnTo>
                      <a:pt x="10091" y="3"/>
                    </a:lnTo>
                    <a:lnTo>
                      <a:pt x="10092" y="1"/>
                    </a:lnTo>
                    <a:lnTo>
                      <a:pt x="10093" y="0"/>
                    </a:lnTo>
                    <a:lnTo>
                      <a:pt x="100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7" name="Freeform 5"/>
              <p:cNvSpPr>
                <a:spLocks noEditPoints="1"/>
              </p:cNvSpPr>
              <p:nvPr/>
            </p:nvSpPr>
            <p:spPr bwMode="auto">
              <a:xfrm>
                <a:off x="704850" y="4151313"/>
                <a:ext cx="9072563" cy="7937"/>
              </a:xfrm>
              <a:custGeom>
                <a:avLst/>
                <a:gdLst>
                  <a:gd name="T0" fmla="*/ 2147483647 w 9988"/>
                  <a:gd name="T1" fmla="*/ 0 h 12"/>
                  <a:gd name="T2" fmla="*/ 2147483647 w 9988"/>
                  <a:gd name="T3" fmla="*/ 2147483647 h 12"/>
                  <a:gd name="T4" fmla="*/ 2147483647 w 9988"/>
                  <a:gd name="T5" fmla="*/ 2147483647 h 12"/>
                  <a:gd name="T6" fmla="*/ 2147483647 w 9988"/>
                  <a:gd name="T7" fmla="*/ 2147483647 h 12"/>
                  <a:gd name="T8" fmla="*/ 2147483647 w 9988"/>
                  <a:gd name="T9" fmla="*/ 2147483647 h 12"/>
                  <a:gd name="T10" fmla="*/ 2147483647 w 9988"/>
                  <a:gd name="T11" fmla="*/ 0 h 12"/>
                  <a:gd name="T12" fmla="*/ 2147483647 w 9988"/>
                  <a:gd name="T13" fmla="*/ 0 h 12"/>
                  <a:gd name="T14" fmla="*/ 2147483647 w 9988"/>
                  <a:gd name="T15" fmla="*/ 2147483647 h 12"/>
                  <a:gd name="T16" fmla="*/ 2147483647 w 9988"/>
                  <a:gd name="T17" fmla="*/ 2147483647 h 12"/>
                  <a:gd name="T18" fmla="*/ 2147483647 w 9988"/>
                  <a:gd name="T19" fmla="*/ 2147483647 h 12"/>
                  <a:gd name="T20" fmla="*/ 2147483647 w 9988"/>
                  <a:gd name="T21" fmla="*/ 2147483647 h 12"/>
                  <a:gd name="T22" fmla="*/ 2147483647 w 9988"/>
                  <a:gd name="T23" fmla="*/ 2147483647 h 12"/>
                  <a:gd name="T24" fmla="*/ 2147483647 w 9988"/>
                  <a:gd name="T25" fmla="*/ 0 h 12"/>
                  <a:gd name="T26" fmla="*/ 2147483647 w 9988"/>
                  <a:gd name="T27" fmla="*/ 0 h 12"/>
                  <a:gd name="T28" fmla="*/ 2147483647 w 9988"/>
                  <a:gd name="T29" fmla="*/ 2147483647 h 12"/>
                  <a:gd name="T30" fmla="*/ 2147483647 w 9988"/>
                  <a:gd name="T31" fmla="*/ 2147483647 h 12"/>
                  <a:gd name="T32" fmla="*/ 2147483647 w 9988"/>
                  <a:gd name="T33" fmla="*/ 2147483647 h 12"/>
                  <a:gd name="T34" fmla="*/ 2147483647 w 9988"/>
                  <a:gd name="T35" fmla="*/ 2147483647 h 12"/>
                  <a:gd name="T36" fmla="*/ 2147483647 w 9988"/>
                  <a:gd name="T37" fmla="*/ 2147483647 h 12"/>
                  <a:gd name="T38" fmla="*/ 2147483647 w 9988"/>
                  <a:gd name="T39" fmla="*/ 0 h 12"/>
                  <a:gd name="T40" fmla="*/ 2147483647 w 9988"/>
                  <a:gd name="T41" fmla="*/ 0 h 12"/>
                  <a:gd name="T42" fmla="*/ 2147483647 w 9988"/>
                  <a:gd name="T43" fmla="*/ 2147483647 h 12"/>
                  <a:gd name="T44" fmla="*/ 2147483647 w 9988"/>
                  <a:gd name="T45" fmla="*/ 2147483647 h 12"/>
                  <a:gd name="T46" fmla="*/ 2147483647 w 9988"/>
                  <a:gd name="T47" fmla="*/ 2147483647 h 12"/>
                  <a:gd name="T48" fmla="*/ 2147483647 w 9988"/>
                  <a:gd name="T49" fmla="*/ 2147483647 h 12"/>
                  <a:gd name="T50" fmla="*/ 2147483647 w 9988"/>
                  <a:gd name="T51" fmla="*/ 0 h 12"/>
                  <a:gd name="T52" fmla="*/ 2147483647 w 9988"/>
                  <a:gd name="T53" fmla="*/ 0 h 12"/>
                  <a:gd name="T54" fmla="*/ 2147483647 w 9988"/>
                  <a:gd name="T55" fmla="*/ 2147483647 h 12"/>
                  <a:gd name="T56" fmla="*/ 2147483647 w 9988"/>
                  <a:gd name="T57" fmla="*/ 2147483647 h 12"/>
                  <a:gd name="T58" fmla="*/ 2147483647 w 9988"/>
                  <a:gd name="T59" fmla="*/ 2147483647 h 12"/>
                  <a:gd name="T60" fmla="*/ 2147483647 w 9988"/>
                  <a:gd name="T61" fmla="*/ 2147483647 h 12"/>
                  <a:gd name="T62" fmla="*/ 2147483647 w 9988"/>
                  <a:gd name="T63" fmla="*/ 2147483647 h 12"/>
                  <a:gd name="T64" fmla="*/ 2147483647 w 9988"/>
                  <a:gd name="T65" fmla="*/ 0 h 12"/>
                  <a:gd name="T66" fmla="*/ 2147483647 w 9988"/>
                  <a:gd name="T67" fmla="*/ 0 h 12"/>
                  <a:gd name="T68" fmla="*/ 2147483647 w 9988"/>
                  <a:gd name="T69" fmla="*/ 2147483647 h 12"/>
                  <a:gd name="T70" fmla="*/ 2147483647 w 9988"/>
                  <a:gd name="T71" fmla="*/ 2147483647 h 12"/>
                  <a:gd name="T72" fmla="*/ 2147483647 w 9988"/>
                  <a:gd name="T73" fmla="*/ 2147483647 h 12"/>
                  <a:gd name="T74" fmla="*/ 2147483647 w 9988"/>
                  <a:gd name="T75" fmla="*/ 2147483647 h 12"/>
                  <a:gd name="T76" fmla="*/ 2147483647 w 9988"/>
                  <a:gd name="T77" fmla="*/ 2147483647 h 12"/>
                  <a:gd name="T78" fmla="*/ 2147483647 w 9988"/>
                  <a:gd name="T79" fmla="*/ 0 h 12"/>
                  <a:gd name="T80" fmla="*/ 2147483647 w 9988"/>
                  <a:gd name="T81" fmla="*/ 0 h 12"/>
                  <a:gd name="T82" fmla="*/ 2147483647 w 9988"/>
                  <a:gd name="T83" fmla="*/ 2147483647 h 12"/>
                  <a:gd name="T84" fmla="*/ 2147483647 w 9988"/>
                  <a:gd name="T85" fmla="*/ 2147483647 h 12"/>
                  <a:gd name="T86" fmla="*/ 2147483647 w 9988"/>
                  <a:gd name="T87" fmla="*/ 2147483647 h 12"/>
                  <a:gd name="T88" fmla="*/ 2147483647 w 9988"/>
                  <a:gd name="T89" fmla="*/ 2147483647 h 12"/>
                  <a:gd name="T90" fmla="*/ 2147483647 w 9988"/>
                  <a:gd name="T91" fmla="*/ 0 h 12"/>
                  <a:gd name="T92" fmla="*/ 2147483647 w 9988"/>
                  <a:gd name="T93" fmla="*/ 0 h 12"/>
                  <a:gd name="T94" fmla="*/ 2147483647 w 9988"/>
                  <a:gd name="T95" fmla="*/ 2147483647 h 12"/>
                  <a:gd name="T96" fmla="*/ 2147483647 w 9988"/>
                  <a:gd name="T97" fmla="*/ 2147483647 h 12"/>
                  <a:gd name="T98" fmla="*/ 2147483647 w 9988"/>
                  <a:gd name="T99" fmla="*/ 2147483647 h 12"/>
                  <a:gd name="T100" fmla="*/ 2147483647 w 9988"/>
                  <a:gd name="T101" fmla="*/ 2147483647 h 12"/>
                  <a:gd name="T102" fmla="*/ 2147483647 w 9988"/>
                  <a:gd name="T103" fmla="*/ 2147483647 h 12"/>
                  <a:gd name="T104" fmla="*/ 2147483647 w 9988"/>
                  <a:gd name="T105" fmla="*/ 0 h 12"/>
                  <a:gd name="T106" fmla="*/ 2147483647 w 9988"/>
                  <a:gd name="T107" fmla="*/ 0 h 12"/>
                  <a:gd name="T108" fmla="*/ 2147483647 w 9988"/>
                  <a:gd name="T109" fmla="*/ 2147483647 h 12"/>
                  <a:gd name="T110" fmla="*/ 2147483647 w 9988"/>
                  <a:gd name="T111" fmla="*/ 2147483647 h 12"/>
                  <a:gd name="T112" fmla="*/ 2147483647 w 9988"/>
                  <a:gd name="T113" fmla="*/ 2147483647 h 12"/>
                  <a:gd name="T114" fmla="*/ 2147483647 w 9988"/>
                  <a:gd name="T115" fmla="*/ 2147483647 h 12"/>
                  <a:gd name="T116" fmla="*/ 2147483647 w 9988"/>
                  <a:gd name="T117" fmla="*/ 2147483647 h 12"/>
                  <a:gd name="T118" fmla="*/ 2147483647 w 9988"/>
                  <a:gd name="T119" fmla="*/ 0 h 12"/>
                  <a:gd name="T120" fmla="*/ 2147483647 w 9988"/>
                  <a:gd name="T121" fmla="*/ 0 h 12"/>
                  <a:gd name="T122" fmla="*/ 2147483647 w 9988"/>
                  <a:gd name="T123" fmla="*/ 2147483647 h 12"/>
                  <a:gd name="T124" fmla="*/ 2147483647 w 9988"/>
                  <a:gd name="T125" fmla="*/ 2147483647 h 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88"/>
                  <a:gd name="T190" fmla="*/ 0 h 12"/>
                  <a:gd name="T191" fmla="*/ 9988 w 9988"/>
                  <a:gd name="T192" fmla="*/ 12 h 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88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1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10"/>
                    </a:lnTo>
                    <a:lnTo>
                      <a:pt x="88" y="11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1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30" y="8"/>
                    </a:lnTo>
                    <a:lnTo>
                      <a:pt x="229" y="10"/>
                    </a:lnTo>
                    <a:lnTo>
                      <a:pt x="227" y="11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1"/>
                    </a:lnTo>
                    <a:lnTo>
                      <a:pt x="140" y="10"/>
                    </a:lnTo>
                    <a:lnTo>
                      <a:pt x="139" y="8"/>
                    </a:lnTo>
                    <a:lnTo>
                      <a:pt x="139" y="6"/>
                    </a:lnTo>
                    <a:lnTo>
                      <a:pt x="139" y="4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1"/>
                    </a:lnTo>
                    <a:lnTo>
                      <a:pt x="367" y="4"/>
                    </a:lnTo>
                    <a:lnTo>
                      <a:pt x="369" y="6"/>
                    </a:lnTo>
                    <a:lnTo>
                      <a:pt x="367" y="8"/>
                    </a:lnTo>
                    <a:lnTo>
                      <a:pt x="366" y="10"/>
                    </a:lnTo>
                    <a:lnTo>
                      <a:pt x="365" y="11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1"/>
                    </a:lnTo>
                    <a:lnTo>
                      <a:pt x="278" y="10"/>
                    </a:lnTo>
                    <a:lnTo>
                      <a:pt x="276" y="8"/>
                    </a:lnTo>
                    <a:lnTo>
                      <a:pt x="276" y="6"/>
                    </a:lnTo>
                    <a:lnTo>
                      <a:pt x="276" y="4"/>
                    </a:lnTo>
                    <a:lnTo>
                      <a:pt x="278" y="1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1"/>
                    </a:lnTo>
                    <a:lnTo>
                      <a:pt x="506" y="4"/>
                    </a:lnTo>
                    <a:lnTo>
                      <a:pt x="507" y="6"/>
                    </a:lnTo>
                    <a:lnTo>
                      <a:pt x="506" y="8"/>
                    </a:lnTo>
                    <a:lnTo>
                      <a:pt x="505" y="10"/>
                    </a:lnTo>
                    <a:lnTo>
                      <a:pt x="502" y="11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1"/>
                    </a:lnTo>
                    <a:lnTo>
                      <a:pt x="416" y="10"/>
                    </a:lnTo>
                    <a:lnTo>
                      <a:pt x="414" y="8"/>
                    </a:lnTo>
                    <a:lnTo>
                      <a:pt x="414" y="6"/>
                    </a:lnTo>
                    <a:lnTo>
                      <a:pt x="414" y="4"/>
                    </a:lnTo>
                    <a:lnTo>
                      <a:pt x="416" y="1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1"/>
                    </a:lnTo>
                    <a:lnTo>
                      <a:pt x="644" y="4"/>
                    </a:lnTo>
                    <a:lnTo>
                      <a:pt x="644" y="6"/>
                    </a:lnTo>
                    <a:lnTo>
                      <a:pt x="644" y="8"/>
                    </a:lnTo>
                    <a:lnTo>
                      <a:pt x="643" y="10"/>
                    </a:lnTo>
                    <a:lnTo>
                      <a:pt x="641" y="11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1"/>
                    </a:lnTo>
                    <a:lnTo>
                      <a:pt x="554" y="10"/>
                    </a:lnTo>
                    <a:lnTo>
                      <a:pt x="553" y="8"/>
                    </a:lnTo>
                    <a:lnTo>
                      <a:pt x="553" y="6"/>
                    </a:lnTo>
                    <a:lnTo>
                      <a:pt x="553" y="4"/>
                    </a:lnTo>
                    <a:lnTo>
                      <a:pt x="554" y="1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1"/>
                    </a:lnTo>
                    <a:lnTo>
                      <a:pt x="783" y="4"/>
                    </a:lnTo>
                    <a:lnTo>
                      <a:pt x="783" y="6"/>
                    </a:lnTo>
                    <a:lnTo>
                      <a:pt x="783" y="8"/>
                    </a:lnTo>
                    <a:lnTo>
                      <a:pt x="781" y="10"/>
                    </a:lnTo>
                    <a:lnTo>
                      <a:pt x="779" y="11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1"/>
                    </a:lnTo>
                    <a:lnTo>
                      <a:pt x="693" y="10"/>
                    </a:lnTo>
                    <a:lnTo>
                      <a:pt x="691" y="8"/>
                    </a:lnTo>
                    <a:lnTo>
                      <a:pt x="691" y="6"/>
                    </a:lnTo>
                    <a:lnTo>
                      <a:pt x="691" y="4"/>
                    </a:lnTo>
                    <a:lnTo>
                      <a:pt x="693" y="1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1"/>
                    </a:lnTo>
                    <a:lnTo>
                      <a:pt x="920" y="4"/>
                    </a:lnTo>
                    <a:lnTo>
                      <a:pt x="922" y="6"/>
                    </a:lnTo>
                    <a:lnTo>
                      <a:pt x="920" y="8"/>
                    </a:lnTo>
                    <a:lnTo>
                      <a:pt x="919" y="10"/>
                    </a:lnTo>
                    <a:lnTo>
                      <a:pt x="918" y="11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1"/>
                    </a:lnTo>
                    <a:lnTo>
                      <a:pt x="831" y="10"/>
                    </a:lnTo>
                    <a:lnTo>
                      <a:pt x="829" y="8"/>
                    </a:lnTo>
                    <a:lnTo>
                      <a:pt x="829" y="6"/>
                    </a:lnTo>
                    <a:lnTo>
                      <a:pt x="829" y="4"/>
                    </a:lnTo>
                    <a:lnTo>
                      <a:pt x="831" y="1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1"/>
                    </a:lnTo>
                    <a:lnTo>
                      <a:pt x="1059" y="4"/>
                    </a:lnTo>
                    <a:lnTo>
                      <a:pt x="1060" y="6"/>
                    </a:lnTo>
                    <a:lnTo>
                      <a:pt x="1059" y="8"/>
                    </a:lnTo>
                    <a:lnTo>
                      <a:pt x="1058" y="10"/>
                    </a:lnTo>
                    <a:lnTo>
                      <a:pt x="1055" y="11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1"/>
                    </a:lnTo>
                    <a:lnTo>
                      <a:pt x="969" y="10"/>
                    </a:lnTo>
                    <a:lnTo>
                      <a:pt x="967" y="8"/>
                    </a:lnTo>
                    <a:lnTo>
                      <a:pt x="967" y="6"/>
                    </a:lnTo>
                    <a:lnTo>
                      <a:pt x="967" y="4"/>
                    </a:lnTo>
                    <a:lnTo>
                      <a:pt x="969" y="1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1"/>
                    </a:lnTo>
                    <a:lnTo>
                      <a:pt x="1197" y="4"/>
                    </a:lnTo>
                    <a:lnTo>
                      <a:pt x="1197" y="6"/>
                    </a:lnTo>
                    <a:lnTo>
                      <a:pt x="1197" y="8"/>
                    </a:lnTo>
                    <a:lnTo>
                      <a:pt x="1196" y="10"/>
                    </a:lnTo>
                    <a:lnTo>
                      <a:pt x="1194" y="11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1"/>
                    </a:lnTo>
                    <a:lnTo>
                      <a:pt x="1107" y="10"/>
                    </a:lnTo>
                    <a:lnTo>
                      <a:pt x="1106" y="8"/>
                    </a:lnTo>
                    <a:lnTo>
                      <a:pt x="1106" y="6"/>
                    </a:lnTo>
                    <a:lnTo>
                      <a:pt x="1106" y="4"/>
                    </a:lnTo>
                    <a:lnTo>
                      <a:pt x="1107" y="1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1"/>
                    </a:lnTo>
                    <a:lnTo>
                      <a:pt x="1336" y="4"/>
                    </a:lnTo>
                    <a:lnTo>
                      <a:pt x="1336" y="6"/>
                    </a:lnTo>
                    <a:lnTo>
                      <a:pt x="1336" y="8"/>
                    </a:lnTo>
                    <a:lnTo>
                      <a:pt x="1334" y="10"/>
                    </a:lnTo>
                    <a:lnTo>
                      <a:pt x="1332" y="11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1"/>
                    </a:lnTo>
                    <a:lnTo>
                      <a:pt x="1246" y="10"/>
                    </a:lnTo>
                    <a:lnTo>
                      <a:pt x="1244" y="8"/>
                    </a:lnTo>
                    <a:lnTo>
                      <a:pt x="1244" y="6"/>
                    </a:lnTo>
                    <a:lnTo>
                      <a:pt x="1244" y="4"/>
                    </a:lnTo>
                    <a:lnTo>
                      <a:pt x="1246" y="1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1"/>
                    </a:lnTo>
                    <a:lnTo>
                      <a:pt x="1473" y="4"/>
                    </a:lnTo>
                    <a:lnTo>
                      <a:pt x="1474" y="6"/>
                    </a:lnTo>
                    <a:lnTo>
                      <a:pt x="1473" y="8"/>
                    </a:lnTo>
                    <a:lnTo>
                      <a:pt x="1472" y="10"/>
                    </a:lnTo>
                    <a:lnTo>
                      <a:pt x="1471" y="11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1"/>
                    </a:lnTo>
                    <a:lnTo>
                      <a:pt x="1384" y="10"/>
                    </a:lnTo>
                    <a:lnTo>
                      <a:pt x="1382" y="8"/>
                    </a:lnTo>
                    <a:lnTo>
                      <a:pt x="1382" y="6"/>
                    </a:lnTo>
                    <a:lnTo>
                      <a:pt x="1382" y="4"/>
                    </a:lnTo>
                    <a:lnTo>
                      <a:pt x="1384" y="1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1"/>
                    </a:lnTo>
                    <a:lnTo>
                      <a:pt x="1612" y="4"/>
                    </a:lnTo>
                    <a:lnTo>
                      <a:pt x="1613" y="6"/>
                    </a:lnTo>
                    <a:lnTo>
                      <a:pt x="1612" y="8"/>
                    </a:lnTo>
                    <a:lnTo>
                      <a:pt x="1611" y="10"/>
                    </a:lnTo>
                    <a:lnTo>
                      <a:pt x="1608" y="11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1"/>
                    </a:lnTo>
                    <a:lnTo>
                      <a:pt x="1521" y="10"/>
                    </a:lnTo>
                    <a:lnTo>
                      <a:pt x="1520" y="8"/>
                    </a:lnTo>
                    <a:lnTo>
                      <a:pt x="1520" y="6"/>
                    </a:lnTo>
                    <a:lnTo>
                      <a:pt x="1520" y="4"/>
                    </a:lnTo>
                    <a:lnTo>
                      <a:pt x="1521" y="1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1"/>
                    </a:lnTo>
                    <a:lnTo>
                      <a:pt x="1750" y="4"/>
                    </a:lnTo>
                    <a:lnTo>
                      <a:pt x="1750" y="6"/>
                    </a:lnTo>
                    <a:lnTo>
                      <a:pt x="1750" y="8"/>
                    </a:lnTo>
                    <a:lnTo>
                      <a:pt x="1749" y="10"/>
                    </a:lnTo>
                    <a:lnTo>
                      <a:pt x="1747" y="11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1"/>
                    </a:lnTo>
                    <a:lnTo>
                      <a:pt x="1660" y="10"/>
                    </a:lnTo>
                    <a:lnTo>
                      <a:pt x="1659" y="8"/>
                    </a:lnTo>
                    <a:lnTo>
                      <a:pt x="1659" y="6"/>
                    </a:lnTo>
                    <a:lnTo>
                      <a:pt x="1659" y="4"/>
                    </a:lnTo>
                    <a:lnTo>
                      <a:pt x="1660" y="1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1"/>
                    </a:lnTo>
                    <a:lnTo>
                      <a:pt x="1889" y="4"/>
                    </a:lnTo>
                    <a:lnTo>
                      <a:pt x="1889" y="6"/>
                    </a:lnTo>
                    <a:lnTo>
                      <a:pt x="1889" y="8"/>
                    </a:lnTo>
                    <a:lnTo>
                      <a:pt x="1886" y="10"/>
                    </a:lnTo>
                    <a:lnTo>
                      <a:pt x="1885" y="11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1"/>
                    </a:lnTo>
                    <a:lnTo>
                      <a:pt x="1798" y="10"/>
                    </a:lnTo>
                    <a:lnTo>
                      <a:pt x="1797" y="8"/>
                    </a:lnTo>
                    <a:lnTo>
                      <a:pt x="1797" y="6"/>
                    </a:lnTo>
                    <a:lnTo>
                      <a:pt x="1797" y="4"/>
                    </a:lnTo>
                    <a:lnTo>
                      <a:pt x="1798" y="1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1"/>
                    </a:lnTo>
                    <a:lnTo>
                      <a:pt x="2026" y="4"/>
                    </a:lnTo>
                    <a:lnTo>
                      <a:pt x="2027" y="6"/>
                    </a:lnTo>
                    <a:lnTo>
                      <a:pt x="2026" y="8"/>
                    </a:lnTo>
                    <a:lnTo>
                      <a:pt x="2025" y="10"/>
                    </a:lnTo>
                    <a:lnTo>
                      <a:pt x="2024" y="11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1"/>
                    </a:lnTo>
                    <a:lnTo>
                      <a:pt x="1937" y="10"/>
                    </a:lnTo>
                    <a:lnTo>
                      <a:pt x="1935" y="8"/>
                    </a:lnTo>
                    <a:lnTo>
                      <a:pt x="1935" y="6"/>
                    </a:lnTo>
                    <a:lnTo>
                      <a:pt x="1935" y="4"/>
                    </a:lnTo>
                    <a:lnTo>
                      <a:pt x="1937" y="1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1"/>
                    </a:lnTo>
                    <a:lnTo>
                      <a:pt x="2165" y="4"/>
                    </a:lnTo>
                    <a:lnTo>
                      <a:pt x="2166" y="6"/>
                    </a:lnTo>
                    <a:lnTo>
                      <a:pt x="2165" y="8"/>
                    </a:lnTo>
                    <a:lnTo>
                      <a:pt x="2163" y="10"/>
                    </a:lnTo>
                    <a:lnTo>
                      <a:pt x="2161" y="11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1"/>
                    </a:lnTo>
                    <a:lnTo>
                      <a:pt x="2074" y="10"/>
                    </a:lnTo>
                    <a:lnTo>
                      <a:pt x="2073" y="8"/>
                    </a:lnTo>
                    <a:lnTo>
                      <a:pt x="2073" y="6"/>
                    </a:lnTo>
                    <a:lnTo>
                      <a:pt x="2073" y="4"/>
                    </a:lnTo>
                    <a:lnTo>
                      <a:pt x="2074" y="1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1"/>
                    </a:lnTo>
                    <a:lnTo>
                      <a:pt x="2303" y="4"/>
                    </a:lnTo>
                    <a:lnTo>
                      <a:pt x="2303" y="6"/>
                    </a:lnTo>
                    <a:lnTo>
                      <a:pt x="2303" y="8"/>
                    </a:lnTo>
                    <a:lnTo>
                      <a:pt x="2302" y="10"/>
                    </a:lnTo>
                    <a:lnTo>
                      <a:pt x="2300" y="11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1"/>
                    </a:lnTo>
                    <a:lnTo>
                      <a:pt x="2213" y="10"/>
                    </a:lnTo>
                    <a:lnTo>
                      <a:pt x="2212" y="8"/>
                    </a:lnTo>
                    <a:lnTo>
                      <a:pt x="2212" y="6"/>
                    </a:lnTo>
                    <a:lnTo>
                      <a:pt x="2212" y="4"/>
                    </a:lnTo>
                    <a:lnTo>
                      <a:pt x="2213" y="1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1"/>
                    </a:lnTo>
                    <a:lnTo>
                      <a:pt x="2442" y="4"/>
                    </a:lnTo>
                    <a:lnTo>
                      <a:pt x="2442" y="6"/>
                    </a:lnTo>
                    <a:lnTo>
                      <a:pt x="2442" y="8"/>
                    </a:lnTo>
                    <a:lnTo>
                      <a:pt x="2439" y="10"/>
                    </a:lnTo>
                    <a:lnTo>
                      <a:pt x="2438" y="11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1"/>
                    </a:lnTo>
                    <a:lnTo>
                      <a:pt x="2351" y="10"/>
                    </a:lnTo>
                    <a:lnTo>
                      <a:pt x="2350" y="8"/>
                    </a:lnTo>
                    <a:lnTo>
                      <a:pt x="2350" y="6"/>
                    </a:lnTo>
                    <a:lnTo>
                      <a:pt x="2350" y="4"/>
                    </a:lnTo>
                    <a:lnTo>
                      <a:pt x="2351" y="1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1"/>
                    </a:lnTo>
                    <a:lnTo>
                      <a:pt x="2579" y="4"/>
                    </a:lnTo>
                    <a:lnTo>
                      <a:pt x="2580" y="6"/>
                    </a:lnTo>
                    <a:lnTo>
                      <a:pt x="2579" y="8"/>
                    </a:lnTo>
                    <a:lnTo>
                      <a:pt x="2578" y="10"/>
                    </a:lnTo>
                    <a:lnTo>
                      <a:pt x="2577" y="11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1"/>
                    </a:lnTo>
                    <a:lnTo>
                      <a:pt x="2490" y="10"/>
                    </a:lnTo>
                    <a:lnTo>
                      <a:pt x="2487" y="8"/>
                    </a:lnTo>
                    <a:lnTo>
                      <a:pt x="2487" y="6"/>
                    </a:lnTo>
                    <a:lnTo>
                      <a:pt x="2487" y="4"/>
                    </a:lnTo>
                    <a:lnTo>
                      <a:pt x="2490" y="1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1"/>
                    </a:lnTo>
                    <a:lnTo>
                      <a:pt x="2718" y="4"/>
                    </a:lnTo>
                    <a:lnTo>
                      <a:pt x="2719" y="6"/>
                    </a:lnTo>
                    <a:lnTo>
                      <a:pt x="2718" y="8"/>
                    </a:lnTo>
                    <a:lnTo>
                      <a:pt x="2716" y="10"/>
                    </a:lnTo>
                    <a:lnTo>
                      <a:pt x="2714" y="11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1"/>
                    </a:lnTo>
                    <a:lnTo>
                      <a:pt x="2627" y="10"/>
                    </a:lnTo>
                    <a:lnTo>
                      <a:pt x="2626" y="8"/>
                    </a:lnTo>
                    <a:lnTo>
                      <a:pt x="2626" y="6"/>
                    </a:lnTo>
                    <a:lnTo>
                      <a:pt x="2626" y="4"/>
                    </a:lnTo>
                    <a:lnTo>
                      <a:pt x="2627" y="1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1"/>
                    </a:lnTo>
                    <a:lnTo>
                      <a:pt x="2856" y="4"/>
                    </a:lnTo>
                    <a:lnTo>
                      <a:pt x="2856" y="6"/>
                    </a:lnTo>
                    <a:lnTo>
                      <a:pt x="2856" y="8"/>
                    </a:lnTo>
                    <a:lnTo>
                      <a:pt x="2855" y="10"/>
                    </a:lnTo>
                    <a:lnTo>
                      <a:pt x="2852" y="11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1"/>
                    </a:lnTo>
                    <a:lnTo>
                      <a:pt x="2766" y="10"/>
                    </a:lnTo>
                    <a:lnTo>
                      <a:pt x="2765" y="8"/>
                    </a:lnTo>
                    <a:lnTo>
                      <a:pt x="2765" y="6"/>
                    </a:lnTo>
                    <a:lnTo>
                      <a:pt x="2765" y="4"/>
                    </a:lnTo>
                    <a:lnTo>
                      <a:pt x="2766" y="1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1"/>
                    </a:lnTo>
                    <a:lnTo>
                      <a:pt x="2995" y="4"/>
                    </a:lnTo>
                    <a:lnTo>
                      <a:pt x="2995" y="6"/>
                    </a:lnTo>
                    <a:lnTo>
                      <a:pt x="2995" y="8"/>
                    </a:lnTo>
                    <a:lnTo>
                      <a:pt x="2992" y="10"/>
                    </a:lnTo>
                    <a:lnTo>
                      <a:pt x="2991" y="11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1"/>
                    </a:lnTo>
                    <a:lnTo>
                      <a:pt x="2904" y="10"/>
                    </a:lnTo>
                    <a:lnTo>
                      <a:pt x="2903" y="8"/>
                    </a:lnTo>
                    <a:lnTo>
                      <a:pt x="2903" y="6"/>
                    </a:lnTo>
                    <a:lnTo>
                      <a:pt x="2903" y="4"/>
                    </a:lnTo>
                    <a:lnTo>
                      <a:pt x="2904" y="1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1"/>
                    </a:lnTo>
                    <a:lnTo>
                      <a:pt x="3132" y="4"/>
                    </a:lnTo>
                    <a:lnTo>
                      <a:pt x="3133" y="6"/>
                    </a:lnTo>
                    <a:lnTo>
                      <a:pt x="3132" y="8"/>
                    </a:lnTo>
                    <a:lnTo>
                      <a:pt x="3131" y="10"/>
                    </a:lnTo>
                    <a:lnTo>
                      <a:pt x="3130" y="11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1"/>
                    </a:lnTo>
                    <a:lnTo>
                      <a:pt x="3042" y="10"/>
                    </a:lnTo>
                    <a:lnTo>
                      <a:pt x="3040" y="8"/>
                    </a:lnTo>
                    <a:lnTo>
                      <a:pt x="3040" y="6"/>
                    </a:lnTo>
                    <a:lnTo>
                      <a:pt x="3040" y="4"/>
                    </a:lnTo>
                    <a:lnTo>
                      <a:pt x="3042" y="1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1"/>
                    </a:lnTo>
                    <a:lnTo>
                      <a:pt x="3270" y="4"/>
                    </a:lnTo>
                    <a:lnTo>
                      <a:pt x="3272" y="6"/>
                    </a:lnTo>
                    <a:lnTo>
                      <a:pt x="3270" y="8"/>
                    </a:lnTo>
                    <a:lnTo>
                      <a:pt x="3269" y="10"/>
                    </a:lnTo>
                    <a:lnTo>
                      <a:pt x="3267" y="11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1"/>
                    </a:lnTo>
                    <a:lnTo>
                      <a:pt x="3180" y="10"/>
                    </a:lnTo>
                    <a:lnTo>
                      <a:pt x="3179" y="8"/>
                    </a:lnTo>
                    <a:lnTo>
                      <a:pt x="3179" y="6"/>
                    </a:lnTo>
                    <a:lnTo>
                      <a:pt x="3179" y="4"/>
                    </a:lnTo>
                    <a:lnTo>
                      <a:pt x="3180" y="1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1"/>
                    </a:lnTo>
                    <a:lnTo>
                      <a:pt x="3409" y="4"/>
                    </a:lnTo>
                    <a:lnTo>
                      <a:pt x="3409" y="6"/>
                    </a:lnTo>
                    <a:lnTo>
                      <a:pt x="3409" y="8"/>
                    </a:lnTo>
                    <a:lnTo>
                      <a:pt x="3408" y="10"/>
                    </a:lnTo>
                    <a:lnTo>
                      <a:pt x="3405" y="11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1"/>
                    </a:lnTo>
                    <a:lnTo>
                      <a:pt x="3319" y="10"/>
                    </a:lnTo>
                    <a:lnTo>
                      <a:pt x="3317" y="8"/>
                    </a:lnTo>
                    <a:lnTo>
                      <a:pt x="3317" y="6"/>
                    </a:lnTo>
                    <a:lnTo>
                      <a:pt x="3317" y="4"/>
                    </a:lnTo>
                    <a:lnTo>
                      <a:pt x="3319" y="1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1"/>
                    </a:lnTo>
                    <a:lnTo>
                      <a:pt x="3547" y="4"/>
                    </a:lnTo>
                    <a:lnTo>
                      <a:pt x="3547" y="6"/>
                    </a:lnTo>
                    <a:lnTo>
                      <a:pt x="3547" y="8"/>
                    </a:lnTo>
                    <a:lnTo>
                      <a:pt x="3545" y="10"/>
                    </a:lnTo>
                    <a:lnTo>
                      <a:pt x="3544" y="11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1"/>
                    </a:lnTo>
                    <a:lnTo>
                      <a:pt x="3457" y="10"/>
                    </a:lnTo>
                    <a:lnTo>
                      <a:pt x="3456" y="8"/>
                    </a:lnTo>
                    <a:lnTo>
                      <a:pt x="3456" y="6"/>
                    </a:lnTo>
                    <a:lnTo>
                      <a:pt x="3456" y="4"/>
                    </a:lnTo>
                    <a:lnTo>
                      <a:pt x="3457" y="1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1"/>
                    </a:lnTo>
                    <a:lnTo>
                      <a:pt x="3685" y="4"/>
                    </a:lnTo>
                    <a:lnTo>
                      <a:pt x="3686" y="6"/>
                    </a:lnTo>
                    <a:lnTo>
                      <a:pt x="3685" y="8"/>
                    </a:lnTo>
                    <a:lnTo>
                      <a:pt x="3684" y="10"/>
                    </a:lnTo>
                    <a:lnTo>
                      <a:pt x="3682" y="11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1"/>
                    </a:lnTo>
                    <a:lnTo>
                      <a:pt x="3594" y="10"/>
                    </a:lnTo>
                    <a:lnTo>
                      <a:pt x="3593" y="8"/>
                    </a:lnTo>
                    <a:lnTo>
                      <a:pt x="3593" y="6"/>
                    </a:lnTo>
                    <a:lnTo>
                      <a:pt x="3593" y="4"/>
                    </a:lnTo>
                    <a:lnTo>
                      <a:pt x="3594" y="1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1"/>
                    </a:lnTo>
                    <a:lnTo>
                      <a:pt x="3823" y="4"/>
                    </a:lnTo>
                    <a:lnTo>
                      <a:pt x="3825" y="6"/>
                    </a:lnTo>
                    <a:lnTo>
                      <a:pt x="3823" y="8"/>
                    </a:lnTo>
                    <a:lnTo>
                      <a:pt x="3822" y="10"/>
                    </a:lnTo>
                    <a:lnTo>
                      <a:pt x="3820" y="11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1"/>
                    </a:lnTo>
                    <a:lnTo>
                      <a:pt x="3733" y="10"/>
                    </a:lnTo>
                    <a:lnTo>
                      <a:pt x="3732" y="8"/>
                    </a:lnTo>
                    <a:lnTo>
                      <a:pt x="3732" y="6"/>
                    </a:lnTo>
                    <a:lnTo>
                      <a:pt x="3732" y="4"/>
                    </a:lnTo>
                    <a:lnTo>
                      <a:pt x="3733" y="1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1"/>
                    </a:lnTo>
                    <a:lnTo>
                      <a:pt x="3962" y="4"/>
                    </a:lnTo>
                    <a:lnTo>
                      <a:pt x="3962" y="6"/>
                    </a:lnTo>
                    <a:lnTo>
                      <a:pt x="3962" y="8"/>
                    </a:lnTo>
                    <a:lnTo>
                      <a:pt x="3961" y="10"/>
                    </a:lnTo>
                    <a:lnTo>
                      <a:pt x="3958" y="11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1"/>
                    </a:lnTo>
                    <a:lnTo>
                      <a:pt x="3872" y="10"/>
                    </a:lnTo>
                    <a:lnTo>
                      <a:pt x="3870" y="8"/>
                    </a:lnTo>
                    <a:lnTo>
                      <a:pt x="3870" y="6"/>
                    </a:lnTo>
                    <a:lnTo>
                      <a:pt x="3870" y="4"/>
                    </a:lnTo>
                    <a:lnTo>
                      <a:pt x="3872" y="1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1"/>
                    </a:lnTo>
                    <a:lnTo>
                      <a:pt x="4100" y="4"/>
                    </a:lnTo>
                    <a:lnTo>
                      <a:pt x="4100" y="6"/>
                    </a:lnTo>
                    <a:lnTo>
                      <a:pt x="4100" y="8"/>
                    </a:lnTo>
                    <a:lnTo>
                      <a:pt x="4098" y="10"/>
                    </a:lnTo>
                    <a:lnTo>
                      <a:pt x="4097" y="11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1"/>
                    </a:lnTo>
                    <a:lnTo>
                      <a:pt x="4010" y="10"/>
                    </a:lnTo>
                    <a:lnTo>
                      <a:pt x="4009" y="8"/>
                    </a:lnTo>
                    <a:lnTo>
                      <a:pt x="4009" y="6"/>
                    </a:lnTo>
                    <a:lnTo>
                      <a:pt x="4009" y="4"/>
                    </a:lnTo>
                    <a:lnTo>
                      <a:pt x="4010" y="1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1"/>
                    </a:lnTo>
                    <a:lnTo>
                      <a:pt x="4238" y="4"/>
                    </a:lnTo>
                    <a:lnTo>
                      <a:pt x="4239" y="6"/>
                    </a:lnTo>
                    <a:lnTo>
                      <a:pt x="4238" y="8"/>
                    </a:lnTo>
                    <a:lnTo>
                      <a:pt x="4236" y="10"/>
                    </a:lnTo>
                    <a:lnTo>
                      <a:pt x="4235" y="11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1"/>
                    </a:lnTo>
                    <a:lnTo>
                      <a:pt x="4147" y="10"/>
                    </a:lnTo>
                    <a:lnTo>
                      <a:pt x="4146" y="8"/>
                    </a:lnTo>
                    <a:lnTo>
                      <a:pt x="4146" y="6"/>
                    </a:lnTo>
                    <a:lnTo>
                      <a:pt x="4146" y="4"/>
                    </a:lnTo>
                    <a:lnTo>
                      <a:pt x="4147" y="1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1"/>
                    </a:lnTo>
                    <a:lnTo>
                      <a:pt x="4376" y="4"/>
                    </a:lnTo>
                    <a:lnTo>
                      <a:pt x="4377" y="6"/>
                    </a:lnTo>
                    <a:lnTo>
                      <a:pt x="4376" y="8"/>
                    </a:lnTo>
                    <a:lnTo>
                      <a:pt x="4375" y="10"/>
                    </a:lnTo>
                    <a:lnTo>
                      <a:pt x="4373" y="11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1"/>
                    </a:lnTo>
                    <a:lnTo>
                      <a:pt x="4286" y="10"/>
                    </a:lnTo>
                    <a:lnTo>
                      <a:pt x="4285" y="8"/>
                    </a:lnTo>
                    <a:lnTo>
                      <a:pt x="4285" y="6"/>
                    </a:lnTo>
                    <a:lnTo>
                      <a:pt x="4285" y="4"/>
                    </a:lnTo>
                    <a:lnTo>
                      <a:pt x="4286" y="1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1"/>
                    </a:lnTo>
                    <a:lnTo>
                      <a:pt x="4515" y="4"/>
                    </a:lnTo>
                    <a:lnTo>
                      <a:pt x="4515" y="6"/>
                    </a:lnTo>
                    <a:lnTo>
                      <a:pt x="4515" y="8"/>
                    </a:lnTo>
                    <a:lnTo>
                      <a:pt x="4514" y="10"/>
                    </a:lnTo>
                    <a:lnTo>
                      <a:pt x="4511" y="11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1"/>
                    </a:lnTo>
                    <a:lnTo>
                      <a:pt x="4424" y="10"/>
                    </a:lnTo>
                    <a:lnTo>
                      <a:pt x="4423" y="8"/>
                    </a:lnTo>
                    <a:lnTo>
                      <a:pt x="4423" y="6"/>
                    </a:lnTo>
                    <a:lnTo>
                      <a:pt x="4423" y="4"/>
                    </a:lnTo>
                    <a:lnTo>
                      <a:pt x="4424" y="1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1"/>
                    </a:lnTo>
                    <a:lnTo>
                      <a:pt x="4653" y="4"/>
                    </a:lnTo>
                    <a:lnTo>
                      <a:pt x="4653" y="6"/>
                    </a:lnTo>
                    <a:lnTo>
                      <a:pt x="4653" y="8"/>
                    </a:lnTo>
                    <a:lnTo>
                      <a:pt x="4651" y="10"/>
                    </a:lnTo>
                    <a:lnTo>
                      <a:pt x="4650" y="11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1"/>
                    </a:lnTo>
                    <a:lnTo>
                      <a:pt x="4563" y="10"/>
                    </a:lnTo>
                    <a:lnTo>
                      <a:pt x="4562" y="8"/>
                    </a:lnTo>
                    <a:lnTo>
                      <a:pt x="4562" y="6"/>
                    </a:lnTo>
                    <a:lnTo>
                      <a:pt x="4562" y="4"/>
                    </a:lnTo>
                    <a:lnTo>
                      <a:pt x="4563" y="1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1"/>
                    </a:lnTo>
                    <a:lnTo>
                      <a:pt x="4791" y="4"/>
                    </a:lnTo>
                    <a:lnTo>
                      <a:pt x="4792" y="6"/>
                    </a:lnTo>
                    <a:lnTo>
                      <a:pt x="4791" y="8"/>
                    </a:lnTo>
                    <a:lnTo>
                      <a:pt x="4789" y="10"/>
                    </a:lnTo>
                    <a:lnTo>
                      <a:pt x="4788" y="11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1"/>
                    </a:lnTo>
                    <a:lnTo>
                      <a:pt x="4700" y="10"/>
                    </a:lnTo>
                    <a:lnTo>
                      <a:pt x="4699" y="8"/>
                    </a:lnTo>
                    <a:lnTo>
                      <a:pt x="4699" y="6"/>
                    </a:lnTo>
                    <a:lnTo>
                      <a:pt x="4699" y="4"/>
                    </a:lnTo>
                    <a:lnTo>
                      <a:pt x="4700" y="1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1"/>
                    </a:lnTo>
                    <a:lnTo>
                      <a:pt x="4929" y="4"/>
                    </a:lnTo>
                    <a:lnTo>
                      <a:pt x="4930" y="6"/>
                    </a:lnTo>
                    <a:lnTo>
                      <a:pt x="4929" y="8"/>
                    </a:lnTo>
                    <a:lnTo>
                      <a:pt x="4928" y="10"/>
                    </a:lnTo>
                    <a:lnTo>
                      <a:pt x="4926" y="11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1"/>
                    </a:lnTo>
                    <a:lnTo>
                      <a:pt x="4839" y="10"/>
                    </a:lnTo>
                    <a:lnTo>
                      <a:pt x="4838" y="8"/>
                    </a:lnTo>
                    <a:lnTo>
                      <a:pt x="4838" y="6"/>
                    </a:lnTo>
                    <a:lnTo>
                      <a:pt x="4838" y="4"/>
                    </a:lnTo>
                    <a:lnTo>
                      <a:pt x="4839" y="1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1"/>
                    </a:lnTo>
                    <a:lnTo>
                      <a:pt x="5068" y="4"/>
                    </a:lnTo>
                    <a:lnTo>
                      <a:pt x="5068" y="6"/>
                    </a:lnTo>
                    <a:lnTo>
                      <a:pt x="5068" y="8"/>
                    </a:lnTo>
                    <a:lnTo>
                      <a:pt x="5066" y="10"/>
                    </a:lnTo>
                    <a:lnTo>
                      <a:pt x="5064" y="11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1"/>
                    </a:lnTo>
                    <a:lnTo>
                      <a:pt x="4977" y="10"/>
                    </a:lnTo>
                    <a:lnTo>
                      <a:pt x="4976" y="8"/>
                    </a:lnTo>
                    <a:lnTo>
                      <a:pt x="4976" y="6"/>
                    </a:lnTo>
                    <a:lnTo>
                      <a:pt x="4976" y="4"/>
                    </a:lnTo>
                    <a:lnTo>
                      <a:pt x="4977" y="1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1"/>
                    </a:lnTo>
                    <a:lnTo>
                      <a:pt x="5206" y="4"/>
                    </a:lnTo>
                    <a:lnTo>
                      <a:pt x="5206" y="6"/>
                    </a:lnTo>
                    <a:lnTo>
                      <a:pt x="5206" y="8"/>
                    </a:lnTo>
                    <a:lnTo>
                      <a:pt x="5204" y="10"/>
                    </a:lnTo>
                    <a:lnTo>
                      <a:pt x="5203" y="11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1"/>
                    </a:lnTo>
                    <a:lnTo>
                      <a:pt x="5116" y="10"/>
                    </a:lnTo>
                    <a:lnTo>
                      <a:pt x="5115" y="8"/>
                    </a:lnTo>
                    <a:lnTo>
                      <a:pt x="5115" y="6"/>
                    </a:lnTo>
                    <a:lnTo>
                      <a:pt x="5115" y="4"/>
                    </a:lnTo>
                    <a:lnTo>
                      <a:pt x="5116" y="1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1"/>
                    </a:lnTo>
                    <a:lnTo>
                      <a:pt x="5343" y="4"/>
                    </a:lnTo>
                    <a:lnTo>
                      <a:pt x="5345" y="6"/>
                    </a:lnTo>
                    <a:lnTo>
                      <a:pt x="5343" y="8"/>
                    </a:lnTo>
                    <a:lnTo>
                      <a:pt x="5342" y="10"/>
                    </a:lnTo>
                    <a:lnTo>
                      <a:pt x="5341" y="11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1"/>
                    </a:lnTo>
                    <a:lnTo>
                      <a:pt x="5253" y="10"/>
                    </a:lnTo>
                    <a:lnTo>
                      <a:pt x="5252" y="8"/>
                    </a:lnTo>
                    <a:lnTo>
                      <a:pt x="5252" y="6"/>
                    </a:lnTo>
                    <a:lnTo>
                      <a:pt x="5252" y="4"/>
                    </a:lnTo>
                    <a:lnTo>
                      <a:pt x="5253" y="1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1"/>
                    </a:lnTo>
                    <a:lnTo>
                      <a:pt x="5482" y="4"/>
                    </a:lnTo>
                    <a:lnTo>
                      <a:pt x="5483" y="6"/>
                    </a:lnTo>
                    <a:lnTo>
                      <a:pt x="5482" y="8"/>
                    </a:lnTo>
                    <a:lnTo>
                      <a:pt x="5481" y="10"/>
                    </a:lnTo>
                    <a:lnTo>
                      <a:pt x="5478" y="11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1"/>
                    </a:lnTo>
                    <a:lnTo>
                      <a:pt x="5392" y="10"/>
                    </a:lnTo>
                    <a:lnTo>
                      <a:pt x="5390" y="8"/>
                    </a:lnTo>
                    <a:lnTo>
                      <a:pt x="5390" y="6"/>
                    </a:lnTo>
                    <a:lnTo>
                      <a:pt x="5390" y="4"/>
                    </a:lnTo>
                    <a:lnTo>
                      <a:pt x="5392" y="1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1"/>
                    </a:lnTo>
                    <a:lnTo>
                      <a:pt x="5621" y="4"/>
                    </a:lnTo>
                    <a:lnTo>
                      <a:pt x="5621" y="6"/>
                    </a:lnTo>
                    <a:lnTo>
                      <a:pt x="5621" y="8"/>
                    </a:lnTo>
                    <a:lnTo>
                      <a:pt x="5619" y="10"/>
                    </a:lnTo>
                    <a:lnTo>
                      <a:pt x="5617" y="11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1"/>
                    </a:lnTo>
                    <a:lnTo>
                      <a:pt x="5530" y="10"/>
                    </a:lnTo>
                    <a:lnTo>
                      <a:pt x="5529" y="8"/>
                    </a:lnTo>
                    <a:lnTo>
                      <a:pt x="5529" y="6"/>
                    </a:lnTo>
                    <a:lnTo>
                      <a:pt x="5529" y="4"/>
                    </a:lnTo>
                    <a:lnTo>
                      <a:pt x="5530" y="1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1"/>
                    </a:lnTo>
                    <a:lnTo>
                      <a:pt x="5759" y="4"/>
                    </a:lnTo>
                    <a:lnTo>
                      <a:pt x="5759" y="6"/>
                    </a:lnTo>
                    <a:lnTo>
                      <a:pt x="5759" y="8"/>
                    </a:lnTo>
                    <a:lnTo>
                      <a:pt x="5757" y="10"/>
                    </a:lnTo>
                    <a:lnTo>
                      <a:pt x="5755" y="11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1"/>
                    </a:lnTo>
                    <a:lnTo>
                      <a:pt x="5669" y="10"/>
                    </a:lnTo>
                    <a:lnTo>
                      <a:pt x="5668" y="8"/>
                    </a:lnTo>
                    <a:lnTo>
                      <a:pt x="5668" y="6"/>
                    </a:lnTo>
                    <a:lnTo>
                      <a:pt x="5668" y="4"/>
                    </a:lnTo>
                    <a:lnTo>
                      <a:pt x="5669" y="1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1"/>
                    </a:lnTo>
                    <a:lnTo>
                      <a:pt x="5896" y="4"/>
                    </a:lnTo>
                    <a:lnTo>
                      <a:pt x="5898" y="6"/>
                    </a:lnTo>
                    <a:lnTo>
                      <a:pt x="5896" y="8"/>
                    </a:lnTo>
                    <a:lnTo>
                      <a:pt x="5895" y="10"/>
                    </a:lnTo>
                    <a:lnTo>
                      <a:pt x="5894" y="11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1"/>
                    </a:lnTo>
                    <a:lnTo>
                      <a:pt x="5806" y="10"/>
                    </a:lnTo>
                    <a:lnTo>
                      <a:pt x="5805" y="8"/>
                    </a:lnTo>
                    <a:lnTo>
                      <a:pt x="5805" y="6"/>
                    </a:lnTo>
                    <a:lnTo>
                      <a:pt x="5805" y="4"/>
                    </a:lnTo>
                    <a:lnTo>
                      <a:pt x="5806" y="1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1"/>
                    </a:lnTo>
                    <a:lnTo>
                      <a:pt x="6035" y="4"/>
                    </a:lnTo>
                    <a:lnTo>
                      <a:pt x="6036" y="6"/>
                    </a:lnTo>
                    <a:lnTo>
                      <a:pt x="6035" y="8"/>
                    </a:lnTo>
                    <a:lnTo>
                      <a:pt x="6034" y="10"/>
                    </a:lnTo>
                    <a:lnTo>
                      <a:pt x="6031" y="11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1"/>
                    </a:lnTo>
                    <a:lnTo>
                      <a:pt x="5945" y="10"/>
                    </a:lnTo>
                    <a:lnTo>
                      <a:pt x="5943" y="8"/>
                    </a:lnTo>
                    <a:lnTo>
                      <a:pt x="5943" y="6"/>
                    </a:lnTo>
                    <a:lnTo>
                      <a:pt x="5943" y="4"/>
                    </a:lnTo>
                    <a:lnTo>
                      <a:pt x="5945" y="1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1"/>
                    </a:lnTo>
                    <a:lnTo>
                      <a:pt x="6173" y="4"/>
                    </a:lnTo>
                    <a:lnTo>
                      <a:pt x="6173" y="6"/>
                    </a:lnTo>
                    <a:lnTo>
                      <a:pt x="6173" y="8"/>
                    </a:lnTo>
                    <a:lnTo>
                      <a:pt x="6172" y="10"/>
                    </a:lnTo>
                    <a:lnTo>
                      <a:pt x="6170" y="11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1"/>
                    </a:lnTo>
                    <a:lnTo>
                      <a:pt x="6083" y="10"/>
                    </a:lnTo>
                    <a:lnTo>
                      <a:pt x="6082" y="8"/>
                    </a:lnTo>
                    <a:lnTo>
                      <a:pt x="6082" y="6"/>
                    </a:lnTo>
                    <a:lnTo>
                      <a:pt x="6082" y="4"/>
                    </a:lnTo>
                    <a:lnTo>
                      <a:pt x="6083" y="1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1"/>
                    </a:lnTo>
                    <a:lnTo>
                      <a:pt x="6312" y="4"/>
                    </a:lnTo>
                    <a:lnTo>
                      <a:pt x="6312" y="6"/>
                    </a:lnTo>
                    <a:lnTo>
                      <a:pt x="6312" y="8"/>
                    </a:lnTo>
                    <a:lnTo>
                      <a:pt x="6310" y="10"/>
                    </a:lnTo>
                    <a:lnTo>
                      <a:pt x="6308" y="11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1"/>
                    </a:lnTo>
                    <a:lnTo>
                      <a:pt x="6222" y="10"/>
                    </a:lnTo>
                    <a:lnTo>
                      <a:pt x="6220" y="8"/>
                    </a:lnTo>
                    <a:lnTo>
                      <a:pt x="6220" y="6"/>
                    </a:lnTo>
                    <a:lnTo>
                      <a:pt x="6220" y="4"/>
                    </a:lnTo>
                    <a:lnTo>
                      <a:pt x="6222" y="1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1"/>
                    </a:lnTo>
                    <a:lnTo>
                      <a:pt x="6449" y="4"/>
                    </a:lnTo>
                    <a:lnTo>
                      <a:pt x="6450" y="6"/>
                    </a:lnTo>
                    <a:lnTo>
                      <a:pt x="6449" y="8"/>
                    </a:lnTo>
                    <a:lnTo>
                      <a:pt x="6448" y="10"/>
                    </a:lnTo>
                    <a:lnTo>
                      <a:pt x="6447" y="11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1"/>
                    </a:lnTo>
                    <a:lnTo>
                      <a:pt x="6359" y="10"/>
                    </a:lnTo>
                    <a:lnTo>
                      <a:pt x="6358" y="8"/>
                    </a:lnTo>
                    <a:lnTo>
                      <a:pt x="6358" y="6"/>
                    </a:lnTo>
                    <a:lnTo>
                      <a:pt x="6358" y="4"/>
                    </a:lnTo>
                    <a:lnTo>
                      <a:pt x="6359" y="1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1"/>
                    </a:lnTo>
                    <a:lnTo>
                      <a:pt x="6588" y="4"/>
                    </a:lnTo>
                    <a:lnTo>
                      <a:pt x="6589" y="6"/>
                    </a:lnTo>
                    <a:lnTo>
                      <a:pt x="6588" y="8"/>
                    </a:lnTo>
                    <a:lnTo>
                      <a:pt x="6587" y="10"/>
                    </a:lnTo>
                    <a:lnTo>
                      <a:pt x="6584" y="11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1"/>
                    </a:lnTo>
                    <a:lnTo>
                      <a:pt x="6497" y="10"/>
                    </a:lnTo>
                    <a:lnTo>
                      <a:pt x="6496" y="8"/>
                    </a:lnTo>
                    <a:lnTo>
                      <a:pt x="6496" y="6"/>
                    </a:lnTo>
                    <a:lnTo>
                      <a:pt x="6496" y="4"/>
                    </a:lnTo>
                    <a:lnTo>
                      <a:pt x="6497" y="1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1"/>
                    </a:lnTo>
                    <a:lnTo>
                      <a:pt x="6726" y="4"/>
                    </a:lnTo>
                    <a:lnTo>
                      <a:pt x="6726" y="6"/>
                    </a:lnTo>
                    <a:lnTo>
                      <a:pt x="6726" y="8"/>
                    </a:lnTo>
                    <a:lnTo>
                      <a:pt x="6725" y="10"/>
                    </a:lnTo>
                    <a:lnTo>
                      <a:pt x="6723" y="11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1"/>
                    </a:lnTo>
                    <a:lnTo>
                      <a:pt x="6636" y="10"/>
                    </a:lnTo>
                    <a:lnTo>
                      <a:pt x="6635" y="8"/>
                    </a:lnTo>
                    <a:lnTo>
                      <a:pt x="6635" y="6"/>
                    </a:lnTo>
                    <a:lnTo>
                      <a:pt x="6635" y="4"/>
                    </a:lnTo>
                    <a:lnTo>
                      <a:pt x="6636" y="1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1"/>
                    </a:lnTo>
                    <a:lnTo>
                      <a:pt x="6865" y="4"/>
                    </a:lnTo>
                    <a:lnTo>
                      <a:pt x="6865" y="6"/>
                    </a:lnTo>
                    <a:lnTo>
                      <a:pt x="6865" y="8"/>
                    </a:lnTo>
                    <a:lnTo>
                      <a:pt x="6862" y="10"/>
                    </a:lnTo>
                    <a:lnTo>
                      <a:pt x="6861" y="11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1"/>
                    </a:lnTo>
                    <a:lnTo>
                      <a:pt x="6775" y="10"/>
                    </a:lnTo>
                    <a:lnTo>
                      <a:pt x="6773" y="8"/>
                    </a:lnTo>
                    <a:lnTo>
                      <a:pt x="6773" y="6"/>
                    </a:lnTo>
                    <a:lnTo>
                      <a:pt x="6773" y="4"/>
                    </a:lnTo>
                    <a:lnTo>
                      <a:pt x="6775" y="1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1"/>
                    </a:lnTo>
                    <a:lnTo>
                      <a:pt x="7002" y="4"/>
                    </a:lnTo>
                    <a:lnTo>
                      <a:pt x="7003" y="6"/>
                    </a:lnTo>
                    <a:lnTo>
                      <a:pt x="7002" y="8"/>
                    </a:lnTo>
                    <a:lnTo>
                      <a:pt x="7001" y="10"/>
                    </a:lnTo>
                    <a:lnTo>
                      <a:pt x="7000" y="11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1"/>
                    </a:lnTo>
                    <a:lnTo>
                      <a:pt x="6912" y="10"/>
                    </a:lnTo>
                    <a:lnTo>
                      <a:pt x="6911" y="8"/>
                    </a:lnTo>
                    <a:lnTo>
                      <a:pt x="6911" y="6"/>
                    </a:lnTo>
                    <a:lnTo>
                      <a:pt x="6911" y="4"/>
                    </a:lnTo>
                    <a:lnTo>
                      <a:pt x="6912" y="1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1"/>
                    </a:lnTo>
                    <a:lnTo>
                      <a:pt x="7141" y="4"/>
                    </a:lnTo>
                    <a:lnTo>
                      <a:pt x="7142" y="6"/>
                    </a:lnTo>
                    <a:lnTo>
                      <a:pt x="7141" y="8"/>
                    </a:lnTo>
                    <a:lnTo>
                      <a:pt x="7139" y="10"/>
                    </a:lnTo>
                    <a:lnTo>
                      <a:pt x="7137" y="11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1"/>
                    </a:lnTo>
                    <a:lnTo>
                      <a:pt x="7050" y="10"/>
                    </a:lnTo>
                    <a:lnTo>
                      <a:pt x="7049" y="8"/>
                    </a:lnTo>
                    <a:lnTo>
                      <a:pt x="7049" y="6"/>
                    </a:lnTo>
                    <a:lnTo>
                      <a:pt x="7049" y="4"/>
                    </a:lnTo>
                    <a:lnTo>
                      <a:pt x="7050" y="1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1"/>
                    </a:lnTo>
                    <a:lnTo>
                      <a:pt x="7279" y="4"/>
                    </a:lnTo>
                    <a:lnTo>
                      <a:pt x="7279" y="6"/>
                    </a:lnTo>
                    <a:lnTo>
                      <a:pt x="7279" y="8"/>
                    </a:lnTo>
                    <a:lnTo>
                      <a:pt x="7278" y="10"/>
                    </a:lnTo>
                    <a:lnTo>
                      <a:pt x="7276" y="11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1"/>
                    </a:lnTo>
                    <a:lnTo>
                      <a:pt x="7189" y="10"/>
                    </a:lnTo>
                    <a:lnTo>
                      <a:pt x="7188" y="8"/>
                    </a:lnTo>
                    <a:lnTo>
                      <a:pt x="7188" y="6"/>
                    </a:lnTo>
                    <a:lnTo>
                      <a:pt x="7188" y="4"/>
                    </a:lnTo>
                    <a:lnTo>
                      <a:pt x="7189" y="1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1"/>
                    </a:lnTo>
                    <a:lnTo>
                      <a:pt x="7418" y="4"/>
                    </a:lnTo>
                    <a:lnTo>
                      <a:pt x="7418" y="6"/>
                    </a:lnTo>
                    <a:lnTo>
                      <a:pt x="7418" y="8"/>
                    </a:lnTo>
                    <a:lnTo>
                      <a:pt x="7415" y="10"/>
                    </a:lnTo>
                    <a:lnTo>
                      <a:pt x="7414" y="11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1"/>
                    </a:lnTo>
                    <a:lnTo>
                      <a:pt x="7327" y="10"/>
                    </a:lnTo>
                    <a:lnTo>
                      <a:pt x="7326" y="8"/>
                    </a:lnTo>
                    <a:lnTo>
                      <a:pt x="7326" y="6"/>
                    </a:lnTo>
                    <a:lnTo>
                      <a:pt x="7326" y="4"/>
                    </a:lnTo>
                    <a:lnTo>
                      <a:pt x="7327" y="1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1"/>
                    </a:lnTo>
                    <a:lnTo>
                      <a:pt x="7555" y="4"/>
                    </a:lnTo>
                    <a:lnTo>
                      <a:pt x="7556" y="6"/>
                    </a:lnTo>
                    <a:lnTo>
                      <a:pt x="7555" y="8"/>
                    </a:lnTo>
                    <a:lnTo>
                      <a:pt x="7554" y="10"/>
                    </a:lnTo>
                    <a:lnTo>
                      <a:pt x="7553" y="11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1"/>
                    </a:lnTo>
                    <a:lnTo>
                      <a:pt x="7465" y="10"/>
                    </a:lnTo>
                    <a:lnTo>
                      <a:pt x="7464" y="8"/>
                    </a:lnTo>
                    <a:lnTo>
                      <a:pt x="7464" y="6"/>
                    </a:lnTo>
                    <a:lnTo>
                      <a:pt x="7464" y="4"/>
                    </a:lnTo>
                    <a:lnTo>
                      <a:pt x="7465" y="1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1"/>
                    </a:lnTo>
                    <a:lnTo>
                      <a:pt x="7694" y="4"/>
                    </a:lnTo>
                    <a:lnTo>
                      <a:pt x="7695" y="6"/>
                    </a:lnTo>
                    <a:lnTo>
                      <a:pt x="7694" y="8"/>
                    </a:lnTo>
                    <a:lnTo>
                      <a:pt x="7692" y="10"/>
                    </a:lnTo>
                    <a:lnTo>
                      <a:pt x="7690" y="11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1"/>
                    </a:lnTo>
                    <a:lnTo>
                      <a:pt x="7603" y="10"/>
                    </a:lnTo>
                    <a:lnTo>
                      <a:pt x="7602" y="8"/>
                    </a:lnTo>
                    <a:lnTo>
                      <a:pt x="7602" y="6"/>
                    </a:lnTo>
                    <a:lnTo>
                      <a:pt x="7602" y="4"/>
                    </a:lnTo>
                    <a:lnTo>
                      <a:pt x="7603" y="1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1"/>
                    </a:lnTo>
                    <a:lnTo>
                      <a:pt x="7832" y="4"/>
                    </a:lnTo>
                    <a:lnTo>
                      <a:pt x="7832" y="6"/>
                    </a:lnTo>
                    <a:lnTo>
                      <a:pt x="7832" y="8"/>
                    </a:lnTo>
                    <a:lnTo>
                      <a:pt x="7831" y="10"/>
                    </a:lnTo>
                    <a:lnTo>
                      <a:pt x="7828" y="11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1"/>
                    </a:lnTo>
                    <a:lnTo>
                      <a:pt x="7742" y="10"/>
                    </a:lnTo>
                    <a:lnTo>
                      <a:pt x="7741" y="8"/>
                    </a:lnTo>
                    <a:lnTo>
                      <a:pt x="7741" y="6"/>
                    </a:lnTo>
                    <a:lnTo>
                      <a:pt x="7741" y="4"/>
                    </a:lnTo>
                    <a:lnTo>
                      <a:pt x="7742" y="1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1"/>
                    </a:lnTo>
                    <a:lnTo>
                      <a:pt x="7971" y="4"/>
                    </a:lnTo>
                    <a:lnTo>
                      <a:pt x="7971" y="6"/>
                    </a:lnTo>
                    <a:lnTo>
                      <a:pt x="7971" y="8"/>
                    </a:lnTo>
                    <a:lnTo>
                      <a:pt x="7968" y="10"/>
                    </a:lnTo>
                    <a:lnTo>
                      <a:pt x="7967" y="11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1"/>
                    </a:lnTo>
                    <a:lnTo>
                      <a:pt x="7880" y="10"/>
                    </a:lnTo>
                    <a:lnTo>
                      <a:pt x="7879" y="8"/>
                    </a:lnTo>
                    <a:lnTo>
                      <a:pt x="7879" y="6"/>
                    </a:lnTo>
                    <a:lnTo>
                      <a:pt x="7879" y="4"/>
                    </a:lnTo>
                    <a:lnTo>
                      <a:pt x="7880" y="1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1"/>
                    </a:lnTo>
                    <a:lnTo>
                      <a:pt x="8108" y="4"/>
                    </a:lnTo>
                    <a:lnTo>
                      <a:pt x="8109" y="6"/>
                    </a:lnTo>
                    <a:lnTo>
                      <a:pt x="8108" y="8"/>
                    </a:lnTo>
                    <a:lnTo>
                      <a:pt x="8107" y="10"/>
                    </a:lnTo>
                    <a:lnTo>
                      <a:pt x="8106" y="11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1"/>
                    </a:lnTo>
                    <a:lnTo>
                      <a:pt x="8018" y="10"/>
                    </a:lnTo>
                    <a:lnTo>
                      <a:pt x="8016" y="8"/>
                    </a:lnTo>
                    <a:lnTo>
                      <a:pt x="8016" y="6"/>
                    </a:lnTo>
                    <a:lnTo>
                      <a:pt x="8016" y="4"/>
                    </a:lnTo>
                    <a:lnTo>
                      <a:pt x="8018" y="1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1"/>
                    </a:lnTo>
                    <a:lnTo>
                      <a:pt x="8246" y="4"/>
                    </a:lnTo>
                    <a:lnTo>
                      <a:pt x="8248" y="6"/>
                    </a:lnTo>
                    <a:lnTo>
                      <a:pt x="8246" y="8"/>
                    </a:lnTo>
                    <a:lnTo>
                      <a:pt x="8245" y="10"/>
                    </a:lnTo>
                    <a:lnTo>
                      <a:pt x="8243" y="11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1"/>
                    </a:lnTo>
                    <a:lnTo>
                      <a:pt x="8156" y="10"/>
                    </a:lnTo>
                    <a:lnTo>
                      <a:pt x="8155" y="8"/>
                    </a:lnTo>
                    <a:lnTo>
                      <a:pt x="8155" y="6"/>
                    </a:lnTo>
                    <a:lnTo>
                      <a:pt x="8155" y="4"/>
                    </a:lnTo>
                    <a:lnTo>
                      <a:pt x="8156" y="1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1"/>
                    </a:lnTo>
                    <a:lnTo>
                      <a:pt x="8385" y="4"/>
                    </a:lnTo>
                    <a:lnTo>
                      <a:pt x="8385" y="6"/>
                    </a:lnTo>
                    <a:lnTo>
                      <a:pt x="8385" y="8"/>
                    </a:lnTo>
                    <a:lnTo>
                      <a:pt x="8384" y="10"/>
                    </a:lnTo>
                    <a:lnTo>
                      <a:pt x="8381" y="11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1"/>
                    </a:lnTo>
                    <a:lnTo>
                      <a:pt x="8295" y="10"/>
                    </a:lnTo>
                    <a:lnTo>
                      <a:pt x="8293" y="8"/>
                    </a:lnTo>
                    <a:lnTo>
                      <a:pt x="8293" y="6"/>
                    </a:lnTo>
                    <a:lnTo>
                      <a:pt x="8293" y="4"/>
                    </a:lnTo>
                    <a:lnTo>
                      <a:pt x="8295" y="1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1"/>
                    </a:lnTo>
                    <a:lnTo>
                      <a:pt x="8524" y="4"/>
                    </a:lnTo>
                    <a:lnTo>
                      <a:pt x="8524" y="6"/>
                    </a:lnTo>
                    <a:lnTo>
                      <a:pt x="8524" y="8"/>
                    </a:lnTo>
                    <a:lnTo>
                      <a:pt x="8521" y="10"/>
                    </a:lnTo>
                    <a:lnTo>
                      <a:pt x="8520" y="11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1"/>
                    </a:lnTo>
                    <a:lnTo>
                      <a:pt x="8433" y="10"/>
                    </a:lnTo>
                    <a:lnTo>
                      <a:pt x="8432" y="8"/>
                    </a:lnTo>
                    <a:lnTo>
                      <a:pt x="8432" y="6"/>
                    </a:lnTo>
                    <a:lnTo>
                      <a:pt x="8432" y="4"/>
                    </a:lnTo>
                    <a:lnTo>
                      <a:pt x="8433" y="1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1"/>
                    </a:lnTo>
                    <a:lnTo>
                      <a:pt x="8661" y="4"/>
                    </a:lnTo>
                    <a:lnTo>
                      <a:pt x="8662" y="6"/>
                    </a:lnTo>
                    <a:lnTo>
                      <a:pt x="8661" y="8"/>
                    </a:lnTo>
                    <a:lnTo>
                      <a:pt x="8660" y="10"/>
                    </a:lnTo>
                    <a:lnTo>
                      <a:pt x="8658" y="11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1"/>
                    </a:lnTo>
                    <a:lnTo>
                      <a:pt x="8571" y="10"/>
                    </a:lnTo>
                    <a:lnTo>
                      <a:pt x="8569" y="8"/>
                    </a:lnTo>
                    <a:lnTo>
                      <a:pt x="8569" y="6"/>
                    </a:lnTo>
                    <a:lnTo>
                      <a:pt x="8569" y="4"/>
                    </a:lnTo>
                    <a:lnTo>
                      <a:pt x="8571" y="1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1"/>
                    </a:lnTo>
                    <a:lnTo>
                      <a:pt x="8799" y="4"/>
                    </a:lnTo>
                    <a:lnTo>
                      <a:pt x="8801" y="6"/>
                    </a:lnTo>
                    <a:lnTo>
                      <a:pt x="8799" y="8"/>
                    </a:lnTo>
                    <a:lnTo>
                      <a:pt x="8798" y="10"/>
                    </a:lnTo>
                    <a:lnTo>
                      <a:pt x="8796" y="11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1"/>
                    </a:lnTo>
                    <a:lnTo>
                      <a:pt x="8709" y="10"/>
                    </a:lnTo>
                    <a:lnTo>
                      <a:pt x="8708" y="8"/>
                    </a:lnTo>
                    <a:lnTo>
                      <a:pt x="8708" y="6"/>
                    </a:lnTo>
                    <a:lnTo>
                      <a:pt x="8708" y="4"/>
                    </a:lnTo>
                    <a:lnTo>
                      <a:pt x="8709" y="1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1"/>
                    </a:lnTo>
                    <a:lnTo>
                      <a:pt x="8938" y="4"/>
                    </a:lnTo>
                    <a:lnTo>
                      <a:pt x="8938" y="6"/>
                    </a:lnTo>
                    <a:lnTo>
                      <a:pt x="8938" y="8"/>
                    </a:lnTo>
                    <a:lnTo>
                      <a:pt x="8937" y="10"/>
                    </a:lnTo>
                    <a:lnTo>
                      <a:pt x="8934" y="11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1"/>
                    </a:lnTo>
                    <a:lnTo>
                      <a:pt x="8848" y="10"/>
                    </a:lnTo>
                    <a:lnTo>
                      <a:pt x="8846" y="8"/>
                    </a:lnTo>
                    <a:lnTo>
                      <a:pt x="8846" y="6"/>
                    </a:lnTo>
                    <a:lnTo>
                      <a:pt x="8846" y="4"/>
                    </a:lnTo>
                    <a:lnTo>
                      <a:pt x="8848" y="1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1"/>
                    </a:lnTo>
                    <a:lnTo>
                      <a:pt x="9076" y="4"/>
                    </a:lnTo>
                    <a:lnTo>
                      <a:pt x="9076" y="6"/>
                    </a:lnTo>
                    <a:lnTo>
                      <a:pt x="9076" y="8"/>
                    </a:lnTo>
                    <a:lnTo>
                      <a:pt x="9074" y="10"/>
                    </a:lnTo>
                    <a:lnTo>
                      <a:pt x="9073" y="11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1"/>
                    </a:lnTo>
                    <a:lnTo>
                      <a:pt x="8986" y="10"/>
                    </a:lnTo>
                    <a:lnTo>
                      <a:pt x="8985" y="8"/>
                    </a:lnTo>
                    <a:lnTo>
                      <a:pt x="8985" y="6"/>
                    </a:lnTo>
                    <a:lnTo>
                      <a:pt x="8985" y="4"/>
                    </a:lnTo>
                    <a:lnTo>
                      <a:pt x="8986" y="1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1"/>
                    </a:lnTo>
                    <a:lnTo>
                      <a:pt x="9214" y="4"/>
                    </a:lnTo>
                    <a:lnTo>
                      <a:pt x="9215" y="6"/>
                    </a:lnTo>
                    <a:lnTo>
                      <a:pt x="9214" y="8"/>
                    </a:lnTo>
                    <a:lnTo>
                      <a:pt x="9213" y="10"/>
                    </a:lnTo>
                    <a:lnTo>
                      <a:pt x="9211" y="11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1"/>
                    </a:lnTo>
                    <a:lnTo>
                      <a:pt x="9123" y="10"/>
                    </a:lnTo>
                    <a:lnTo>
                      <a:pt x="9122" y="8"/>
                    </a:lnTo>
                    <a:lnTo>
                      <a:pt x="9122" y="6"/>
                    </a:lnTo>
                    <a:lnTo>
                      <a:pt x="9122" y="4"/>
                    </a:lnTo>
                    <a:lnTo>
                      <a:pt x="9123" y="1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1"/>
                    </a:lnTo>
                    <a:lnTo>
                      <a:pt x="9352" y="4"/>
                    </a:lnTo>
                    <a:lnTo>
                      <a:pt x="9353" y="6"/>
                    </a:lnTo>
                    <a:lnTo>
                      <a:pt x="9352" y="8"/>
                    </a:lnTo>
                    <a:lnTo>
                      <a:pt x="9351" y="10"/>
                    </a:lnTo>
                    <a:lnTo>
                      <a:pt x="9349" y="11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1"/>
                    </a:lnTo>
                    <a:lnTo>
                      <a:pt x="9262" y="10"/>
                    </a:lnTo>
                    <a:lnTo>
                      <a:pt x="9261" y="8"/>
                    </a:lnTo>
                    <a:lnTo>
                      <a:pt x="9261" y="6"/>
                    </a:lnTo>
                    <a:lnTo>
                      <a:pt x="9261" y="4"/>
                    </a:lnTo>
                    <a:lnTo>
                      <a:pt x="9262" y="1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1"/>
                    </a:lnTo>
                    <a:lnTo>
                      <a:pt x="9491" y="4"/>
                    </a:lnTo>
                    <a:lnTo>
                      <a:pt x="9491" y="6"/>
                    </a:lnTo>
                    <a:lnTo>
                      <a:pt x="9491" y="8"/>
                    </a:lnTo>
                    <a:lnTo>
                      <a:pt x="9490" y="10"/>
                    </a:lnTo>
                    <a:lnTo>
                      <a:pt x="9487" y="11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1"/>
                    </a:lnTo>
                    <a:lnTo>
                      <a:pt x="9400" y="10"/>
                    </a:lnTo>
                    <a:lnTo>
                      <a:pt x="9399" y="8"/>
                    </a:lnTo>
                    <a:lnTo>
                      <a:pt x="9399" y="6"/>
                    </a:lnTo>
                    <a:lnTo>
                      <a:pt x="9399" y="4"/>
                    </a:lnTo>
                    <a:lnTo>
                      <a:pt x="9400" y="1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1"/>
                    </a:lnTo>
                    <a:lnTo>
                      <a:pt x="9629" y="4"/>
                    </a:lnTo>
                    <a:lnTo>
                      <a:pt x="9629" y="6"/>
                    </a:lnTo>
                    <a:lnTo>
                      <a:pt x="9629" y="8"/>
                    </a:lnTo>
                    <a:lnTo>
                      <a:pt x="9627" y="10"/>
                    </a:lnTo>
                    <a:lnTo>
                      <a:pt x="9626" y="11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1"/>
                    </a:lnTo>
                    <a:lnTo>
                      <a:pt x="9539" y="10"/>
                    </a:lnTo>
                    <a:lnTo>
                      <a:pt x="9538" y="8"/>
                    </a:lnTo>
                    <a:lnTo>
                      <a:pt x="9538" y="6"/>
                    </a:lnTo>
                    <a:lnTo>
                      <a:pt x="9538" y="4"/>
                    </a:lnTo>
                    <a:lnTo>
                      <a:pt x="9539" y="1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1"/>
                    </a:lnTo>
                    <a:lnTo>
                      <a:pt x="9767" y="4"/>
                    </a:lnTo>
                    <a:lnTo>
                      <a:pt x="9768" y="6"/>
                    </a:lnTo>
                    <a:lnTo>
                      <a:pt x="9767" y="8"/>
                    </a:lnTo>
                    <a:lnTo>
                      <a:pt x="9765" y="10"/>
                    </a:lnTo>
                    <a:lnTo>
                      <a:pt x="9764" y="11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1"/>
                    </a:lnTo>
                    <a:lnTo>
                      <a:pt x="9676" y="10"/>
                    </a:lnTo>
                    <a:lnTo>
                      <a:pt x="9675" y="8"/>
                    </a:lnTo>
                    <a:lnTo>
                      <a:pt x="9675" y="6"/>
                    </a:lnTo>
                    <a:lnTo>
                      <a:pt x="9675" y="4"/>
                    </a:lnTo>
                    <a:lnTo>
                      <a:pt x="9676" y="1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1"/>
                    </a:lnTo>
                    <a:lnTo>
                      <a:pt x="9905" y="4"/>
                    </a:lnTo>
                    <a:lnTo>
                      <a:pt x="9906" y="6"/>
                    </a:lnTo>
                    <a:lnTo>
                      <a:pt x="9905" y="8"/>
                    </a:lnTo>
                    <a:lnTo>
                      <a:pt x="9904" y="10"/>
                    </a:lnTo>
                    <a:lnTo>
                      <a:pt x="9902" y="11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1"/>
                    </a:lnTo>
                    <a:lnTo>
                      <a:pt x="9815" y="10"/>
                    </a:lnTo>
                    <a:lnTo>
                      <a:pt x="9814" y="8"/>
                    </a:lnTo>
                    <a:lnTo>
                      <a:pt x="9814" y="6"/>
                    </a:lnTo>
                    <a:lnTo>
                      <a:pt x="9814" y="4"/>
                    </a:lnTo>
                    <a:lnTo>
                      <a:pt x="9815" y="1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9982" y="0"/>
                    </a:lnTo>
                    <a:lnTo>
                      <a:pt x="9985" y="0"/>
                    </a:lnTo>
                    <a:lnTo>
                      <a:pt x="9986" y="1"/>
                    </a:lnTo>
                    <a:lnTo>
                      <a:pt x="9987" y="4"/>
                    </a:lnTo>
                    <a:lnTo>
                      <a:pt x="9988" y="6"/>
                    </a:lnTo>
                    <a:lnTo>
                      <a:pt x="9987" y="8"/>
                    </a:lnTo>
                    <a:lnTo>
                      <a:pt x="9986" y="10"/>
                    </a:lnTo>
                    <a:lnTo>
                      <a:pt x="9985" y="11"/>
                    </a:lnTo>
                    <a:lnTo>
                      <a:pt x="9982" y="12"/>
                    </a:lnTo>
                    <a:lnTo>
                      <a:pt x="9958" y="12"/>
                    </a:lnTo>
                    <a:lnTo>
                      <a:pt x="9955" y="11"/>
                    </a:lnTo>
                    <a:lnTo>
                      <a:pt x="9953" y="10"/>
                    </a:lnTo>
                    <a:lnTo>
                      <a:pt x="9952" y="8"/>
                    </a:lnTo>
                    <a:lnTo>
                      <a:pt x="9952" y="6"/>
                    </a:lnTo>
                    <a:lnTo>
                      <a:pt x="9952" y="4"/>
                    </a:lnTo>
                    <a:lnTo>
                      <a:pt x="9953" y="1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8" name="Freeform 6"/>
              <p:cNvSpPr>
                <a:spLocks noEditPoints="1"/>
              </p:cNvSpPr>
              <p:nvPr/>
            </p:nvSpPr>
            <p:spPr bwMode="auto">
              <a:xfrm>
                <a:off x="704850" y="5086350"/>
                <a:ext cx="9072563" cy="7938"/>
              </a:xfrm>
              <a:custGeom>
                <a:avLst/>
                <a:gdLst>
                  <a:gd name="T0" fmla="*/ 2147483647 w 10182"/>
                  <a:gd name="T1" fmla="*/ 2147483647 h 12"/>
                  <a:gd name="T2" fmla="*/ 2147483647 w 10182"/>
                  <a:gd name="T3" fmla="*/ 2147483647 h 12"/>
                  <a:gd name="T4" fmla="*/ 2147483647 w 10182"/>
                  <a:gd name="T5" fmla="*/ 2147483647 h 12"/>
                  <a:gd name="T6" fmla="*/ 2147483647 w 10182"/>
                  <a:gd name="T7" fmla="*/ 2147483647 h 12"/>
                  <a:gd name="T8" fmla="*/ 2147483647 w 10182"/>
                  <a:gd name="T9" fmla="*/ 0 h 12"/>
                  <a:gd name="T10" fmla="*/ 2147483647 w 10182"/>
                  <a:gd name="T11" fmla="*/ 2147483647 h 12"/>
                  <a:gd name="T12" fmla="*/ 2147483647 w 10182"/>
                  <a:gd name="T13" fmla="*/ 2147483647 h 12"/>
                  <a:gd name="T14" fmla="*/ 2147483647 w 10182"/>
                  <a:gd name="T15" fmla="*/ 2147483647 h 12"/>
                  <a:gd name="T16" fmla="*/ 2147483647 w 10182"/>
                  <a:gd name="T17" fmla="*/ 2147483647 h 12"/>
                  <a:gd name="T18" fmla="*/ 2147483647 w 10182"/>
                  <a:gd name="T19" fmla="*/ 0 h 12"/>
                  <a:gd name="T20" fmla="*/ 2147483647 w 10182"/>
                  <a:gd name="T21" fmla="*/ 2147483647 h 12"/>
                  <a:gd name="T22" fmla="*/ 2147483647 w 10182"/>
                  <a:gd name="T23" fmla="*/ 2147483647 h 12"/>
                  <a:gd name="T24" fmla="*/ 2147483647 w 10182"/>
                  <a:gd name="T25" fmla="*/ 2147483647 h 12"/>
                  <a:gd name="T26" fmla="*/ 2147483647 w 10182"/>
                  <a:gd name="T27" fmla="*/ 2147483647 h 12"/>
                  <a:gd name="T28" fmla="*/ 2147483647 w 10182"/>
                  <a:gd name="T29" fmla="*/ 0 h 12"/>
                  <a:gd name="T30" fmla="*/ 2147483647 w 10182"/>
                  <a:gd name="T31" fmla="*/ 2147483647 h 12"/>
                  <a:gd name="T32" fmla="*/ 2147483647 w 10182"/>
                  <a:gd name="T33" fmla="*/ 2147483647 h 12"/>
                  <a:gd name="T34" fmla="*/ 2147483647 w 10182"/>
                  <a:gd name="T35" fmla="*/ 2147483647 h 12"/>
                  <a:gd name="T36" fmla="*/ 2147483647 w 10182"/>
                  <a:gd name="T37" fmla="*/ 2147483647 h 12"/>
                  <a:gd name="T38" fmla="*/ 2147483647 w 10182"/>
                  <a:gd name="T39" fmla="*/ 0 h 12"/>
                  <a:gd name="T40" fmla="*/ 2147483647 w 10182"/>
                  <a:gd name="T41" fmla="*/ 2147483647 h 12"/>
                  <a:gd name="T42" fmla="*/ 2147483647 w 10182"/>
                  <a:gd name="T43" fmla="*/ 2147483647 h 12"/>
                  <a:gd name="T44" fmla="*/ 2147483647 w 10182"/>
                  <a:gd name="T45" fmla="*/ 2147483647 h 12"/>
                  <a:gd name="T46" fmla="*/ 2147483647 w 10182"/>
                  <a:gd name="T47" fmla="*/ 2147483647 h 12"/>
                  <a:gd name="T48" fmla="*/ 2147483647 w 10182"/>
                  <a:gd name="T49" fmla="*/ 0 h 12"/>
                  <a:gd name="T50" fmla="*/ 2147483647 w 10182"/>
                  <a:gd name="T51" fmla="*/ 2147483647 h 12"/>
                  <a:gd name="T52" fmla="*/ 2147483647 w 10182"/>
                  <a:gd name="T53" fmla="*/ 2147483647 h 12"/>
                  <a:gd name="T54" fmla="*/ 2147483647 w 10182"/>
                  <a:gd name="T55" fmla="*/ 2147483647 h 12"/>
                  <a:gd name="T56" fmla="*/ 2147483647 w 10182"/>
                  <a:gd name="T57" fmla="*/ 2147483647 h 12"/>
                  <a:gd name="T58" fmla="*/ 2147483647 w 10182"/>
                  <a:gd name="T59" fmla="*/ 0 h 12"/>
                  <a:gd name="T60" fmla="*/ 2147483647 w 10182"/>
                  <a:gd name="T61" fmla="*/ 2147483647 h 12"/>
                  <a:gd name="T62" fmla="*/ 2147483647 w 10182"/>
                  <a:gd name="T63" fmla="*/ 2147483647 h 12"/>
                  <a:gd name="T64" fmla="*/ 2147483647 w 10182"/>
                  <a:gd name="T65" fmla="*/ 2147483647 h 12"/>
                  <a:gd name="T66" fmla="*/ 2147483647 w 10182"/>
                  <a:gd name="T67" fmla="*/ 2147483647 h 12"/>
                  <a:gd name="T68" fmla="*/ 2147483647 w 10182"/>
                  <a:gd name="T69" fmla="*/ 0 h 12"/>
                  <a:gd name="T70" fmla="*/ 2147483647 w 10182"/>
                  <a:gd name="T71" fmla="*/ 2147483647 h 12"/>
                  <a:gd name="T72" fmla="*/ 2147483647 w 10182"/>
                  <a:gd name="T73" fmla="*/ 2147483647 h 12"/>
                  <a:gd name="T74" fmla="*/ 2147483647 w 10182"/>
                  <a:gd name="T75" fmla="*/ 2147483647 h 12"/>
                  <a:gd name="T76" fmla="*/ 2147483647 w 10182"/>
                  <a:gd name="T77" fmla="*/ 2147483647 h 12"/>
                  <a:gd name="T78" fmla="*/ 2147483647 w 10182"/>
                  <a:gd name="T79" fmla="*/ 0 h 12"/>
                  <a:gd name="T80" fmla="*/ 2147483647 w 10182"/>
                  <a:gd name="T81" fmla="*/ 2147483647 h 12"/>
                  <a:gd name="T82" fmla="*/ 2147483647 w 10182"/>
                  <a:gd name="T83" fmla="*/ 2147483647 h 12"/>
                  <a:gd name="T84" fmla="*/ 2147483647 w 10182"/>
                  <a:gd name="T85" fmla="*/ 2147483647 h 12"/>
                  <a:gd name="T86" fmla="*/ 2147483647 w 10182"/>
                  <a:gd name="T87" fmla="*/ 2147483647 h 12"/>
                  <a:gd name="T88" fmla="*/ 2147483647 w 10182"/>
                  <a:gd name="T89" fmla="*/ 0 h 12"/>
                  <a:gd name="T90" fmla="*/ 2147483647 w 10182"/>
                  <a:gd name="T91" fmla="*/ 2147483647 h 12"/>
                  <a:gd name="T92" fmla="*/ 2147483647 w 10182"/>
                  <a:gd name="T93" fmla="*/ 2147483647 h 12"/>
                  <a:gd name="T94" fmla="*/ 2147483647 w 10182"/>
                  <a:gd name="T95" fmla="*/ 2147483647 h 12"/>
                  <a:gd name="T96" fmla="*/ 2147483647 w 10182"/>
                  <a:gd name="T97" fmla="*/ 2147483647 h 12"/>
                  <a:gd name="T98" fmla="*/ 2147483647 w 10182"/>
                  <a:gd name="T99" fmla="*/ 0 h 12"/>
                  <a:gd name="T100" fmla="*/ 2147483647 w 10182"/>
                  <a:gd name="T101" fmla="*/ 2147483647 h 12"/>
                  <a:gd name="T102" fmla="*/ 2147483647 w 10182"/>
                  <a:gd name="T103" fmla="*/ 2147483647 h 12"/>
                  <a:gd name="T104" fmla="*/ 2147483647 w 10182"/>
                  <a:gd name="T105" fmla="*/ 2147483647 h 12"/>
                  <a:gd name="T106" fmla="*/ 2147483647 w 10182"/>
                  <a:gd name="T107" fmla="*/ 2147483647 h 12"/>
                  <a:gd name="T108" fmla="*/ 2147483647 w 10182"/>
                  <a:gd name="T109" fmla="*/ 0 h 12"/>
                  <a:gd name="T110" fmla="*/ 2147483647 w 10182"/>
                  <a:gd name="T111" fmla="*/ 2147483647 h 12"/>
                  <a:gd name="T112" fmla="*/ 2147483647 w 10182"/>
                  <a:gd name="T113" fmla="*/ 2147483647 h 12"/>
                  <a:gd name="T114" fmla="*/ 2147483647 w 10182"/>
                  <a:gd name="T115" fmla="*/ 2147483647 h 12"/>
                  <a:gd name="T116" fmla="*/ 2147483647 w 10182"/>
                  <a:gd name="T117" fmla="*/ 2147483647 h 12"/>
                  <a:gd name="T118" fmla="*/ 2147483647 w 10182"/>
                  <a:gd name="T119" fmla="*/ 0 h 12"/>
                  <a:gd name="T120" fmla="*/ 2147483647 w 10182"/>
                  <a:gd name="T121" fmla="*/ 2147483647 h 1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182"/>
                  <a:gd name="T184" fmla="*/ 0 h 12"/>
                  <a:gd name="T185" fmla="*/ 10182 w 10182"/>
                  <a:gd name="T186" fmla="*/ 12 h 1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182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9"/>
                    </a:lnTo>
                    <a:lnTo>
                      <a:pt x="90" y="10"/>
                    </a:lnTo>
                    <a:lnTo>
                      <a:pt x="88" y="11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1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3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30" y="9"/>
                    </a:lnTo>
                    <a:lnTo>
                      <a:pt x="229" y="10"/>
                    </a:lnTo>
                    <a:lnTo>
                      <a:pt x="227" y="11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1"/>
                    </a:lnTo>
                    <a:lnTo>
                      <a:pt x="140" y="10"/>
                    </a:lnTo>
                    <a:lnTo>
                      <a:pt x="139" y="9"/>
                    </a:lnTo>
                    <a:lnTo>
                      <a:pt x="139" y="6"/>
                    </a:lnTo>
                    <a:lnTo>
                      <a:pt x="139" y="4"/>
                    </a:lnTo>
                    <a:lnTo>
                      <a:pt x="140" y="3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3"/>
                    </a:lnTo>
                    <a:lnTo>
                      <a:pt x="367" y="4"/>
                    </a:lnTo>
                    <a:lnTo>
                      <a:pt x="369" y="6"/>
                    </a:lnTo>
                    <a:lnTo>
                      <a:pt x="367" y="9"/>
                    </a:lnTo>
                    <a:lnTo>
                      <a:pt x="366" y="10"/>
                    </a:lnTo>
                    <a:lnTo>
                      <a:pt x="365" y="11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1"/>
                    </a:lnTo>
                    <a:lnTo>
                      <a:pt x="278" y="10"/>
                    </a:lnTo>
                    <a:lnTo>
                      <a:pt x="276" y="9"/>
                    </a:lnTo>
                    <a:lnTo>
                      <a:pt x="276" y="6"/>
                    </a:lnTo>
                    <a:lnTo>
                      <a:pt x="276" y="4"/>
                    </a:lnTo>
                    <a:lnTo>
                      <a:pt x="278" y="3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3"/>
                    </a:lnTo>
                    <a:lnTo>
                      <a:pt x="506" y="4"/>
                    </a:lnTo>
                    <a:lnTo>
                      <a:pt x="507" y="6"/>
                    </a:lnTo>
                    <a:lnTo>
                      <a:pt x="506" y="9"/>
                    </a:lnTo>
                    <a:lnTo>
                      <a:pt x="505" y="10"/>
                    </a:lnTo>
                    <a:lnTo>
                      <a:pt x="502" y="11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1"/>
                    </a:lnTo>
                    <a:lnTo>
                      <a:pt x="416" y="10"/>
                    </a:lnTo>
                    <a:lnTo>
                      <a:pt x="414" y="9"/>
                    </a:lnTo>
                    <a:lnTo>
                      <a:pt x="414" y="6"/>
                    </a:lnTo>
                    <a:lnTo>
                      <a:pt x="414" y="4"/>
                    </a:lnTo>
                    <a:lnTo>
                      <a:pt x="416" y="3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3"/>
                    </a:lnTo>
                    <a:lnTo>
                      <a:pt x="644" y="4"/>
                    </a:lnTo>
                    <a:lnTo>
                      <a:pt x="644" y="6"/>
                    </a:lnTo>
                    <a:lnTo>
                      <a:pt x="644" y="9"/>
                    </a:lnTo>
                    <a:lnTo>
                      <a:pt x="643" y="10"/>
                    </a:lnTo>
                    <a:lnTo>
                      <a:pt x="641" y="11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1"/>
                    </a:lnTo>
                    <a:lnTo>
                      <a:pt x="554" y="10"/>
                    </a:lnTo>
                    <a:lnTo>
                      <a:pt x="553" y="9"/>
                    </a:lnTo>
                    <a:lnTo>
                      <a:pt x="553" y="6"/>
                    </a:lnTo>
                    <a:lnTo>
                      <a:pt x="553" y="4"/>
                    </a:lnTo>
                    <a:lnTo>
                      <a:pt x="554" y="3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3"/>
                    </a:lnTo>
                    <a:lnTo>
                      <a:pt x="783" y="4"/>
                    </a:lnTo>
                    <a:lnTo>
                      <a:pt x="783" y="6"/>
                    </a:lnTo>
                    <a:lnTo>
                      <a:pt x="783" y="9"/>
                    </a:lnTo>
                    <a:lnTo>
                      <a:pt x="781" y="10"/>
                    </a:lnTo>
                    <a:lnTo>
                      <a:pt x="779" y="11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1"/>
                    </a:lnTo>
                    <a:lnTo>
                      <a:pt x="693" y="10"/>
                    </a:lnTo>
                    <a:lnTo>
                      <a:pt x="691" y="9"/>
                    </a:lnTo>
                    <a:lnTo>
                      <a:pt x="691" y="6"/>
                    </a:lnTo>
                    <a:lnTo>
                      <a:pt x="691" y="4"/>
                    </a:lnTo>
                    <a:lnTo>
                      <a:pt x="693" y="3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3"/>
                    </a:lnTo>
                    <a:lnTo>
                      <a:pt x="920" y="4"/>
                    </a:lnTo>
                    <a:lnTo>
                      <a:pt x="922" y="6"/>
                    </a:lnTo>
                    <a:lnTo>
                      <a:pt x="920" y="9"/>
                    </a:lnTo>
                    <a:lnTo>
                      <a:pt x="919" y="10"/>
                    </a:lnTo>
                    <a:lnTo>
                      <a:pt x="918" y="11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1"/>
                    </a:lnTo>
                    <a:lnTo>
                      <a:pt x="831" y="10"/>
                    </a:lnTo>
                    <a:lnTo>
                      <a:pt x="829" y="9"/>
                    </a:lnTo>
                    <a:lnTo>
                      <a:pt x="829" y="6"/>
                    </a:lnTo>
                    <a:lnTo>
                      <a:pt x="829" y="4"/>
                    </a:lnTo>
                    <a:lnTo>
                      <a:pt x="831" y="3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3"/>
                    </a:lnTo>
                    <a:lnTo>
                      <a:pt x="1059" y="4"/>
                    </a:lnTo>
                    <a:lnTo>
                      <a:pt x="1060" y="6"/>
                    </a:lnTo>
                    <a:lnTo>
                      <a:pt x="1059" y="9"/>
                    </a:lnTo>
                    <a:lnTo>
                      <a:pt x="1058" y="10"/>
                    </a:lnTo>
                    <a:lnTo>
                      <a:pt x="1055" y="11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1"/>
                    </a:lnTo>
                    <a:lnTo>
                      <a:pt x="969" y="10"/>
                    </a:lnTo>
                    <a:lnTo>
                      <a:pt x="967" y="9"/>
                    </a:lnTo>
                    <a:lnTo>
                      <a:pt x="967" y="6"/>
                    </a:lnTo>
                    <a:lnTo>
                      <a:pt x="967" y="4"/>
                    </a:lnTo>
                    <a:lnTo>
                      <a:pt x="969" y="3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3"/>
                    </a:lnTo>
                    <a:lnTo>
                      <a:pt x="1197" y="4"/>
                    </a:lnTo>
                    <a:lnTo>
                      <a:pt x="1197" y="6"/>
                    </a:lnTo>
                    <a:lnTo>
                      <a:pt x="1197" y="9"/>
                    </a:lnTo>
                    <a:lnTo>
                      <a:pt x="1196" y="10"/>
                    </a:lnTo>
                    <a:lnTo>
                      <a:pt x="1194" y="11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1"/>
                    </a:lnTo>
                    <a:lnTo>
                      <a:pt x="1107" y="10"/>
                    </a:lnTo>
                    <a:lnTo>
                      <a:pt x="1106" y="9"/>
                    </a:lnTo>
                    <a:lnTo>
                      <a:pt x="1106" y="6"/>
                    </a:lnTo>
                    <a:lnTo>
                      <a:pt x="1106" y="4"/>
                    </a:lnTo>
                    <a:lnTo>
                      <a:pt x="1107" y="3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3"/>
                    </a:lnTo>
                    <a:lnTo>
                      <a:pt x="1336" y="4"/>
                    </a:lnTo>
                    <a:lnTo>
                      <a:pt x="1336" y="6"/>
                    </a:lnTo>
                    <a:lnTo>
                      <a:pt x="1336" y="9"/>
                    </a:lnTo>
                    <a:lnTo>
                      <a:pt x="1334" y="10"/>
                    </a:lnTo>
                    <a:lnTo>
                      <a:pt x="1332" y="11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1"/>
                    </a:lnTo>
                    <a:lnTo>
                      <a:pt x="1246" y="10"/>
                    </a:lnTo>
                    <a:lnTo>
                      <a:pt x="1244" y="9"/>
                    </a:lnTo>
                    <a:lnTo>
                      <a:pt x="1244" y="6"/>
                    </a:lnTo>
                    <a:lnTo>
                      <a:pt x="1244" y="4"/>
                    </a:lnTo>
                    <a:lnTo>
                      <a:pt x="1246" y="3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3"/>
                    </a:lnTo>
                    <a:lnTo>
                      <a:pt x="1473" y="4"/>
                    </a:lnTo>
                    <a:lnTo>
                      <a:pt x="1474" y="6"/>
                    </a:lnTo>
                    <a:lnTo>
                      <a:pt x="1473" y="9"/>
                    </a:lnTo>
                    <a:lnTo>
                      <a:pt x="1472" y="10"/>
                    </a:lnTo>
                    <a:lnTo>
                      <a:pt x="1471" y="11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1"/>
                    </a:lnTo>
                    <a:lnTo>
                      <a:pt x="1384" y="10"/>
                    </a:lnTo>
                    <a:lnTo>
                      <a:pt x="1382" y="9"/>
                    </a:lnTo>
                    <a:lnTo>
                      <a:pt x="1382" y="6"/>
                    </a:lnTo>
                    <a:lnTo>
                      <a:pt x="1382" y="4"/>
                    </a:lnTo>
                    <a:lnTo>
                      <a:pt x="1384" y="3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3"/>
                    </a:lnTo>
                    <a:lnTo>
                      <a:pt x="1612" y="4"/>
                    </a:lnTo>
                    <a:lnTo>
                      <a:pt x="1613" y="6"/>
                    </a:lnTo>
                    <a:lnTo>
                      <a:pt x="1612" y="9"/>
                    </a:lnTo>
                    <a:lnTo>
                      <a:pt x="1611" y="10"/>
                    </a:lnTo>
                    <a:lnTo>
                      <a:pt x="1608" y="11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1"/>
                    </a:lnTo>
                    <a:lnTo>
                      <a:pt x="1521" y="10"/>
                    </a:lnTo>
                    <a:lnTo>
                      <a:pt x="1520" y="9"/>
                    </a:lnTo>
                    <a:lnTo>
                      <a:pt x="1520" y="6"/>
                    </a:lnTo>
                    <a:lnTo>
                      <a:pt x="1520" y="4"/>
                    </a:lnTo>
                    <a:lnTo>
                      <a:pt x="1521" y="3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3"/>
                    </a:lnTo>
                    <a:lnTo>
                      <a:pt x="1750" y="4"/>
                    </a:lnTo>
                    <a:lnTo>
                      <a:pt x="1750" y="6"/>
                    </a:lnTo>
                    <a:lnTo>
                      <a:pt x="1750" y="9"/>
                    </a:lnTo>
                    <a:lnTo>
                      <a:pt x="1749" y="10"/>
                    </a:lnTo>
                    <a:lnTo>
                      <a:pt x="1747" y="11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1"/>
                    </a:lnTo>
                    <a:lnTo>
                      <a:pt x="1660" y="10"/>
                    </a:lnTo>
                    <a:lnTo>
                      <a:pt x="1659" y="9"/>
                    </a:lnTo>
                    <a:lnTo>
                      <a:pt x="1659" y="6"/>
                    </a:lnTo>
                    <a:lnTo>
                      <a:pt x="1659" y="4"/>
                    </a:lnTo>
                    <a:lnTo>
                      <a:pt x="1660" y="3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3"/>
                    </a:lnTo>
                    <a:lnTo>
                      <a:pt x="1889" y="4"/>
                    </a:lnTo>
                    <a:lnTo>
                      <a:pt x="1889" y="6"/>
                    </a:lnTo>
                    <a:lnTo>
                      <a:pt x="1889" y="9"/>
                    </a:lnTo>
                    <a:lnTo>
                      <a:pt x="1886" y="10"/>
                    </a:lnTo>
                    <a:lnTo>
                      <a:pt x="1885" y="11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1"/>
                    </a:lnTo>
                    <a:lnTo>
                      <a:pt x="1798" y="10"/>
                    </a:lnTo>
                    <a:lnTo>
                      <a:pt x="1797" y="9"/>
                    </a:lnTo>
                    <a:lnTo>
                      <a:pt x="1797" y="6"/>
                    </a:lnTo>
                    <a:lnTo>
                      <a:pt x="1797" y="4"/>
                    </a:lnTo>
                    <a:lnTo>
                      <a:pt x="1798" y="3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3"/>
                    </a:lnTo>
                    <a:lnTo>
                      <a:pt x="2026" y="4"/>
                    </a:lnTo>
                    <a:lnTo>
                      <a:pt x="2027" y="6"/>
                    </a:lnTo>
                    <a:lnTo>
                      <a:pt x="2026" y="9"/>
                    </a:lnTo>
                    <a:lnTo>
                      <a:pt x="2025" y="10"/>
                    </a:lnTo>
                    <a:lnTo>
                      <a:pt x="2024" y="11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1"/>
                    </a:lnTo>
                    <a:lnTo>
                      <a:pt x="1937" y="10"/>
                    </a:lnTo>
                    <a:lnTo>
                      <a:pt x="1935" y="9"/>
                    </a:lnTo>
                    <a:lnTo>
                      <a:pt x="1935" y="6"/>
                    </a:lnTo>
                    <a:lnTo>
                      <a:pt x="1935" y="4"/>
                    </a:lnTo>
                    <a:lnTo>
                      <a:pt x="1937" y="3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3"/>
                    </a:lnTo>
                    <a:lnTo>
                      <a:pt x="2165" y="4"/>
                    </a:lnTo>
                    <a:lnTo>
                      <a:pt x="2166" y="6"/>
                    </a:lnTo>
                    <a:lnTo>
                      <a:pt x="2165" y="9"/>
                    </a:lnTo>
                    <a:lnTo>
                      <a:pt x="2163" y="10"/>
                    </a:lnTo>
                    <a:lnTo>
                      <a:pt x="2161" y="11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1"/>
                    </a:lnTo>
                    <a:lnTo>
                      <a:pt x="2074" y="10"/>
                    </a:lnTo>
                    <a:lnTo>
                      <a:pt x="2073" y="9"/>
                    </a:lnTo>
                    <a:lnTo>
                      <a:pt x="2073" y="6"/>
                    </a:lnTo>
                    <a:lnTo>
                      <a:pt x="2073" y="4"/>
                    </a:lnTo>
                    <a:lnTo>
                      <a:pt x="2074" y="3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3"/>
                    </a:lnTo>
                    <a:lnTo>
                      <a:pt x="2303" y="4"/>
                    </a:lnTo>
                    <a:lnTo>
                      <a:pt x="2303" y="6"/>
                    </a:lnTo>
                    <a:lnTo>
                      <a:pt x="2303" y="9"/>
                    </a:lnTo>
                    <a:lnTo>
                      <a:pt x="2302" y="10"/>
                    </a:lnTo>
                    <a:lnTo>
                      <a:pt x="2300" y="11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1"/>
                    </a:lnTo>
                    <a:lnTo>
                      <a:pt x="2213" y="10"/>
                    </a:lnTo>
                    <a:lnTo>
                      <a:pt x="2212" y="9"/>
                    </a:lnTo>
                    <a:lnTo>
                      <a:pt x="2212" y="6"/>
                    </a:lnTo>
                    <a:lnTo>
                      <a:pt x="2212" y="4"/>
                    </a:lnTo>
                    <a:lnTo>
                      <a:pt x="2213" y="3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3"/>
                    </a:lnTo>
                    <a:lnTo>
                      <a:pt x="2442" y="4"/>
                    </a:lnTo>
                    <a:lnTo>
                      <a:pt x="2442" y="6"/>
                    </a:lnTo>
                    <a:lnTo>
                      <a:pt x="2442" y="9"/>
                    </a:lnTo>
                    <a:lnTo>
                      <a:pt x="2439" y="10"/>
                    </a:lnTo>
                    <a:lnTo>
                      <a:pt x="2438" y="11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1"/>
                    </a:lnTo>
                    <a:lnTo>
                      <a:pt x="2351" y="10"/>
                    </a:lnTo>
                    <a:lnTo>
                      <a:pt x="2350" y="9"/>
                    </a:lnTo>
                    <a:lnTo>
                      <a:pt x="2350" y="6"/>
                    </a:lnTo>
                    <a:lnTo>
                      <a:pt x="2350" y="4"/>
                    </a:lnTo>
                    <a:lnTo>
                      <a:pt x="2351" y="3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3"/>
                    </a:lnTo>
                    <a:lnTo>
                      <a:pt x="2579" y="4"/>
                    </a:lnTo>
                    <a:lnTo>
                      <a:pt x="2580" y="6"/>
                    </a:lnTo>
                    <a:lnTo>
                      <a:pt x="2579" y="9"/>
                    </a:lnTo>
                    <a:lnTo>
                      <a:pt x="2578" y="10"/>
                    </a:lnTo>
                    <a:lnTo>
                      <a:pt x="2577" y="11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1"/>
                    </a:lnTo>
                    <a:lnTo>
                      <a:pt x="2490" y="10"/>
                    </a:lnTo>
                    <a:lnTo>
                      <a:pt x="2487" y="9"/>
                    </a:lnTo>
                    <a:lnTo>
                      <a:pt x="2487" y="6"/>
                    </a:lnTo>
                    <a:lnTo>
                      <a:pt x="2487" y="4"/>
                    </a:lnTo>
                    <a:lnTo>
                      <a:pt x="2490" y="3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3"/>
                    </a:lnTo>
                    <a:lnTo>
                      <a:pt x="2718" y="4"/>
                    </a:lnTo>
                    <a:lnTo>
                      <a:pt x="2719" y="6"/>
                    </a:lnTo>
                    <a:lnTo>
                      <a:pt x="2718" y="9"/>
                    </a:lnTo>
                    <a:lnTo>
                      <a:pt x="2716" y="10"/>
                    </a:lnTo>
                    <a:lnTo>
                      <a:pt x="2714" y="11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1"/>
                    </a:lnTo>
                    <a:lnTo>
                      <a:pt x="2627" y="10"/>
                    </a:lnTo>
                    <a:lnTo>
                      <a:pt x="2626" y="9"/>
                    </a:lnTo>
                    <a:lnTo>
                      <a:pt x="2626" y="6"/>
                    </a:lnTo>
                    <a:lnTo>
                      <a:pt x="2626" y="4"/>
                    </a:lnTo>
                    <a:lnTo>
                      <a:pt x="2627" y="3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3"/>
                    </a:lnTo>
                    <a:lnTo>
                      <a:pt x="2856" y="4"/>
                    </a:lnTo>
                    <a:lnTo>
                      <a:pt x="2856" y="6"/>
                    </a:lnTo>
                    <a:lnTo>
                      <a:pt x="2856" y="9"/>
                    </a:lnTo>
                    <a:lnTo>
                      <a:pt x="2855" y="10"/>
                    </a:lnTo>
                    <a:lnTo>
                      <a:pt x="2852" y="11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1"/>
                    </a:lnTo>
                    <a:lnTo>
                      <a:pt x="2766" y="10"/>
                    </a:lnTo>
                    <a:lnTo>
                      <a:pt x="2765" y="9"/>
                    </a:lnTo>
                    <a:lnTo>
                      <a:pt x="2765" y="6"/>
                    </a:lnTo>
                    <a:lnTo>
                      <a:pt x="2765" y="4"/>
                    </a:lnTo>
                    <a:lnTo>
                      <a:pt x="2766" y="3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3"/>
                    </a:lnTo>
                    <a:lnTo>
                      <a:pt x="2995" y="4"/>
                    </a:lnTo>
                    <a:lnTo>
                      <a:pt x="2995" y="6"/>
                    </a:lnTo>
                    <a:lnTo>
                      <a:pt x="2995" y="9"/>
                    </a:lnTo>
                    <a:lnTo>
                      <a:pt x="2992" y="10"/>
                    </a:lnTo>
                    <a:lnTo>
                      <a:pt x="2991" y="11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1"/>
                    </a:lnTo>
                    <a:lnTo>
                      <a:pt x="2904" y="10"/>
                    </a:lnTo>
                    <a:lnTo>
                      <a:pt x="2903" y="9"/>
                    </a:lnTo>
                    <a:lnTo>
                      <a:pt x="2903" y="6"/>
                    </a:lnTo>
                    <a:lnTo>
                      <a:pt x="2903" y="4"/>
                    </a:lnTo>
                    <a:lnTo>
                      <a:pt x="2904" y="3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3"/>
                    </a:lnTo>
                    <a:lnTo>
                      <a:pt x="3132" y="4"/>
                    </a:lnTo>
                    <a:lnTo>
                      <a:pt x="3133" y="6"/>
                    </a:lnTo>
                    <a:lnTo>
                      <a:pt x="3132" y="9"/>
                    </a:lnTo>
                    <a:lnTo>
                      <a:pt x="3131" y="10"/>
                    </a:lnTo>
                    <a:lnTo>
                      <a:pt x="3130" y="11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1"/>
                    </a:lnTo>
                    <a:lnTo>
                      <a:pt x="3042" y="10"/>
                    </a:lnTo>
                    <a:lnTo>
                      <a:pt x="3040" y="9"/>
                    </a:lnTo>
                    <a:lnTo>
                      <a:pt x="3040" y="6"/>
                    </a:lnTo>
                    <a:lnTo>
                      <a:pt x="3040" y="4"/>
                    </a:lnTo>
                    <a:lnTo>
                      <a:pt x="3042" y="3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3"/>
                    </a:lnTo>
                    <a:lnTo>
                      <a:pt x="3270" y="4"/>
                    </a:lnTo>
                    <a:lnTo>
                      <a:pt x="3272" y="6"/>
                    </a:lnTo>
                    <a:lnTo>
                      <a:pt x="3270" y="9"/>
                    </a:lnTo>
                    <a:lnTo>
                      <a:pt x="3269" y="10"/>
                    </a:lnTo>
                    <a:lnTo>
                      <a:pt x="3267" y="11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1"/>
                    </a:lnTo>
                    <a:lnTo>
                      <a:pt x="3180" y="10"/>
                    </a:lnTo>
                    <a:lnTo>
                      <a:pt x="3179" y="9"/>
                    </a:lnTo>
                    <a:lnTo>
                      <a:pt x="3179" y="6"/>
                    </a:lnTo>
                    <a:lnTo>
                      <a:pt x="3179" y="4"/>
                    </a:lnTo>
                    <a:lnTo>
                      <a:pt x="3180" y="3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3"/>
                    </a:lnTo>
                    <a:lnTo>
                      <a:pt x="3409" y="4"/>
                    </a:lnTo>
                    <a:lnTo>
                      <a:pt x="3409" y="6"/>
                    </a:lnTo>
                    <a:lnTo>
                      <a:pt x="3409" y="9"/>
                    </a:lnTo>
                    <a:lnTo>
                      <a:pt x="3408" y="10"/>
                    </a:lnTo>
                    <a:lnTo>
                      <a:pt x="3405" y="11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1"/>
                    </a:lnTo>
                    <a:lnTo>
                      <a:pt x="3319" y="10"/>
                    </a:lnTo>
                    <a:lnTo>
                      <a:pt x="3317" y="9"/>
                    </a:lnTo>
                    <a:lnTo>
                      <a:pt x="3317" y="6"/>
                    </a:lnTo>
                    <a:lnTo>
                      <a:pt x="3317" y="4"/>
                    </a:lnTo>
                    <a:lnTo>
                      <a:pt x="3319" y="3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3"/>
                    </a:lnTo>
                    <a:lnTo>
                      <a:pt x="3547" y="4"/>
                    </a:lnTo>
                    <a:lnTo>
                      <a:pt x="3547" y="6"/>
                    </a:lnTo>
                    <a:lnTo>
                      <a:pt x="3547" y="9"/>
                    </a:lnTo>
                    <a:lnTo>
                      <a:pt x="3545" y="10"/>
                    </a:lnTo>
                    <a:lnTo>
                      <a:pt x="3544" y="11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1"/>
                    </a:lnTo>
                    <a:lnTo>
                      <a:pt x="3457" y="10"/>
                    </a:lnTo>
                    <a:lnTo>
                      <a:pt x="3456" y="9"/>
                    </a:lnTo>
                    <a:lnTo>
                      <a:pt x="3456" y="6"/>
                    </a:lnTo>
                    <a:lnTo>
                      <a:pt x="3456" y="4"/>
                    </a:lnTo>
                    <a:lnTo>
                      <a:pt x="3457" y="3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3"/>
                    </a:lnTo>
                    <a:lnTo>
                      <a:pt x="3685" y="4"/>
                    </a:lnTo>
                    <a:lnTo>
                      <a:pt x="3686" y="6"/>
                    </a:lnTo>
                    <a:lnTo>
                      <a:pt x="3685" y="9"/>
                    </a:lnTo>
                    <a:lnTo>
                      <a:pt x="3684" y="10"/>
                    </a:lnTo>
                    <a:lnTo>
                      <a:pt x="3682" y="11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1"/>
                    </a:lnTo>
                    <a:lnTo>
                      <a:pt x="3594" y="10"/>
                    </a:lnTo>
                    <a:lnTo>
                      <a:pt x="3593" y="9"/>
                    </a:lnTo>
                    <a:lnTo>
                      <a:pt x="3593" y="6"/>
                    </a:lnTo>
                    <a:lnTo>
                      <a:pt x="3593" y="4"/>
                    </a:lnTo>
                    <a:lnTo>
                      <a:pt x="3594" y="3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3"/>
                    </a:lnTo>
                    <a:lnTo>
                      <a:pt x="3823" y="4"/>
                    </a:lnTo>
                    <a:lnTo>
                      <a:pt x="3825" y="6"/>
                    </a:lnTo>
                    <a:lnTo>
                      <a:pt x="3823" y="9"/>
                    </a:lnTo>
                    <a:lnTo>
                      <a:pt x="3822" y="10"/>
                    </a:lnTo>
                    <a:lnTo>
                      <a:pt x="3820" y="11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1"/>
                    </a:lnTo>
                    <a:lnTo>
                      <a:pt x="3733" y="10"/>
                    </a:lnTo>
                    <a:lnTo>
                      <a:pt x="3732" y="9"/>
                    </a:lnTo>
                    <a:lnTo>
                      <a:pt x="3732" y="6"/>
                    </a:lnTo>
                    <a:lnTo>
                      <a:pt x="3732" y="4"/>
                    </a:lnTo>
                    <a:lnTo>
                      <a:pt x="3733" y="3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3"/>
                    </a:lnTo>
                    <a:lnTo>
                      <a:pt x="3962" y="4"/>
                    </a:lnTo>
                    <a:lnTo>
                      <a:pt x="3962" y="6"/>
                    </a:lnTo>
                    <a:lnTo>
                      <a:pt x="3962" y="9"/>
                    </a:lnTo>
                    <a:lnTo>
                      <a:pt x="3961" y="10"/>
                    </a:lnTo>
                    <a:lnTo>
                      <a:pt x="3958" y="11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1"/>
                    </a:lnTo>
                    <a:lnTo>
                      <a:pt x="3872" y="10"/>
                    </a:lnTo>
                    <a:lnTo>
                      <a:pt x="3870" y="9"/>
                    </a:lnTo>
                    <a:lnTo>
                      <a:pt x="3870" y="6"/>
                    </a:lnTo>
                    <a:lnTo>
                      <a:pt x="3870" y="4"/>
                    </a:lnTo>
                    <a:lnTo>
                      <a:pt x="3872" y="3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3"/>
                    </a:lnTo>
                    <a:lnTo>
                      <a:pt x="4100" y="4"/>
                    </a:lnTo>
                    <a:lnTo>
                      <a:pt x="4100" y="6"/>
                    </a:lnTo>
                    <a:lnTo>
                      <a:pt x="4100" y="9"/>
                    </a:lnTo>
                    <a:lnTo>
                      <a:pt x="4098" y="10"/>
                    </a:lnTo>
                    <a:lnTo>
                      <a:pt x="4097" y="11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1"/>
                    </a:lnTo>
                    <a:lnTo>
                      <a:pt x="4010" y="10"/>
                    </a:lnTo>
                    <a:lnTo>
                      <a:pt x="4009" y="9"/>
                    </a:lnTo>
                    <a:lnTo>
                      <a:pt x="4009" y="6"/>
                    </a:lnTo>
                    <a:lnTo>
                      <a:pt x="4009" y="4"/>
                    </a:lnTo>
                    <a:lnTo>
                      <a:pt x="4010" y="3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3"/>
                    </a:lnTo>
                    <a:lnTo>
                      <a:pt x="4238" y="4"/>
                    </a:lnTo>
                    <a:lnTo>
                      <a:pt x="4239" y="6"/>
                    </a:lnTo>
                    <a:lnTo>
                      <a:pt x="4238" y="9"/>
                    </a:lnTo>
                    <a:lnTo>
                      <a:pt x="4236" y="10"/>
                    </a:lnTo>
                    <a:lnTo>
                      <a:pt x="4235" y="11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1"/>
                    </a:lnTo>
                    <a:lnTo>
                      <a:pt x="4147" y="10"/>
                    </a:lnTo>
                    <a:lnTo>
                      <a:pt x="4146" y="9"/>
                    </a:lnTo>
                    <a:lnTo>
                      <a:pt x="4146" y="6"/>
                    </a:lnTo>
                    <a:lnTo>
                      <a:pt x="4146" y="4"/>
                    </a:lnTo>
                    <a:lnTo>
                      <a:pt x="4147" y="3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3"/>
                    </a:lnTo>
                    <a:lnTo>
                      <a:pt x="4376" y="4"/>
                    </a:lnTo>
                    <a:lnTo>
                      <a:pt x="4377" y="6"/>
                    </a:lnTo>
                    <a:lnTo>
                      <a:pt x="4376" y="9"/>
                    </a:lnTo>
                    <a:lnTo>
                      <a:pt x="4375" y="10"/>
                    </a:lnTo>
                    <a:lnTo>
                      <a:pt x="4373" y="11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1"/>
                    </a:lnTo>
                    <a:lnTo>
                      <a:pt x="4286" y="10"/>
                    </a:lnTo>
                    <a:lnTo>
                      <a:pt x="4285" y="9"/>
                    </a:lnTo>
                    <a:lnTo>
                      <a:pt x="4285" y="6"/>
                    </a:lnTo>
                    <a:lnTo>
                      <a:pt x="4285" y="4"/>
                    </a:lnTo>
                    <a:lnTo>
                      <a:pt x="4286" y="3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3"/>
                    </a:lnTo>
                    <a:lnTo>
                      <a:pt x="4515" y="4"/>
                    </a:lnTo>
                    <a:lnTo>
                      <a:pt x="4515" y="6"/>
                    </a:lnTo>
                    <a:lnTo>
                      <a:pt x="4515" y="9"/>
                    </a:lnTo>
                    <a:lnTo>
                      <a:pt x="4514" y="10"/>
                    </a:lnTo>
                    <a:lnTo>
                      <a:pt x="4511" y="11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1"/>
                    </a:lnTo>
                    <a:lnTo>
                      <a:pt x="4424" y="10"/>
                    </a:lnTo>
                    <a:lnTo>
                      <a:pt x="4423" y="9"/>
                    </a:lnTo>
                    <a:lnTo>
                      <a:pt x="4423" y="6"/>
                    </a:lnTo>
                    <a:lnTo>
                      <a:pt x="4423" y="4"/>
                    </a:lnTo>
                    <a:lnTo>
                      <a:pt x="4424" y="3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3"/>
                    </a:lnTo>
                    <a:lnTo>
                      <a:pt x="4653" y="4"/>
                    </a:lnTo>
                    <a:lnTo>
                      <a:pt x="4653" y="6"/>
                    </a:lnTo>
                    <a:lnTo>
                      <a:pt x="4653" y="9"/>
                    </a:lnTo>
                    <a:lnTo>
                      <a:pt x="4651" y="10"/>
                    </a:lnTo>
                    <a:lnTo>
                      <a:pt x="4650" y="11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1"/>
                    </a:lnTo>
                    <a:lnTo>
                      <a:pt x="4563" y="10"/>
                    </a:lnTo>
                    <a:lnTo>
                      <a:pt x="4562" y="9"/>
                    </a:lnTo>
                    <a:lnTo>
                      <a:pt x="4562" y="6"/>
                    </a:lnTo>
                    <a:lnTo>
                      <a:pt x="4562" y="4"/>
                    </a:lnTo>
                    <a:lnTo>
                      <a:pt x="4563" y="3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3"/>
                    </a:lnTo>
                    <a:lnTo>
                      <a:pt x="4791" y="4"/>
                    </a:lnTo>
                    <a:lnTo>
                      <a:pt x="4792" y="6"/>
                    </a:lnTo>
                    <a:lnTo>
                      <a:pt x="4791" y="9"/>
                    </a:lnTo>
                    <a:lnTo>
                      <a:pt x="4789" y="10"/>
                    </a:lnTo>
                    <a:lnTo>
                      <a:pt x="4788" y="11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1"/>
                    </a:lnTo>
                    <a:lnTo>
                      <a:pt x="4700" y="10"/>
                    </a:lnTo>
                    <a:lnTo>
                      <a:pt x="4699" y="9"/>
                    </a:lnTo>
                    <a:lnTo>
                      <a:pt x="4699" y="6"/>
                    </a:lnTo>
                    <a:lnTo>
                      <a:pt x="4699" y="4"/>
                    </a:lnTo>
                    <a:lnTo>
                      <a:pt x="4700" y="3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3"/>
                    </a:lnTo>
                    <a:lnTo>
                      <a:pt x="4929" y="4"/>
                    </a:lnTo>
                    <a:lnTo>
                      <a:pt x="4930" y="6"/>
                    </a:lnTo>
                    <a:lnTo>
                      <a:pt x="4929" y="9"/>
                    </a:lnTo>
                    <a:lnTo>
                      <a:pt x="4928" y="10"/>
                    </a:lnTo>
                    <a:lnTo>
                      <a:pt x="4926" y="11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1"/>
                    </a:lnTo>
                    <a:lnTo>
                      <a:pt x="4839" y="10"/>
                    </a:lnTo>
                    <a:lnTo>
                      <a:pt x="4838" y="9"/>
                    </a:lnTo>
                    <a:lnTo>
                      <a:pt x="4838" y="6"/>
                    </a:lnTo>
                    <a:lnTo>
                      <a:pt x="4838" y="4"/>
                    </a:lnTo>
                    <a:lnTo>
                      <a:pt x="4839" y="3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3"/>
                    </a:lnTo>
                    <a:lnTo>
                      <a:pt x="5068" y="4"/>
                    </a:lnTo>
                    <a:lnTo>
                      <a:pt x="5068" y="6"/>
                    </a:lnTo>
                    <a:lnTo>
                      <a:pt x="5068" y="9"/>
                    </a:lnTo>
                    <a:lnTo>
                      <a:pt x="5066" y="10"/>
                    </a:lnTo>
                    <a:lnTo>
                      <a:pt x="5064" y="11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1"/>
                    </a:lnTo>
                    <a:lnTo>
                      <a:pt x="4977" y="10"/>
                    </a:lnTo>
                    <a:lnTo>
                      <a:pt x="4976" y="9"/>
                    </a:lnTo>
                    <a:lnTo>
                      <a:pt x="4976" y="6"/>
                    </a:lnTo>
                    <a:lnTo>
                      <a:pt x="4976" y="4"/>
                    </a:lnTo>
                    <a:lnTo>
                      <a:pt x="4977" y="3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3"/>
                    </a:lnTo>
                    <a:lnTo>
                      <a:pt x="5206" y="4"/>
                    </a:lnTo>
                    <a:lnTo>
                      <a:pt x="5206" y="6"/>
                    </a:lnTo>
                    <a:lnTo>
                      <a:pt x="5206" y="9"/>
                    </a:lnTo>
                    <a:lnTo>
                      <a:pt x="5204" y="10"/>
                    </a:lnTo>
                    <a:lnTo>
                      <a:pt x="5203" y="11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1"/>
                    </a:lnTo>
                    <a:lnTo>
                      <a:pt x="5116" y="10"/>
                    </a:lnTo>
                    <a:lnTo>
                      <a:pt x="5115" y="9"/>
                    </a:lnTo>
                    <a:lnTo>
                      <a:pt x="5115" y="6"/>
                    </a:lnTo>
                    <a:lnTo>
                      <a:pt x="5115" y="4"/>
                    </a:lnTo>
                    <a:lnTo>
                      <a:pt x="5116" y="3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3"/>
                    </a:lnTo>
                    <a:lnTo>
                      <a:pt x="5343" y="4"/>
                    </a:lnTo>
                    <a:lnTo>
                      <a:pt x="5345" y="6"/>
                    </a:lnTo>
                    <a:lnTo>
                      <a:pt x="5343" y="9"/>
                    </a:lnTo>
                    <a:lnTo>
                      <a:pt x="5342" y="10"/>
                    </a:lnTo>
                    <a:lnTo>
                      <a:pt x="5341" y="11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1"/>
                    </a:lnTo>
                    <a:lnTo>
                      <a:pt x="5253" y="10"/>
                    </a:lnTo>
                    <a:lnTo>
                      <a:pt x="5252" y="9"/>
                    </a:lnTo>
                    <a:lnTo>
                      <a:pt x="5252" y="6"/>
                    </a:lnTo>
                    <a:lnTo>
                      <a:pt x="5252" y="4"/>
                    </a:lnTo>
                    <a:lnTo>
                      <a:pt x="5253" y="3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3"/>
                    </a:lnTo>
                    <a:lnTo>
                      <a:pt x="5482" y="4"/>
                    </a:lnTo>
                    <a:lnTo>
                      <a:pt x="5483" y="6"/>
                    </a:lnTo>
                    <a:lnTo>
                      <a:pt x="5482" y="9"/>
                    </a:lnTo>
                    <a:lnTo>
                      <a:pt x="5481" y="10"/>
                    </a:lnTo>
                    <a:lnTo>
                      <a:pt x="5478" y="11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1"/>
                    </a:lnTo>
                    <a:lnTo>
                      <a:pt x="5392" y="10"/>
                    </a:lnTo>
                    <a:lnTo>
                      <a:pt x="5390" y="9"/>
                    </a:lnTo>
                    <a:lnTo>
                      <a:pt x="5390" y="6"/>
                    </a:lnTo>
                    <a:lnTo>
                      <a:pt x="5390" y="4"/>
                    </a:lnTo>
                    <a:lnTo>
                      <a:pt x="5392" y="3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3"/>
                    </a:lnTo>
                    <a:lnTo>
                      <a:pt x="5621" y="4"/>
                    </a:lnTo>
                    <a:lnTo>
                      <a:pt x="5621" y="6"/>
                    </a:lnTo>
                    <a:lnTo>
                      <a:pt x="5621" y="9"/>
                    </a:lnTo>
                    <a:lnTo>
                      <a:pt x="5619" y="10"/>
                    </a:lnTo>
                    <a:lnTo>
                      <a:pt x="5617" y="11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1"/>
                    </a:lnTo>
                    <a:lnTo>
                      <a:pt x="5530" y="10"/>
                    </a:lnTo>
                    <a:lnTo>
                      <a:pt x="5529" y="9"/>
                    </a:lnTo>
                    <a:lnTo>
                      <a:pt x="5529" y="6"/>
                    </a:lnTo>
                    <a:lnTo>
                      <a:pt x="5529" y="4"/>
                    </a:lnTo>
                    <a:lnTo>
                      <a:pt x="5530" y="3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3"/>
                    </a:lnTo>
                    <a:lnTo>
                      <a:pt x="5759" y="4"/>
                    </a:lnTo>
                    <a:lnTo>
                      <a:pt x="5759" y="6"/>
                    </a:lnTo>
                    <a:lnTo>
                      <a:pt x="5759" y="9"/>
                    </a:lnTo>
                    <a:lnTo>
                      <a:pt x="5757" y="10"/>
                    </a:lnTo>
                    <a:lnTo>
                      <a:pt x="5755" y="11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1"/>
                    </a:lnTo>
                    <a:lnTo>
                      <a:pt x="5669" y="10"/>
                    </a:lnTo>
                    <a:lnTo>
                      <a:pt x="5668" y="9"/>
                    </a:lnTo>
                    <a:lnTo>
                      <a:pt x="5668" y="6"/>
                    </a:lnTo>
                    <a:lnTo>
                      <a:pt x="5668" y="4"/>
                    </a:lnTo>
                    <a:lnTo>
                      <a:pt x="5669" y="3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3"/>
                    </a:lnTo>
                    <a:lnTo>
                      <a:pt x="5896" y="4"/>
                    </a:lnTo>
                    <a:lnTo>
                      <a:pt x="5898" y="6"/>
                    </a:lnTo>
                    <a:lnTo>
                      <a:pt x="5896" y="9"/>
                    </a:lnTo>
                    <a:lnTo>
                      <a:pt x="5895" y="10"/>
                    </a:lnTo>
                    <a:lnTo>
                      <a:pt x="5894" y="11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1"/>
                    </a:lnTo>
                    <a:lnTo>
                      <a:pt x="5806" y="10"/>
                    </a:lnTo>
                    <a:lnTo>
                      <a:pt x="5805" y="9"/>
                    </a:lnTo>
                    <a:lnTo>
                      <a:pt x="5805" y="6"/>
                    </a:lnTo>
                    <a:lnTo>
                      <a:pt x="5805" y="4"/>
                    </a:lnTo>
                    <a:lnTo>
                      <a:pt x="5806" y="3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3"/>
                    </a:lnTo>
                    <a:lnTo>
                      <a:pt x="6035" y="4"/>
                    </a:lnTo>
                    <a:lnTo>
                      <a:pt x="6036" y="6"/>
                    </a:lnTo>
                    <a:lnTo>
                      <a:pt x="6035" y="9"/>
                    </a:lnTo>
                    <a:lnTo>
                      <a:pt x="6034" y="10"/>
                    </a:lnTo>
                    <a:lnTo>
                      <a:pt x="6031" y="11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1"/>
                    </a:lnTo>
                    <a:lnTo>
                      <a:pt x="5945" y="10"/>
                    </a:lnTo>
                    <a:lnTo>
                      <a:pt x="5943" y="9"/>
                    </a:lnTo>
                    <a:lnTo>
                      <a:pt x="5943" y="6"/>
                    </a:lnTo>
                    <a:lnTo>
                      <a:pt x="5943" y="4"/>
                    </a:lnTo>
                    <a:lnTo>
                      <a:pt x="5945" y="3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3"/>
                    </a:lnTo>
                    <a:lnTo>
                      <a:pt x="6173" y="4"/>
                    </a:lnTo>
                    <a:lnTo>
                      <a:pt x="6173" y="6"/>
                    </a:lnTo>
                    <a:lnTo>
                      <a:pt x="6173" y="9"/>
                    </a:lnTo>
                    <a:lnTo>
                      <a:pt x="6172" y="10"/>
                    </a:lnTo>
                    <a:lnTo>
                      <a:pt x="6170" y="11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1"/>
                    </a:lnTo>
                    <a:lnTo>
                      <a:pt x="6083" y="10"/>
                    </a:lnTo>
                    <a:lnTo>
                      <a:pt x="6082" y="9"/>
                    </a:lnTo>
                    <a:lnTo>
                      <a:pt x="6082" y="6"/>
                    </a:lnTo>
                    <a:lnTo>
                      <a:pt x="6082" y="4"/>
                    </a:lnTo>
                    <a:lnTo>
                      <a:pt x="6083" y="3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3"/>
                    </a:lnTo>
                    <a:lnTo>
                      <a:pt x="6312" y="4"/>
                    </a:lnTo>
                    <a:lnTo>
                      <a:pt x="6312" y="6"/>
                    </a:lnTo>
                    <a:lnTo>
                      <a:pt x="6312" y="9"/>
                    </a:lnTo>
                    <a:lnTo>
                      <a:pt x="6310" y="10"/>
                    </a:lnTo>
                    <a:lnTo>
                      <a:pt x="6308" y="11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1"/>
                    </a:lnTo>
                    <a:lnTo>
                      <a:pt x="6222" y="10"/>
                    </a:lnTo>
                    <a:lnTo>
                      <a:pt x="6220" y="9"/>
                    </a:lnTo>
                    <a:lnTo>
                      <a:pt x="6220" y="6"/>
                    </a:lnTo>
                    <a:lnTo>
                      <a:pt x="6220" y="4"/>
                    </a:lnTo>
                    <a:lnTo>
                      <a:pt x="6222" y="3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3"/>
                    </a:lnTo>
                    <a:lnTo>
                      <a:pt x="6449" y="4"/>
                    </a:lnTo>
                    <a:lnTo>
                      <a:pt x="6450" y="6"/>
                    </a:lnTo>
                    <a:lnTo>
                      <a:pt x="6449" y="9"/>
                    </a:lnTo>
                    <a:lnTo>
                      <a:pt x="6448" y="10"/>
                    </a:lnTo>
                    <a:lnTo>
                      <a:pt x="6447" y="11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1"/>
                    </a:lnTo>
                    <a:lnTo>
                      <a:pt x="6359" y="10"/>
                    </a:lnTo>
                    <a:lnTo>
                      <a:pt x="6358" y="9"/>
                    </a:lnTo>
                    <a:lnTo>
                      <a:pt x="6358" y="6"/>
                    </a:lnTo>
                    <a:lnTo>
                      <a:pt x="6358" y="4"/>
                    </a:lnTo>
                    <a:lnTo>
                      <a:pt x="6359" y="3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3"/>
                    </a:lnTo>
                    <a:lnTo>
                      <a:pt x="6588" y="4"/>
                    </a:lnTo>
                    <a:lnTo>
                      <a:pt x="6589" y="6"/>
                    </a:lnTo>
                    <a:lnTo>
                      <a:pt x="6588" y="9"/>
                    </a:lnTo>
                    <a:lnTo>
                      <a:pt x="6587" y="10"/>
                    </a:lnTo>
                    <a:lnTo>
                      <a:pt x="6584" y="11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1"/>
                    </a:lnTo>
                    <a:lnTo>
                      <a:pt x="6497" y="10"/>
                    </a:lnTo>
                    <a:lnTo>
                      <a:pt x="6496" y="9"/>
                    </a:lnTo>
                    <a:lnTo>
                      <a:pt x="6496" y="6"/>
                    </a:lnTo>
                    <a:lnTo>
                      <a:pt x="6496" y="4"/>
                    </a:lnTo>
                    <a:lnTo>
                      <a:pt x="6497" y="3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3"/>
                    </a:lnTo>
                    <a:lnTo>
                      <a:pt x="6726" y="4"/>
                    </a:lnTo>
                    <a:lnTo>
                      <a:pt x="6726" y="6"/>
                    </a:lnTo>
                    <a:lnTo>
                      <a:pt x="6726" y="9"/>
                    </a:lnTo>
                    <a:lnTo>
                      <a:pt x="6725" y="10"/>
                    </a:lnTo>
                    <a:lnTo>
                      <a:pt x="6723" y="11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1"/>
                    </a:lnTo>
                    <a:lnTo>
                      <a:pt x="6636" y="10"/>
                    </a:lnTo>
                    <a:lnTo>
                      <a:pt x="6635" y="9"/>
                    </a:lnTo>
                    <a:lnTo>
                      <a:pt x="6635" y="6"/>
                    </a:lnTo>
                    <a:lnTo>
                      <a:pt x="6635" y="4"/>
                    </a:lnTo>
                    <a:lnTo>
                      <a:pt x="6636" y="3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3"/>
                    </a:lnTo>
                    <a:lnTo>
                      <a:pt x="6865" y="4"/>
                    </a:lnTo>
                    <a:lnTo>
                      <a:pt x="6865" y="6"/>
                    </a:lnTo>
                    <a:lnTo>
                      <a:pt x="6865" y="9"/>
                    </a:lnTo>
                    <a:lnTo>
                      <a:pt x="6862" y="10"/>
                    </a:lnTo>
                    <a:lnTo>
                      <a:pt x="6861" y="11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1"/>
                    </a:lnTo>
                    <a:lnTo>
                      <a:pt x="6775" y="10"/>
                    </a:lnTo>
                    <a:lnTo>
                      <a:pt x="6773" y="9"/>
                    </a:lnTo>
                    <a:lnTo>
                      <a:pt x="6773" y="6"/>
                    </a:lnTo>
                    <a:lnTo>
                      <a:pt x="6773" y="4"/>
                    </a:lnTo>
                    <a:lnTo>
                      <a:pt x="6775" y="3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3"/>
                    </a:lnTo>
                    <a:lnTo>
                      <a:pt x="7002" y="4"/>
                    </a:lnTo>
                    <a:lnTo>
                      <a:pt x="7003" y="6"/>
                    </a:lnTo>
                    <a:lnTo>
                      <a:pt x="7002" y="9"/>
                    </a:lnTo>
                    <a:lnTo>
                      <a:pt x="7001" y="10"/>
                    </a:lnTo>
                    <a:lnTo>
                      <a:pt x="7000" y="11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1"/>
                    </a:lnTo>
                    <a:lnTo>
                      <a:pt x="6912" y="10"/>
                    </a:lnTo>
                    <a:lnTo>
                      <a:pt x="6911" y="9"/>
                    </a:lnTo>
                    <a:lnTo>
                      <a:pt x="6911" y="6"/>
                    </a:lnTo>
                    <a:lnTo>
                      <a:pt x="6911" y="4"/>
                    </a:lnTo>
                    <a:lnTo>
                      <a:pt x="6912" y="3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3"/>
                    </a:lnTo>
                    <a:lnTo>
                      <a:pt x="7141" y="4"/>
                    </a:lnTo>
                    <a:lnTo>
                      <a:pt x="7142" y="6"/>
                    </a:lnTo>
                    <a:lnTo>
                      <a:pt x="7141" y="9"/>
                    </a:lnTo>
                    <a:lnTo>
                      <a:pt x="7139" y="10"/>
                    </a:lnTo>
                    <a:lnTo>
                      <a:pt x="7137" y="11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1"/>
                    </a:lnTo>
                    <a:lnTo>
                      <a:pt x="7050" y="10"/>
                    </a:lnTo>
                    <a:lnTo>
                      <a:pt x="7049" y="9"/>
                    </a:lnTo>
                    <a:lnTo>
                      <a:pt x="7049" y="6"/>
                    </a:lnTo>
                    <a:lnTo>
                      <a:pt x="7049" y="4"/>
                    </a:lnTo>
                    <a:lnTo>
                      <a:pt x="7050" y="3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3"/>
                    </a:lnTo>
                    <a:lnTo>
                      <a:pt x="7279" y="4"/>
                    </a:lnTo>
                    <a:lnTo>
                      <a:pt x="7279" y="6"/>
                    </a:lnTo>
                    <a:lnTo>
                      <a:pt x="7279" y="9"/>
                    </a:lnTo>
                    <a:lnTo>
                      <a:pt x="7278" y="10"/>
                    </a:lnTo>
                    <a:lnTo>
                      <a:pt x="7276" y="11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1"/>
                    </a:lnTo>
                    <a:lnTo>
                      <a:pt x="7189" y="10"/>
                    </a:lnTo>
                    <a:lnTo>
                      <a:pt x="7188" y="9"/>
                    </a:lnTo>
                    <a:lnTo>
                      <a:pt x="7188" y="6"/>
                    </a:lnTo>
                    <a:lnTo>
                      <a:pt x="7188" y="4"/>
                    </a:lnTo>
                    <a:lnTo>
                      <a:pt x="7189" y="3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3"/>
                    </a:lnTo>
                    <a:lnTo>
                      <a:pt x="7418" y="4"/>
                    </a:lnTo>
                    <a:lnTo>
                      <a:pt x="7418" y="6"/>
                    </a:lnTo>
                    <a:lnTo>
                      <a:pt x="7418" y="9"/>
                    </a:lnTo>
                    <a:lnTo>
                      <a:pt x="7415" y="10"/>
                    </a:lnTo>
                    <a:lnTo>
                      <a:pt x="7414" y="11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1"/>
                    </a:lnTo>
                    <a:lnTo>
                      <a:pt x="7327" y="10"/>
                    </a:lnTo>
                    <a:lnTo>
                      <a:pt x="7326" y="9"/>
                    </a:lnTo>
                    <a:lnTo>
                      <a:pt x="7326" y="6"/>
                    </a:lnTo>
                    <a:lnTo>
                      <a:pt x="7326" y="4"/>
                    </a:lnTo>
                    <a:lnTo>
                      <a:pt x="7327" y="3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3"/>
                    </a:lnTo>
                    <a:lnTo>
                      <a:pt x="7555" y="4"/>
                    </a:lnTo>
                    <a:lnTo>
                      <a:pt x="7556" y="6"/>
                    </a:lnTo>
                    <a:lnTo>
                      <a:pt x="7555" y="9"/>
                    </a:lnTo>
                    <a:lnTo>
                      <a:pt x="7554" y="10"/>
                    </a:lnTo>
                    <a:lnTo>
                      <a:pt x="7553" y="11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1"/>
                    </a:lnTo>
                    <a:lnTo>
                      <a:pt x="7465" y="10"/>
                    </a:lnTo>
                    <a:lnTo>
                      <a:pt x="7464" y="9"/>
                    </a:lnTo>
                    <a:lnTo>
                      <a:pt x="7464" y="6"/>
                    </a:lnTo>
                    <a:lnTo>
                      <a:pt x="7464" y="4"/>
                    </a:lnTo>
                    <a:lnTo>
                      <a:pt x="7465" y="3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3"/>
                    </a:lnTo>
                    <a:lnTo>
                      <a:pt x="7694" y="4"/>
                    </a:lnTo>
                    <a:lnTo>
                      <a:pt x="7695" y="6"/>
                    </a:lnTo>
                    <a:lnTo>
                      <a:pt x="7694" y="9"/>
                    </a:lnTo>
                    <a:lnTo>
                      <a:pt x="7692" y="10"/>
                    </a:lnTo>
                    <a:lnTo>
                      <a:pt x="7690" y="11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1"/>
                    </a:lnTo>
                    <a:lnTo>
                      <a:pt x="7603" y="10"/>
                    </a:lnTo>
                    <a:lnTo>
                      <a:pt x="7602" y="9"/>
                    </a:lnTo>
                    <a:lnTo>
                      <a:pt x="7602" y="6"/>
                    </a:lnTo>
                    <a:lnTo>
                      <a:pt x="7602" y="4"/>
                    </a:lnTo>
                    <a:lnTo>
                      <a:pt x="7603" y="3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3"/>
                    </a:lnTo>
                    <a:lnTo>
                      <a:pt x="7832" y="4"/>
                    </a:lnTo>
                    <a:lnTo>
                      <a:pt x="7832" y="6"/>
                    </a:lnTo>
                    <a:lnTo>
                      <a:pt x="7832" y="9"/>
                    </a:lnTo>
                    <a:lnTo>
                      <a:pt x="7831" y="10"/>
                    </a:lnTo>
                    <a:lnTo>
                      <a:pt x="7828" y="11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1"/>
                    </a:lnTo>
                    <a:lnTo>
                      <a:pt x="7742" y="10"/>
                    </a:lnTo>
                    <a:lnTo>
                      <a:pt x="7741" y="9"/>
                    </a:lnTo>
                    <a:lnTo>
                      <a:pt x="7741" y="6"/>
                    </a:lnTo>
                    <a:lnTo>
                      <a:pt x="7741" y="4"/>
                    </a:lnTo>
                    <a:lnTo>
                      <a:pt x="7742" y="3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3"/>
                    </a:lnTo>
                    <a:lnTo>
                      <a:pt x="7971" y="4"/>
                    </a:lnTo>
                    <a:lnTo>
                      <a:pt x="7971" y="6"/>
                    </a:lnTo>
                    <a:lnTo>
                      <a:pt x="7971" y="9"/>
                    </a:lnTo>
                    <a:lnTo>
                      <a:pt x="7968" y="10"/>
                    </a:lnTo>
                    <a:lnTo>
                      <a:pt x="7967" y="11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1"/>
                    </a:lnTo>
                    <a:lnTo>
                      <a:pt x="7880" y="10"/>
                    </a:lnTo>
                    <a:lnTo>
                      <a:pt x="7879" y="9"/>
                    </a:lnTo>
                    <a:lnTo>
                      <a:pt x="7879" y="6"/>
                    </a:lnTo>
                    <a:lnTo>
                      <a:pt x="7879" y="4"/>
                    </a:lnTo>
                    <a:lnTo>
                      <a:pt x="7880" y="3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3"/>
                    </a:lnTo>
                    <a:lnTo>
                      <a:pt x="8108" y="4"/>
                    </a:lnTo>
                    <a:lnTo>
                      <a:pt x="8109" y="6"/>
                    </a:lnTo>
                    <a:lnTo>
                      <a:pt x="8108" y="9"/>
                    </a:lnTo>
                    <a:lnTo>
                      <a:pt x="8107" y="10"/>
                    </a:lnTo>
                    <a:lnTo>
                      <a:pt x="8106" y="11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1"/>
                    </a:lnTo>
                    <a:lnTo>
                      <a:pt x="8018" y="10"/>
                    </a:lnTo>
                    <a:lnTo>
                      <a:pt x="8016" y="9"/>
                    </a:lnTo>
                    <a:lnTo>
                      <a:pt x="8016" y="6"/>
                    </a:lnTo>
                    <a:lnTo>
                      <a:pt x="8016" y="4"/>
                    </a:lnTo>
                    <a:lnTo>
                      <a:pt x="8018" y="3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3"/>
                    </a:lnTo>
                    <a:lnTo>
                      <a:pt x="8246" y="4"/>
                    </a:lnTo>
                    <a:lnTo>
                      <a:pt x="8248" y="6"/>
                    </a:lnTo>
                    <a:lnTo>
                      <a:pt x="8246" y="9"/>
                    </a:lnTo>
                    <a:lnTo>
                      <a:pt x="8245" y="10"/>
                    </a:lnTo>
                    <a:lnTo>
                      <a:pt x="8243" y="11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1"/>
                    </a:lnTo>
                    <a:lnTo>
                      <a:pt x="8156" y="10"/>
                    </a:lnTo>
                    <a:lnTo>
                      <a:pt x="8155" y="9"/>
                    </a:lnTo>
                    <a:lnTo>
                      <a:pt x="8155" y="6"/>
                    </a:lnTo>
                    <a:lnTo>
                      <a:pt x="8155" y="4"/>
                    </a:lnTo>
                    <a:lnTo>
                      <a:pt x="8156" y="3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3"/>
                    </a:lnTo>
                    <a:lnTo>
                      <a:pt x="8385" y="4"/>
                    </a:lnTo>
                    <a:lnTo>
                      <a:pt x="8385" y="6"/>
                    </a:lnTo>
                    <a:lnTo>
                      <a:pt x="8385" y="9"/>
                    </a:lnTo>
                    <a:lnTo>
                      <a:pt x="8384" y="10"/>
                    </a:lnTo>
                    <a:lnTo>
                      <a:pt x="8381" y="11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1"/>
                    </a:lnTo>
                    <a:lnTo>
                      <a:pt x="8295" y="10"/>
                    </a:lnTo>
                    <a:lnTo>
                      <a:pt x="8293" y="9"/>
                    </a:lnTo>
                    <a:lnTo>
                      <a:pt x="8293" y="6"/>
                    </a:lnTo>
                    <a:lnTo>
                      <a:pt x="8293" y="4"/>
                    </a:lnTo>
                    <a:lnTo>
                      <a:pt x="8295" y="3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3"/>
                    </a:lnTo>
                    <a:lnTo>
                      <a:pt x="8524" y="4"/>
                    </a:lnTo>
                    <a:lnTo>
                      <a:pt x="8524" y="6"/>
                    </a:lnTo>
                    <a:lnTo>
                      <a:pt x="8524" y="9"/>
                    </a:lnTo>
                    <a:lnTo>
                      <a:pt x="8521" y="10"/>
                    </a:lnTo>
                    <a:lnTo>
                      <a:pt x="8520" y="11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1"/>
                    </a:lnTo>
                    <a:lnTo>
                      <a:pt x="8433" y="10"/>
                    </a:lnTo>
                    <a:lnTo>
                      <a:pt x="8432" y="9"/>
                    </a:lnTo>
                    <a:lnTo>
                      <a:pt x="8432" y="6"/>
                    </a:lnTo>
                    <a:lnTo>
                      <a:pt x="8432" y="4"/>
                    </a:lnTo>
                    <a:lnTo>
                      <a:pt x="8433" y="3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3"/>
                    </a:lnTo>
                    <a:lnTo>
                      <a:pt x="8661" y="4"/>
                    </a:lnTo>
                    <a:lnTo>
                      <a:pt x="8662" y="6"/>
                    </a:lnTo>
                    <a:lnTo>
                      <a:pt x="8661" y="9"/>
                    </a:lnTo>
                    <a:lnTo>
                      <a:pt x="8660" y="10"/>
                    </a:lnTo>
                    <a:lnTo>
                      <a:pt x="8658" y="11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1"/>
                    </a:lnTo>
                    <a:lnTo>
                      <a:pt x="8571" y="10"/>
                    </a:lnTo>
                    <a:lnTo>
                      <a:pt x="8569" y="9"/>
                    </a:lnTo>
                    <a:lnTo>
                      <a:pt x="8569" y="6"/>
                    </a:lnTo>
                    <a:lnTo>
                      <a:pt x="8569" y="4"/>
                    </a:lnTo>
                    <a:lnTo>
                      <a:pt x="8571" y="3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3"/>
                    </a:lnTo>
                    <a:lnTo>
                      <a:pt x="8799" y="4"/>
                    </a:lnTo>
                    <a:lnTo>
                      <a:pt x="8801" y="6"/>
                    </a:lnTo>
                    <a:lnTo>
                      <a:pt x="8799" y="9"/>
                    </a:lnTo>
                    <a:lnTo>
                      <a:pt x="8798" y="10"/>
                    </a:lnTo>
                    <a:lnTo>
                      <a:pt x="8796" y="11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1"/>
                    </a:lnTo>
                    <a:lnTo>
                      <a:pt x="8709" y="10"/>
                    </a:lnTo>
                    <a:lnTo>
                      <a:pt x="8708" y="9"/>
                    </a:lnTo>
                    <a:lnTo>
                      <a:pt x="8708" y="6"/>
                    </a:lnTo>
                    <a:lnTo>
                      <a:pt x="8708" y="4"/>
                    </a:lnTo>
                    <a:lnTo>
                      <a:pt x="8709" y="3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3"/>
                    </a:lnTo>
                    <a:lnTo>
                      <a:pt x="8938" y="4"/>
                    </a:lnTo>
                    <a:lnTo>
                      <a:pt x="8938" y="6"/>
                    </a:lnTo>
                    <a:lnTo>
                      <a:pt x="8938" y="9"/>
                    </a:lnTo>
                    <a:lnTo>
                      <a:pt x="8937" y="10"/>
                    </a:lnTo>
                    <a:lnTo>
                      <a:pt x="8934" y="11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1"/>
                    </a:lnTo>
                    <a:lnTo>
                      <a:pt x="8848" y="10"/>
                    </a:lnTo>
                    <a:lnTo>
                      <a:pt x="8846" y="9"/>
                    </a:lnTo>
                    <a:lnTo>
                      <a:pt x="8846" y="6"/>
                    </a:lnTo>
                    <a:lnTo>
                      <a:pt x="8846" y="4"/>
                    </a:lnTo>
                    <a:lnTo>
                      <a:pt x="8848" y="3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3"/>
                    </a:lnTo>
                    <a:lnTo>
                      <a:pt x="9076" y="4"/>
                    </a:lnTo>
                    <a:lnTo>
                      <a:pt x="9076" y="6"/>
                    </a:lnTo>
                    <a:lnTo>
                      <a:pt x="9076" y="9"/>
                    </a:lnTo>
                    <a:lnTo>
                      <a:pt x="9074" y="10"/>
                    </a:lnTo>
                    <a:lnTo>
                      <a:pt x="9073" y="11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1"/>
                    </a:lnTo>
                    <a:lnTo>
                      <a:pt x="8986" y="10"/>
                    </a:lnTo>
                    <a:lnTo>
                      <a:pt x="8985" y="9"/>
                    </a:lnTo>
                    <a:lnTo>
                      <a:pt x="8985" y="6"/>
                    </a:lnTo>
                    <a:lnTo>
                      <a:pt x="8985" y="4"/>
                    </a:lnTo>
                    <a:lnTo>
                      <a:pt x="8986" y="3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3"/>
                    </a:lnTo>
                    <a:lnTo>
                      <a:pt x="9214" y="4"/>
                    </a:lnTo>
                    <a:lnTo>
                      <a:pt x="9215" y="6"/>
                    </a:lnTo>
                    <a:lnTo>
                      <a:pt x="9214" y="9"/>
                    </a:lnTo>
                    <a:lnTo>
                      <a:pt x="9213" y="10"/>
                    </a:lnTo>
                    <a:lnTo>
                      <a:pt x="9211" y="11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1"/>
                    </a:lnTo>
                    <a:lnTo>
                      <a:pt x="9123" y="10"/>
                    </a:lnTo>
                    <a:lnTo>
                      <a:pt x="9122" y="9"/>
                    </a:lnTo>
                    <a:lnTo>
                      <a:pt x="9122" y="6"/>
                    </a:lnTo>
                    <a:lnTo>
                      <a:pt x="9122" y="4"/>
                    </a:lnTo>
                    <a:lnTo>
                      <a:pt x="9123" y="3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3"/>
                    </a:lnTo>
                    <a:lnTo>
                      <a:pt x="9352" y="4"/>
                    </a:lnTo>
                    <a:lnTo>
                      <a:pt x="9353" y="6"/>
                    </a:lnTo>
                    <a:lnTo>
                      <a:pt x="9352" y="9"/>
                    </a:lnTo>
                    <a:lnTo>
                      <a:pt x="9351" y="10"/>
                    </a:lnTo>
                    <a:lnTo>
                      <a:pt x="9349" y="11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1"/>
                    </a:lnTo>
                    <a:lnTo>
                      <a:pt x="9262" y="10"/>
                    </a:lnTo>
                    <a:lnTo>
                      <a:pt x="9261" y="9"/>
                    </a:lnTo>
                    <a:lnTo>
                      <a:pt x="9261" y="6"/>
                    </a:lnTo>
                    <a:lnTo>
                      <a:pt x="9261" y="4"/>
                    </a:lnTo>
                    <a:lnTo>
                      <a:pt x="9262" y="3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3"/>
                    </a:lnTo>
                    <a:lnTo>
                      <a:pt x="9491" y="4"/>
                    </a:lnTo>
                    <a:lnTo>
                      <a:pt x="9491" y="6"/>
                    </a:lnTo>
                    <a:lnTo>
                      <a:pt x="9491" y="9"/>
                    </a:lnTo>
                    <a:lnTo>
                      <a:pt x="9490" y="10"/>
                    </a:lnTo>
                    <a:lnTo>
                      <a:pt x="9487" y="11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1"/>
                    </a:lnTo>
                    <a:lnTo>
                      <a:pt x="9400" y="10"/>
                    </a:lnTo>
                    <a:lnTo>
                      <a:pt x="9399" y="9"/>
                    </a:lnTo>
                    <a:lnTo>
                      <a:pt x="9399" y="6"/>
                    </a:lnTo>
                    <a:lnTo>
                      <a:pt x="9399" y="4"/>
                    </a:lnTo>
                    <a:lnTo>
                      <a:pt x="9400" y="3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3"/>
                    </a:lnTo>
                    <a:lnTo>
                      <a:pt x="9629" y="4"/>
                    </a:lnTo>
                    <a:lnTo>
                      <a:pt x="9629" y="6"/>
                    </a:lnTo>
                    <a:lnTo>
                      <a:pt x="9629" y="9"/>
                    </a:lnTo>
                    <a:lnTo>
                      <a:pt x="9627" y="10"/>
                    </a:lnTo>
                    <a:lnTo>
                      <a:pt x="9626" y="11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1"/>
                    </a:lnTo>
                    <a:lnTo>
                      <a:pt x="9539" y="10"/>
                    </a:lnTo>
                    <a:lnTo>
                      <a:pt x="9538" y="9"/>
                    </a:lnTo>
                    <a:lnTo>
                      <a:pt x="9538" y="6"/>
                    </a:lnTo>
                    <a:lnTo>
                      <a:pt x="9538" y="4"/>
                    </a:lnTo>
                    <a:lnTo>
                      <a:pt x="9539" y="3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3"/>
                    </a:lnTo>
                    <a:lnTo>
                      <a:pt x="9767" y="4"/>
                    </a:lnTo>
                    <a:lnTo>
                      <a:pt x="9768" y="6"/>
                    </a:lnTo>
                    <a:lnTo>
                      <a:pt x="9767" y="9"/>
                    </a:lnTo>
                    <a:lnTo>
                      <a:pt x="9765" y="10"/>
                    </a:lnTo>
                    <a:lnTo>
                      <a:pt x="9764" y="11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1"/>
                    </a:lnTo>
                    <a:lnTo>
                      <a:pt x="9676" y="10"/>
                    </a:lnTo>
                    <a:lnTo>
                      <a:pt x="9675" y="9"/>
                    </a:lnTo>
                    <a:lnTo>
                      <a:pt x="9675" y="6"/>
                    </a:lnTo>
                    <a:lnTo>
                      <a:pt x="9675" y="4"/>
                    </a:lnTo>
                    <a:lnTo>
                      <a:pt x="9676" y="3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3"/>
                    </a:lnTo>
                    <a:lnTo>
                      <a:pt x="9905" y="4"/>
                    </a:lnTo>
                    <a:lnTo>
                      <a:pt x="9906" y="6"/>
                    </a:lnTo>
                    <a:lnTo>
                      <a:pt x="9905" y="9"/>
                    </a:lnTo>
                    <a:lnTo>
                      <a:pt x="9904" y="10"/>
                    </a:lnTo>
                    <a:lnTo>
                      <a:pt x="9902" y="11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1"/>
                    </a:lnTo>
                    <a:lnTo>
                      <a:pt x="9815" y="10"/>
                    </a:lnTo>
                    <a:lnTo>
                      <a:pt x="9814" y="9"/>
                    </a:lnTo>
                    <a:lnTo>
                      <a:pt x="9814" y="6"/>
                    </a:lnTo>
                    <a:lnTo>
                      <a:pt x="9814" y="4"/>
                    </a:lnTo>
                    <a:lnTo>
                      <a:pt x="9815" y="3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10038" y="0"/>
                    </a:lnTo>
                    <a:lnTo>
                      <a:pt x="10040" y="0"/>
                    </a:lnTo>
                    <a:lnTo>
                      <a:pt x="10042" y="3"/>
                    </a:lnTo>
                    <a:lnTo>
                      <a:pt x="10044" y="4"/>
                    </a:lnTo>
                    <a:lnTo>
                      <a:pt x="10044" y="6"/>
                    </a:lnTo>
                    <a:lnTo>
                      <a:pt x="10044" y="9"/>
                    </a:lnTo>
                    <a:lnTo>
                      <a:pt x="10042" y="10"/>
                    </a:lnTo>
                    <a:lnTo>
                      <a:pt x="10040" y="11"/>
                    </a:lnTo>
                    <a:lnTo>
                      <a:pt x="10038" y="12"/>
                    </a:lnTo>
                    <a:lnTo>
                      <a:pt x="9958" y="12"/>
                    </a:lnTo>
                    <a:lnTo>
                      <a:pt x="9955" y="11"/>
                    </a:lnTo>
                    <a:lnTo>
                      <a:pt x="9953" y="10"/>
                    </a:lnTo>
                    <a:lnTo>
                      <a:pt x="9952" y="9"/>
                    </a:lnTo>
                    <a:lnTo>
                      <a:pt x="9952" y="6"/>
                    </a:lnTo>
                    <a:lnTo>
                      <a:pt x="9952" y="4"/>
                    </a:lnTo>
                    <a:lnTo>
                      <a:pt x="9953" y="3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  <a:moveTo>
                      <a:pt x="10095" y="0"/>
                    </a:moveTo>
                    <a:lnTo>
                      <a:pt x="10176" y="0"/>
                    </a:lnTo>
                    <a:lnTo>
                      <a:pt x="10179" y="0"/>
                    </a:lnTo>
                    <a:lnTo>
                      <a:pt x="10180" y="3"/>
                    </a:lnTo>
                    <a:lnTo>
                      <a:pt x="10182" y="4"/>
                    </a:lnTo>
                    <a:lnTo>
                      <a:pt x="10182" y="6"/>
                    </a:lnTo>
                    <a:lnTo>
                      <a:pt x="10182" y="9"/>
                    </a:lnTo>
                    <a:lnTo>
                      <a:pt x="10180" y="10"/>
                    </a:lnTo>
                    <a:lnTo>
                      <a:pt x="10179" y="11"/>
                    </a:lnTo>
                    <a:lnTo>
                      <a:pt x="10176" y="12"/>
                    </a:lnTo>
                    <a:lnTo>
                      <a:pt x="10095" y="12"/>
                    </a:lnTo>
                    <a:lnTo>
                      <a:pt x="10093" y="11"/>
                    </a:lnTo>
                    <a:lnTo>
                      <a:pt x="10092" y="10"/>
                    </a:lnTo>
                    <a:lnTo>
                      <a:pt x="10091" y="9"/>
                    </a:lnTo>
                    <a:lnTo>
                      <a:pt x="10091" y="6"/>
                    </a:lnTo>
                    <a:lnTo>
                      <a:pt x="10091" y="4"/>
                    </a:lnTo>
                    <a:lnTo>
                      <a:pt x="10092" y="3"/>
                    </a:lnTo>
                    <a:lnTo>
                      <a:pt x="10093" y="0"/>
                    </a:lnTo>
                    <a:lnTo>
                      <a:pt x="100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9" name="Freeform 7"/>
              <p:cNvSpPr>
                <a:spLocks noEditPoints="1"/>
              </p:cNvSpPr>
              <p:nvPr/>
            </p:nvSpPr>
            <p:spPr bwMode="auto">
              <a:xfrm>
                <a:off x="849313" y="838200"/>
                <a:ext cx="9525" cy="5191125"/>
              </a:xfrm>
              <a:custGeom>
                <a:avLst/>
                <a:gdLst>
                  <a:gd name="T0" fmla="*/ 2147483647 w 10"/>
                  <a:gd name="T1" fmla="*/ 2147483647 h 6540"/>
                  <a:gd name="T2" fmla="*/ 0 w 10"/>
                  <a:gd name="T3" fmla="*/ 2147483647 h 6540"/>
                  <a:gd name="T4" fmla="*/ 2147483647 w 10"/>
                  <a:gd name="T5" fmla="*/ 2147483647 h 6540"/>
                  <a:gd name="T6" fmla="*/ 2147483647 w 10"/>
                  <a:gd name="T7" fmla="*/ 2147483647 h 6540"/>
                  <a:gd name="T8" fmla="*/ 2147483647 w 10"/>
                  <a:gd name="T9" fmla="*/ 2147483647 h 6540"/>
                  <a:gd name="T10" fmla="*/ 2147483647 w 10"/>
                  <a:gd name="T11" fmla="*/ 2147483647 h 6540"/>
                  <a:gd name="T12" fmla="*/ 0 w 10"/>
                  <a:gd name="T13" fmla="*/ 2147483647 h 6540"/>
                  <a:gd name="T14" fmla="*/ 2147483647 w 10"/>
                  <a:gd name="T15" fmla="*/ 2147483647 h 6540"/>
                  <a:gd name="T16" fmla="*/ 2147483647 w 10"/>
                  <a:gd name="T17" fmla="*/ 2147483647 h 6540"/>
                  <a:gd name="T18" fmla="*/ 2147483647 w 10"/>
                  <a:gd name="T19" fmla="*/ 2147483647 h 6540"/>
                  <a:gd name="T20" fmla="*/ 2147483647 w 10"/>
                  <a:gd name="T21" fmla="*/ 2147483647 h 6540"/>
                  <a:gd name="T22" fmla="*/ 0 w 10"/>
                  <a:gd name="T23" fmla="*/ 2147483647 h 6540"/>
                  <a:gd name="T24" fmla="*/ 2147483647 w 10"/>
                  <a:gd name="T25" fmla="*/ 2147483647 h 6540"/>
                  <a:gd name="T26" fmla="*/ 2147483647 w 10"/>
                  <a:gd name="T27" fmla="*/ 2147483647 h 6540"/>
                  <a:gd name="T28" fmla="*/ 2147483647 w 10"/>
                  <a:gd name="T29" fmla="*/ 2147483647 h 6540"/>
                  <a:gd name="T30" fmla="*/ 2147483647 w 10"/>
                  <a:gd name="T31" fmla="*/ 2147483647 h 6540"/>
                  <a:gd name="T32" fmla="*/ 0 w 10"/>
                  <a:gd name="T33" fmla="*/ 2147483647 h 6540"/>
                  <a:gd name="T34" fmla="*/ 2147483647 w 10"/>
                  <a:gd name="T35" fmla="*/ 2147483647 h 6540"/>
                  <a:gd name="T36" fmla="*/ 2147483647 w 10"/>
                  <a:gd name="T37" fmla="*/ 2147483647 h 6540"/>
                  <a:gd name="T38" fmla="*/ 2147483647 w 10"/>
                  <a:gd name="T39" fmla="*/ 2147483647 h 6540"/>
                  <a:gd name="T40" fmla="*/ 2147483647 w 10"/>
                  <a:gd name="T41" fmla="*/ 2147483647 h 6540"/>
                  <a:gd name="T42" fmla="*/ 0 w 10"/>
                  <a:gd name="T43" fmla="*/ 2147483647 h 6540"/>
                  <a:gd name="T44" fmla="*/ 2147483647 w 10"/>
                  <a:gd name="T45" fmla="*/ 2147483647 h 6540"/>
                  <a:gd name="T46" fmla="*/ 2147483647 w 10"/>
                  <a:gd name="T47" fmla="*/ 2147483647 h 6540"/>
                  <a:gd name="T48" fmla="*/ 2147483647 w 10"/>
                  <a:gd name="T49" fmla="*/ 2147483647 h 6540"/>
                  <a:gd name="T50" fmla="*/ 2147483647 w 10"/>
                  <a:gd name="T51" fmla="*/ 2147483647 h 6540"/>
                  <a:gd name="T52" fmla="*/ 0 w 10"/>
                  <a:gd name="T53" fmla="*/ 2147483647 h 6540"/>
                  <a:gd name="T54" fmla="*/ 2147483647 w 10"/>
                  <a:gd name="T55" fmla="*/ 2147483647 h 6540"/>
                  <a:gd name="T56" fmla="*/ 2147483647 w 10"/>
                  <a:gd name="T57" fmla="*/ 2147483647 h 6540"/>
                  <a:gd name="T58" fmla="*/ 2147483647 w 10"/>
                  <a:gd name="T59" fmla="*/ 2147483647 h 6540"/>
                  <a:gd name="T60" fmla="*/ 2147483647 w 10"/>
                  <a:gd name="T61" fmla="*/ 2147483647 h 6540"/>
                  <a:gd name="T62" fmla="*/ 0 w 10"/>
                  <a:gd name="T63" fmla="*/ 2147483647 h 6540"/>
                  <a:gd name="T64" fmla="*/ 2147483647 w 10"/>
                  <a:gd name="T65" fmla="*/ 2147483647 h 6540"/>
                  <a:gd name="T66" fmla="*/ 2147483647 w 10"/>
                  <a:gd name="T67" fmla="*/ 2147483647 h 6540"/>
                  <a:gd name="T68" fmla="*/ 2147483647 w 10"/>
                  <a:gd name="T69" fmla="*/ 2147483647 h 6540"/>
                  <a:gd name="T70" fmla="*/ 2147483647 w 10"/>
                  <a:gd name="T71" fmla="*/ 2147483647 h 6540"/>
                  <a:gd name="T72" fmla="*/ 0 w 10"/>
                  <a:gd name="T73" fmla="*/ 2147483647 h 6540"/>
                  <a:gd name="T74" fmla="*/ 2147483647 w 10"/>
                  <a:gd name="T75" fmla="*/ 2147483647 h 6540"/>
                  <a:gd name="T76" fmla="*/ 2147483647 w 10"/>
                  <a:gd name="T77" fmla="*/ 2147483647 h 6540"/>
                  <a:gd name="T78" fmla="*/ 2147483647 w 10"/>
                  <a:gd name="T79" fmla="*/ 2147483647 h 6540"/>
                  <a:gd name="T80" fmla="*/ 2147483647 w 10"/>
                  <a:gd name="T81" fmla="*/ 2147483647 h 6540"/>
                  <a:gd name="T82" fmla="*/ 0 w 10"/>
                  <a:gd name="T83" fmla="*/ 2147483647 h 6540"/>
                  <a:gd name="T84" fmla="*/ 2147483647 w 10"/>
                  <a:gd name="T85" fmla="*/ 2147483647 h 6540"/>
                  <a:gd name="T86" fmla="*/ 2147483647 w 10"/>
                  <a:gd name="T87" fmla="*/ 2147483647 h 6540"/>
                  <a:gd name="T88" fmla="*/ 2147483647 w 10"/>
                  <a:gd name="T89" fmla="*/ 2147483647 h 6540"/>
                  <a:gd name="T90" fmla="*/ 2147483647 w 10"/>
                  <a:gd name="T91" fmla="*/ 2147483647 h 6540"/>
                  <a:gd name="T92" fmla="*/ 0 w 10"/>
                  <a:gd name="T93" fmla="*/ 2147483647 h 6540"/>
                  <a:gd name="T94" fmla="*/ 2147483647 w 10"/>
                  <a:gd name="T95" fmla="*/ 2147483647 h 6540"/>
                  <a:gd name="T96" fmla="*/ 2147483647 w 10"/>
                  <a:gd name="T97" fmla="*/ 2147483647 h 6540"/>
                  <a:gd name="T98" fmla="*/ 2147483647 w 10"/>
                  <a:gd name="T99" fmla="*/ 2147483647 h 6540"/>
                  <a:gd name="T100" fmla="*/ 2147483647 w 10"/>
                  <a:gd name="T101" fmla="*/ 2147483647 h 6540"/>
                  <a:gd name="T102" fmla="*/ 0 w 10"/>
                  <a:gd name="T103" fmla="*/ 2147483647 h 6540"/>
                  <a:gd name="T104" fmla="*/ 2147483647 w 10"/>
                  <a:gd name="T105" fmla="*/ 2147483647 h 6540"/>
                  <a:gd name="T106" fmla="*/ 2147483647 w 10"/>
                  <a:gd name="T107" fmla="*/ 2147483647 h 6540"/>
                  <a:gd name="T108" fmla="*/ 2147483647 w 10"/>
                  <a:gd name="T109" fmla="*/ 2147483647 h 6540"/>
                  <a:gd name="T110" fmla="*/ 2147483647 w 10"/>
                  <a:gd name="T111" fmla="*/ 2147483647 h 6540"/>
                  <a:gd name="T112" fmla="*/ 0 w 10"/>
                  <a:gd name="T113" fmla="*/ 2147483647 h 6540"/>
                  <a:gd name="T114" fmla="*/ 2147483647 w 10"/>
                  <a:gd name="T115" fmla="*/ 2147483647 h 6540"/>
                  <a:gd name="T116" fmla="*/ 2147483647 w 10"/>
                  <a:gd name="T117" fmla="*/ 2147483647 h 6540"/>
                  <a:gd name="T118" fmla="*/ 2147483647 w 10"/>
                  <a:gd name="T119" fmla="*/ 2147483647 h 6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"/>
                  <a:gd name="T181" fmla="*/ 0 h 6540"/>
                  <a:gd name="T182" fmla="*/ 10 w 10"/>
                  <a:gd name="T183" fmla="*/ 6540 h 6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" h="6540">
                    <a:moveTo>
                      <a:pt x="10" y="6"/>
                    </a:moveTo>
                    <a:lnTo>
                      <a:pt x="10" y="86"/>
                    </a:lnTo>
                    <a:lnTo>
                      <a:pt x="10" y="88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6" y="92"/>
                    </a:lnTo>
                    <a:lnTo>
                      <a:pt x="3" y="91"/>
                    </a:lnTo>
                    <a:lnTo>
                      <a:pt x="1" y="90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0" y="4"/>
                    </a:lnTo>
                    <a:lnTo>
                      <a:pt x="10" y="6"/>
                    </a:lnTo>
                    <a:close/>
                    <a:moveTo>
                      <a:pt x="10" y="143"/>
                    </a:moveTo>
                    <a:lnTo>
                      <a:pt x="10" y="224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7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1" y="227"/>
                    </a:lnTo>
                    <a:lnTo>
                      <a:pt x="0" y="226"/>
                    </a:lnTo>
                    <a:lnTo>
                      <a:pt x="0" y="224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1" y="139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7" y="137"/>
                    </a:lnTo>
                    <a:lnTo>
                      <a:pt x="9" y="139"/>
                    </a:lnTo>
                    <a:lnTo>
                      <a:pt x="10" y="141"/>
                    </a:lnTo>
                    <a:lnTo>
                      <a:pt x="10" y="143"/>
                    </a:lnTo>
                    <a:close/>
                    <a:moveTo>
                      <a:pt x="10" y="281"/>
                    </a:moveTo>
                    <a:lnTo>
                      <a:pt x="10" y="361"/>
                    </a:lnTo>
                    <a:lnTo>
                      <a:pt x="10" y="362"/>
                    </a:lnTo>
                    <a:lnTo>
                      <a:pt x="9" y="365"/>
                    </a:lnTo>
                    <a:lnTo>
                      <a:pt x="7" y="366"/>
                    </a:lnTo>
                    <a:lnTo>
                      <a:pt x="6" y="366"/>
                    </a:lnTo>
                    <a:lnTo>
                      <a:pt x="3" y="366"/>
                    </a:lnTo>
                    <a:lnTo>
                      <a:pt x="1" y="365"/>
                    </a:lnTo>
                    <a:lnTo>
                      <a:pt x="0" y="362"/>
                    </a:lnTo>
                    <a:lnTo>
                      <a:pt x="0" y="361"/>
                    </a:lnTo>
                    <a:lnTo>
                      <a:pt x="0" y="281"/>
                    </a:lnTo>
                    <a:lnTo>
                      <a:pt x="0" y="279"/>
                    </a:lnTo>
                    <a:lnTo>
                      <a:pt x="1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7" y="275"/>
                    </a:lnTo>
                    <a:lnTo>
                      <a:pt x="9" y="276"/>
                    </a:lnTo>
                    <a:lnTo>
                      <a:pt x="10" y="279"/>
                    </a:lnTo>
                    <a:lnTo>
                      <a:pt x="10" y="281"/>
                    </a:lnTo>
                    <a:close/>
                    <a:moveTo>
                      <a:pt x="10" y="417"/>
                    </a:moveTo>
                    <a:lnTo>
                      <a:pt x="10" y="497"/>
                    </a:lnTo>
                    <a:lnTo>
                      <a:pt x="10" y="500"/>
                    </a:lnTo>
                    <a:lnTo>
                      <a:pt x="9" y="502"/>
                    </a:lnTo>
                    <a:lnTo>
                      <a:pt x="7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1" y="502"/>
                    </a:lnTo>
                    <a:lnTo>
                      <a:pt x="0" y="500"/>
                    </a:lnTo>
                    <a:lnTo>
                      <a:pt x="0" y="497"/>
                    </a:lnTo>
                    <a:lnTo>
                      <a:pt x="0" y="417"/>
                    </a:lnTo>
                    <a:lnTo>
                      <a:pt x="0" y="415"/>
                    </a:lnTo>
                    <a:lnTo>
                      <a:pt x="1" y="414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7" y="412"/>
                    </a:lnTo>
                    <a:lnTo>
                      <a:pt x="9" y="414"/>
                    </a:lnTo>
                    <a:lnTo>
                      <a:pt x="10" y="415"/>
                    </a:lnTo>
                    <a:lnTo>
                      <a:pt x="10" y="417"/>
                    </a:lnTo>
                    <a:close/>
                    <a:moveTo>
                      <a:pt x="10" y="555"/>
                    </a:moveTo>
                    <a:lnTo>
                      <a:pt x="10" y="635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7" y="640"/>
                    </a:lnTo>
                    <a:lnTo>
                      <a:pt x="6" y="641"/>
                    </a:lnTo>
                    <a:lnTo>
                      <a:pt x="3" y="640"/>
                    </a:lnTo>
                    <a:lnTo>
                      <a:pt x="1" y="638"/>
                    </a:lnTo>
                    <a:lnTo>
                      <a:pt x="0" y="637"/>
                    </a:lnTo>
                    <a:lnTo>
                      <a:pt x="0" y="635"/>
                    </a:lnTo>
                    <a:lnTo>
                      <a:pt x="0" y="555"/>
                    </a:lnTo>
                    <a:lnTo>
                      <a:pt x="0" y="552"/>
                    </a:lnTo>
                    <a:lnTo>
                      <a:pt x="1" y="551"/>
                    </a:lnTo>
                    <a:lnTo>
                      <a:pt x="3" y="550"/>
                    </a:lnTo>
                    <a:lnTo>
                      <a:pt x="6" y="549"/>
                    </a:lnTo>
                    <a:lnTo>
                      <a:pt x="7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0" y="555"/>
                    </a:lnTo>
                    <a:close/>
                    <a:moveTo>
                      <a:pt x="10" y="692"/>
                    </a:moveTo>
                    <a:lnTo>
                      <a:pt x="10" y="772"/>
                    </a:lnTo>
                    <a:lnTo>
                      <a:pt x="10" y="775"/>
                    </a:lnTo>
                    <a:lnTo>
                      <a:pt x="9" y="776"/>
                    </a:lnTo>
                    <a:lnTo>
                      <a:pt x="7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1" y="776"/>
                    </a:lnTo>
                    <a:lnTo>
                      <a:pt x="0" y="775"/>
                    </a:lnTo>
                    <a:lnTo>
                      <a:pt x="0" y="772"/>
                    </a:lnTo>
                    <a:lnTo>
                      <a:pt x="0" y="692"/>
                    </a:lnTo>
                    <a:lnTo>
                      <a:pt x="0" y="690"/>
                    </a:lnTo>
                    <a:lnTo>
                      <a:pt x="1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7" y="686"/>
                    </a:lnTo>
                    <a:lnTo>
                      <a:pt x="9" y="687"/>
                    </a:lnTo>
                    <a:lnTo>
                      <a:pt x="10" y="690"/>
                    </a:lnTo>
                    <a:lnTo>
                      <a:pt x="10" y="692"/>
                    </a:lnTo>
                    <a:close/>
                    <a:moveTo>
                      <a:pt x="10" y="830"/>
                    </a:moveTo>
                    <a:lnTo>
                      <a:pt x="10" y="910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7" y="915"/>
                    </a:lnTo>
                    <a:lnTo>
                      <a:pt x="6" y="915"/>
                    </a:lnTo>
                    <a:lnTo>
                      <a:pt x="3" y="915"/>
                    </a:lnTo>
                    <a:lnTo>
                      <a:pt x="1" y="913"/>
                    </a:lnTo>
                    <a:lnTo>
                      <a:pt x="0" y="911"/>
                    </a:lnTo>
                    <a:lnTo>
                      <a:pt x="0" y="910"/>
                    </a:lnTo>
                    <a:lnTo>
                      <a:pt x="0" y="830"/>
                    </a:lnTo>
                    <a:lnTo>
                      <a:pt x="0" y="827"/>
                    </a:lnTo>
                    <a:lnTo>
                      <a:pt x="1" y="825"/>
                    </a:lnTo>
                    <a:lnTo>
                      <a:pt x="3" y="824"/>
                    </a:lnTo>
                    <a:lnTo>
                      <a:pt x="6" y="824"/>
                    </a:lnTo>
                    <a:lnTo>
                      <a:pt x="7" y="824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0" y="830"/>
                    </a:lnTo>
                    <a:close/>
                    <a:moveTo>
                      <a:pt x="10" y="966"/>
                    </a:moveTo>
                    <a:lnTo>
                      <a:pt x="10" y="1046"/>
                    </a:lnTo>
                    <a:lnTo>
                      <a:pt x="10" y="1048"/>
                    </a:lnTo>
                    <a:lnTo>
                      <a:pt x="9" y="1051"/>
                    </a:lnTo>
                    <a:lnTo>
                      <a:pt x="7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1" y="1051"/>
                    </a:lnTo>
                    <a:lnTo>
                      <a:pt x="0" y="1048"/>
                    </a:lnTo>
                    <a:lnTo>
                      <a:pt x="0" y="1046"/>
                    </a:lnTo>
                    <a:lnTo>
                      <a:pt x="0" y="966"/>
                    </a:lnTo>
                    <a:lnTo>
                      <a:pt x="0" y="964"/>
                    </a:lnTo>
                    <a:lnTo>
                      <a:pt x="1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7" y="961"/>
                    </a:lnTo>
                    <a:lnTo>
                      <a:pt x="9" y="962"/>
                    </a:lnTo>
                    <a:lnTo>
                      <a:pt x="10" y="964"/>
                    </a:lnTo>
                    <a:lnTo>
                      <a:pt x="10" y="966"/>
                    </a:lnTo>
                    <a:close/>
                    <a:moveTo>
                      <a:pt x="10" y="1103"/>
                    </a:moveTo>
                    <a:lnTo>
                      <a:pt x="10" y="1184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7" y="1188"/>
                    </a:lnTo>
                    <a:lnTo>
                      <a:pt x="6" y="1190"/>
                    </a:lnTo>
                    <a:lnTo>
                      <a:pt x="3" y="1188"/>
                    </a:lnTo>
                    <a:lnTo>
                      <a:pt x="1" y="1187"/>
                    </a:lnTo>
                    <a:lnTo>
                      <a:pt x="0" y="1186"/>
                    </a:lnTo>
                    <a:lnTo>
                      <a:pt x="0" y="1184"/>
                    </a:lnTo>
                    <a:lnTo>
                      <a:pt x="0" y="1103"/>
                    </a:lnTo>
                    <a:lnTo>
                      <a:pt x="0" y="1101"/>
                    </a:lnTo>
                    <a:lnTo>
                      <a:pt x="1" y="1100"/>
                    </a:lnTo>
                    <a:lnTo>
                      <a:pt x="3" y="1099"/>
                    </a:lnTo>
                    <a:lnTo>
                      <a:pt x="6" y="1097"/>
                    </a:lnTo>
                    <a:lnTo>
                      <a:pt x="7" y="1099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0" y="1103"/>
                    </a:lnTo>
                    <a:close/>
                    <a:moveTo>
                      <a:pt x="10" y="1241"/>
                    </a:moveTo>
                    <a:lnTo>
                      <a:pt x="10" y="1321"/>
                    </a:lnTo>
                    <a:lnTo>
                      <a:pt x="10" y="1323"/>
                    </a:lnTo>
                    <a:lnTo>
                      <a:pt x="9" y="1325"/>
                    </a:lnTo>
                    <a:lnTo>
                      <a:pt x="7" y="1326"/>
                    </a:lnTo>
                    <a:lnTo>
                      <a:pt x="6" y="1327"/>
                    </a:lnTo>
                    <a:lnTo>
                      <a:pt x="3" y="1326"/>
                    </a:lnTo>
                    <a:lnTo>
                      <a:pt x="1" y="1325"/>
                    </a:lnTo>
                    <a:lnTo>
                      <a:pt x="0" y="1323"/>
                    </a:lnTo>
                    <a:lnTo>
                      <a:pt x="0" y="1321"/>
                    </a:lnTo>
                    <a:lnTo>
                      <a:pt x="0" y="1241"/>
                    </a:lnTo>
                    <a:lnTo>
                      <a:pt x="0" y="1239"/>
                    </a:lnTo>
                    <a:lnTo>
                      <a:pt x="1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7" y="1235"/>
                    </a:lnTo>
                    <a:lnTo>
                      <a:pt x="9" y="1236"/>
                    </a:lnTo>
                    <a:lnTo>
                      <a:pt x="10" y="1239"/>
                    </a:lnTo>
                    <a:lnTo>
                      <a:pt x="10" y="1241"/>
                    </a:lnTo>
                    <a:close/>
                    <a:moveTo>
                      <a:pt x="10" y="1378"/>
                    </a:moveTo>
                    <a:lnTo>
                      <a:pt x="10" y="1459"/>
                    </a:lnTo>
                    <a:lnTo>
                      <a:pt x="10" y="1460"/>
                    </a:lnTo>
                    <a:lnTo>
                      <a:pt x="9" y="1462"/>
                    </a:lnTo>
                    <a:lnTo>
                      <a:pt x="7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1" y="1462"/>
                    </a:lnTo>
                    <a:lnTo>
                      <a:pt x="0" y="1460"/>
                    </a:lnTo>
                    <a:lnTo>
                      <a:pt x="0" y="1459"/>
                    </a:lnTo>
                    <a:lnTo>
                      <a:pt x="0" y="1378"/>
                    </a:lnTo>
                    <a:lnTo>
                      <a:pt x="0" y="1376"/>
                    </a:lnTo>
                    <a:lnTo>
                      <a:pt x="1" y="1374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7" y="1372"/>
                    </a:lnTo>
                    <a:lnTo>
                      <a:pt x="9" y="1374"/>
                    </a:lnTo>
                    <a:lnTo>
                      <a:pt x="10" y="1376"/>
                    </a:lnTo>
                    <a:lnTo>
                      <a:pt x="10" y="1378"/>
                    </a:lnTo>
                    <a:close/>
                    <a:moveTo>
                      <a:pt x="10" y="1515"/>
                    </a:moveTo>
                    <a:lnTo>
                      <a:pt x="10" y="1595"/>
                    </a:lnTo>
                    <a:lnTo>
                      <a:pt x="10" y="1597"/>
                    </a:lnTo>
                    <a:lnTo>
                      <a:pt x="9" y="1600"/>
                    </a:lnTo>
                    <a:lnTo>
                      <a:pt x="7" y="1601"/>
                    </a:lnTo>
                    <a:lnTo>
                      <a:pt x="6" y="1601"/>
                    </a:lnTo>
                    <a:lnTo>
                      <a:pt x="3" y="1601"/>
                    </a:lnTo>
                    <a:lnTo>
                      <a:pt x="1" y="1600"/>
                    </a:lnTo>
                    <a:lnTo>
                      <a:pt x="0" y="1597"/>
                    </a:lnTo>
                    <a:lnTo>
                      <a:pt x="0" y="1595"/>
                    </a:lnTo>
                    <a:lnTo>
                      <a:pt x="0" y="1515"/>
                    </a:lnTo>
                    <a:lnTo>
                      <a:pt x="0" y="1512"/>
                    </a:lnTo>
                    <a:lnTo>
                      <a:pt x="1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7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0" y="1515"/>
                    </a:lnTo>
                    <a:close/>
                    <a:moveTo>
                      <a:pt x="10" y="1652"/>
                    </a:moveTo>
                    <a:lnTo>
                      <a:pt x="10" y="1732"/>
                    </a:lnTo>
                    <a:lnTo>
                      <a:pt x="10" y="1735"/>
                    </a:lnTo>
                    <a:lnTo>
                      <a:pt x="9" y="1736"/>
                    </a:lnTo>
                    <a:lnTo>
                      <a:pt x="7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1" y="1736"/>
                    </a:lnTo>
                    <a:lnTo>
                      <a:pt x="0" y="1735"/>
                    </a:lnTo>
                    <a:lnTo>
                      <a:pt x="0" y="1732"/>
                    </a:lnTo>
                    <a:lnTo>
                      <a:pt x="0" y="1652"/>
                    </a:lnTo>
                    <a:lnTo>
                      <a:pt x="0" y="1650"/>
                    </a:lnTo>
                    <a:lnTo>
                      <a:pt x="1" y="1649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7" y="1647"/>
                    </a:lnTo>
                    <a:lnTo>
                      <a:pt x="9" y="1649"/>
                    </a:lnTo>
                    <a:lnTo>
                      <a:pt x="10" y="1650"/>
                    </a:lnTo>
                    <a:lnTo>
                      <a:pt x="10" y="1652"/>
                    </a:lnTo>
                    <a:close/>
                    <a:moveTo>
                      <a:pt x="10" y="1790"/>
                    </a:moveTo>
                    <a:lnTo>
                      <a:pt x="10" y="1870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7" y="1875"/>
                    </a:lnTo>
                    <a:lnTo>
                      <a:pt x="6" y="1876"/>
                    </a:lnTo>
                    <a:lnTo>
                      <a:pt x="3" y="1875"/>
                    </a:lnTo>
                    <a:lnTo>
                      <a:pt x="1" y="1873"/>
                    </a:lnTo>
                    <a:lnTo>
                      <a:pt x="0" y="1872"/>
                    </a:lnTo>
                    <a:lnTo>
                      <a:pt x="0" y="1870"/>
                    </a:lnTo>
                    <a:lnTo>
                      <a:pt x="0" y="1790"/>
                    </a:lnTo>
                    <a:lnTo>
                      <a:pt x="0" y="1787"/>
                    </a:lnTo>
                    <a:lnTo>
                      <a:pt x="1" y="1785"/>
                    </a:lnTo>
                    <a:lnTo>
                      <a:pt x="3" y="1784"/>
                    </a:lnTo>
                    <a:lnTo>
                      <a:pt x="6" y="1784"/>
                    </a:lnTo>
                    <a:lnTo>
                      <a:pt x="7" y="1784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0" y="1790"/>
                    </a:lnTo>
                    <a:close/>
                    <a:moveTo>
                      <a:pt x="10" y="1927"/>
                    </a:moveTo>
                    <a:lnTo>
                      <a:pt x="10" y="2007"/>
                    </a:lnTo>
                    <a:lnTo>
                      <a:pt x="10" y="2009"/>
                    </a:lnTo>
                    <a:lnTo>
                      <a:pt x="9" y="2011"/>
                    </a:lnTo>
                    <a:lnTo>
                      <a:pt x="7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1" y="2011"/>
                    </a:lnTo>
                    <a:lnTo>
                      <a:pt x="0" y="2009"/>
                    </a:lnTo>
                    <a:lnTo>
                      <a:pt x="0" y="2007"/>
                    </a:lnTo>
                    <a:lnTo>
                      <a:pt x="0" y="1927"/>
                    </a:lnTo>
                    <a:lnTo>
                      <a:pt x="0" y="1925"/>
                    </a:lnTo>
                    <a:lnTo>
                      <a:pt x="1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7" y="1921"/>
                    </a:lnTo>
                    <a:lnTo>
                      <a:pt x="9" y="1922"/>
                    </a:lnTo>
                    <a:lnTo>
                      <a:pt x="10" y="1925"/>
                    </a:lnTo>
                    <a:lnTo>
                      <a:pt x="10" y="1927"/>
                    </a:lnTo>
                    <a:close/>
                    <a:moveTo>
                      <a:pt x="10" y="2064"/>
                    </a:moveTo>
                    <a:lnTo>
                      <a:pt x="10" y="2144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7" y="2150"/>
                    </a:lnTo>
                    <a:lnTo>
                      <a:pt x="6" y="2150"/>
                    </a:lnTo>
                    <a:lnTo>
                      <a:pt x="3" y="2150"/>
                    </a:lnTo>
                    <a:lnTo>
                      <a:pt x="1" y="2148"/>
                    </a:lnTo>
                    <a:lnTo>
                      <a:pt x="0" y="2146"/>
                    </a:lnTo>
                    <a:lnTo>
                      <a:pt x="0" y="2144"/>
                    </a:lnTo>
                    <a:lnTo>
                      <a:pt x="0" y="2064"/>
                    </a:lnTo>
                    <a:lnTo>
                      <a:pt x="0" y="2061"/>
                    </a:lnTo>
                    <a:lnTo>
                      <a:pt x="1" y="2060"/>
                    </a:lnTo>
                    <a:lnTo>
                      <a:pt x="3" y="2059"/>
                    </a:lnTo>
                    <a:lnTo>
                      <a:pt x="6" y="2059"/>
                    </a:lnTo>
                    <a:lnTo>
                      <a:pt x="7" y="2059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0" y="2064"/>
                    </a:lnTo>
                    <a:close/>
                    <a:moveTo>
                      <a:pt x="10" y="2201"/>
                    </a:moveTo>
                    <a:lnTo>
                      <a:pt x="10" y="2281"/>
                    </a:lnTo>
                    <a:lnTo>
                      <a:pt x="10" y="2284"/>
                    </a:lnTo>
                    <a:lnTo>
                      <a:pt x="9" y="2285"/>
                    </a:lnTo>
                    <a:lnTo>
                      <a:pt x="7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1" y="2285"/>
                    </a:lnTo>
                    <a:lnTo>
                      <a:pt x="0" y="2284"/>
                    </a:lnTo>
                    <a:lnTo>
                      <a:pt x="0" y="2281"/>
                    </a:lnTo>
                    <a:lnTo>
                      <a:pt x="0" y="2201"/>
                    </a:lnTo>
                    <a:lnTo>
                      <a:pt x="0" y="2199"/>
                    </a:lnTo>
                    <a:lnTo>
                      <a:pt x="1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7" y="2196"/>
                    </a:lnTo>
                    <a:lnTo>
                      <a:pt x="9" y="2197"/>
                    </a:lnTo>
                    <a:lnTo>
                      <a:pt x="10" y="2199"/>
                    </a:lnTo>
                    <a:lnTo>
                      <a:pt x="10" y="2201"/>
                    </a:lnTo>
                    <a:close/>
                    <a:moveTo>
                      <a:pt x="10" y="2339"/>
                    </a:moveTo>
                    <a:lnTo>
                      <a:pt x="10" y="2419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7" y="2423"/>
                    </a:lnTo>
                    <a:lnTo>
                      <a:pt x="6" y="2425"/>
                    </a:lnTo>
                    <a:lnTo>
                      <a:pt x="3" y="2423"/>
                    </a:lnTo>
                    <a:lnTo>
                      <a:pt x="1" y="2422"/>
                    </a:lnTo>
                    <a:lnTo>
                      <a:pt x="0" y="2421"/>
                    </a:lnTo>
                    <a:lnTo>
                      <a:pt x="0" y="2419"/>
                    </a:lnTo>
                    <a:lnTo>
                      <a:pt x="0" y="2339"/>
                    </a:lnTo>
                    <a:lnTo>
                      <a:pt x="0" y="2336"/>
                    </a:lnTo>
                    <a:lnTo>
                      <a:pt x="1" y="2334"/>
                    </a:lnTo>
                    <a:lnTo>
                      <a:pt x="3" y="2333"/>
                    </a:lnTo>
                    <a:lnTo>
                      <a:pt x="6" y="2333"/>
                    </a:lnTo>
                    <a:lnTo>
                      <a:pt x="7" y="2333"/>
                    </a:lnTo>
                    <a:lnTo>
                      <a:pt x="9" y="2334"/>
                    </a:lnTo>
                    <a:lnTo>
                      <a:pt x="10" y="2336"/>
                    </a:lnTo>
                    <a:lnTo>
                      <a:pt x="10" y="2339"/>
                    </a:lnTo>
                    <a:close/>
                    <a:moveTo>
                      <a:pt x="10" y="2476"/>
                    </a:moveTo>
                    <a:lnTo>
                      <a:pt x="10" y="2556"/>
                    </a:lnTo>
                    <a:lnTo>
                      <a:pt x="10" y="2557"/>
                    </a:lnTo>
                    <a:lnTo>
                      <a:pt x="9" y="2560"/>
                    </a:lnTo>
                    <a:lnTo>
                      <a:pt x="7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1" y="2560"/>
                    </a:lnTo>
                    <a:lnTo>
                      <a:pt x="0" y="2557"/>
                    </a:lnTo>
                    <a:lnTo>
                      <a:pt x="0" y="2556"/>
                    </a:lnTo>
                    <a:lnTo>
                      <a:pt x="0" y="2476"/>
                    </a:lnTo>
                    <a:lnTo>
                      <a:pt x="0" y="2474"/>
                    </a:lnTo>
                    <a:lnTo>
                      <a:pt x="1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7" y="2470"/>
                    </a:lnTo>
                    <a:lnTo>
                      <a:pt x="9" y="2471"/>
                    </a:lnTo>
                    <a:lnTo>
                      <a:pt x="10" y="2474"/>
                    </a:lnTo>
                    <a:lnTo>
                      <a:pt x="10" y="2476"/>
                    </a:lnTo>
                    <a:close/>
                    <a:moveTo>
                      <a:pt x="10" y="2612"/>
                    </a:moveTo>
                    <a:lnTo>
                      <a:pt x="10" y="2692"/>
                    </a:lnTo>
                    <a:lnTo>
                      <a:pt x="10" y="2695"/>
                    </a:lnTo>
                    <a:lnTo>
                      <a:pt x="9" y="2697"/>
                    </a:lnTo>
                    <a:lnTo>
                      <a:pt x="7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1" y="2697"/>
                    </a:lnTo>
                    <a:lnTo>
                      <a:pt x="0" y="2695"/>
                    </a:lnTo>
                    <a:lnTo>
                      <a:pt x="0" y="2692"/>
                    </a:lnTo>
                    <a:lnTo>
                      <a:pt x="0" y="2612"/>
                    </a:lnTo>
                    <a:lnTo>
                      <a:pt x="0" y="2610"/>
                    </a:lnTo>
                    <a:lnTo>
                      <a:pt x="1" y="2609"/>
                    </a:lnTo>
                    <a:lnTo>
                      <a:pt x="3" y="2608"/>
                    </a:lnTo>
                    <a:lnTo>
                      <a:pt x="6" y="2608"/>
                    </a:lnTo>
                    <a:lnTo>
                      <a:pt x="7" y="2608"/>
                    </a:lnTo>
                    <a:lnTo>
                      <a:pt x="9" y="2609"/>
                    </a:lnTo>
                    <a:lnTo>
                      <a:pt x="10" y="2610"/>
                    </a:lnTo>
                    <a:lnTo>
                      <a:pt x="10" y="2612"/>
                    </a:lnTo>
                    <a:close/>
                    <a:moveTo>
                      <a:pt x="10" y="2750"/>
                    </a:moveTo>
                    <a:lnTo>
                      <a:pt x="10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7" y="2835"/>
                    </a:lnTo>
                    <a:lnTo>
                      <a:pt x="6" y="2836"/>
                    </a:lnTo>
                    <a:lnTo>
                      <a:pt x="3" y="2835"/>
                    </a:lnTo>
                    <a:lnTo>
                      <a:pt x="1" y="2833"/>
                    </a:lnTo>
                    <a:lnTo>
                      <a:pt x="0" y="2832"/>
                    </a:lnTo>
                    <a:lnTo>
                      <a:pt x="0" y="2830"/>
                    </a:lnTo>
                    <a:lnTo>
                      <a:pt x="0" y="2750"/>
                    </a:lnTo>
                    <a:lnTo>
                      <a:pt x="0" y="2747"/>
                    </a:lnTo>
                    <a:lnTo>
                      <a:pt x="1" y="2746"/>
                    </a:lnTo>
                    <a:lnTo>
                      <a:pt x="3" y="2745"/>
                    </a:lnTo>
                    <a:lnTo>
                      <a:pt x="6" y="2744"/>
                    </a:lnTo>
                    <a:lnTo>
                      <a:pt x="7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0" y="2750"/>
                    </a:lnTo>
                    <a:close/>
                    <a:moveTo>
                      <a:pt x="10" y="2887"/>
                    </a:moveTo>
                    <a:lnTo>
                      <a:pt x="10" y="2967"/>
                    </a:lnTo>
                    <a:lnTo>
                      <a:pt x="10" y="2970"/>
                    </a:lnTo>
                    <a:lnTo>
                      <a:pt x="9" y="2971"/>
                    </a:lnTo>
                    <a:lnTo>
                      <a:pt x="7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1" y="2971"/>
                    </a:lnTo>
                    <a:lnTo>
                      <a:pt x="0" y="2970"/>
                    </a:lnTo>
                    <a:lnTo>
                      <a:pt x="0" y="2967"/>
                    </a:lnTo>
                    <a:lnTo>
                      <a:pt x="0" y="2887"/>
                    </a:lnTo>
                    <a:lnTo>
                      <a:pt x="0" y="2885"/>
                    </a:lnTo>
                    <a:lnTo>
                      <a:pt x="1" y="2883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7" y="2881"/>
                    </a:lnTo>
                    <a:lnTo>
                      <a:pt x="9" y="2883"/>
                    </a:lnTo>
                    <a:lnTo>
                      <a:pt x="10" y="2885"/>
                    </a:lnTo>
                    <a:lnTo>
                      <a:pt x="10" y="2887"/>
                    </a:lnTo>
                    <a:close/>
                    <a:moveTo>
                      <a:pt x="10" y="3025"/>
                    </a:moveTo>
                    <a:lnTo>
                      <a:pt x="10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7" y="3110"/>
                    </a:lnTo>
                    <a:lnTo>
                      <a:pt x="6" y="3110"/>
                    </a:lnTo>
                    <a:lnTo>
                      <a:pt x="3" y="3110"/>
                    </a:lnTo>
                    <a:lnTo>
                      <a:pt x="1" y="3108"/>
                    </a:lnTo>
                    <a:lnTo>
                      <a:pt x="0" y="3106"/>
                    </a:lnTo>
                    <a:lnTo>
                      <a:pt x="0" y="3105"/>
                    </a:lnTo>
                    <a:lnTo>
                      <a:pt x="0" y="3025"/>
                    </a:lnTo>
                    <a:lnTo>
                      <a:pt x="0" y="3022"/>
                    </a:lnTo>
                    <a:lnTo>
                      <a:pt x="1" y="3020"/>
                    </a:lnTo>
                    <a:lnTo>
                      <a:pt x="3" y="3019"/>
                    </a:lnTo>
                    <a:lnTo>
                      <a:pt x="6" y="3019"/>
                    </a:lnTo>
                    <a:lnTo>
                      <a:pt x="7" y="3019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0" y="3025"/>
                    </a:lnTo>
                    <a:close/>
                    <a:moveTo>
                      <a:pt x="10" y="3161"/>
                    </a:moveTo>
                    <a:lnTo>
                      <a:pt x="10" y="3241"/>
                    </a:lnTo>
                    <a:lnTo>
                      <a:pt x="10" y="3244"/>
                    </a:lnTo>
                    <a:lnTo>
                      <a:pt x="9" y="3246"/>
                    </a:lnTo>
                    <a:lnTo>
                      <a:pt x="7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1" y="3246"/>
                    </a:lnTo>
                    <a:lnTo>
                      <a:pt x="0" y="3244"/>
                    </a:lnTo>
                    <a:lnTo>
                      <a:pt x="0" y="3241"/>
                    </a:lnTo>
                    <a:lnTo>
                      <a:pt x="0" y="3161"/>
                    </a:lnTo>
                    <a:lnTo>
                      <a:pt x="0" y="3159"/>
                    </a:lnTo>
                    <a:lnTo>
                      <a:pt x="1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7" y="3156"/>
                    </a:lnTo>
                    <a:lnTo>
                      <a:pt x="9" y="3157"/>
                    </a:lnTo>
                    <a:lnTo>
                      <a:pt x="10" y="3159"/>
                    </a:lnTo>
                    <a:lnTo>
                      <a:pt x="10" y="3161"/>
                    </a:lnTo>
                    <a:close/>
                    <a:moveTo>
                      <a:pt x="10" y="3299"/>
                    </a:moveTo>
                    <a:lnTo>
                      <a:pt x="10" y="3379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7" y="3383"/>
                    </a:lnTo>
                    <a:lnTo>
                      <a:pt x="6" y="3385"/>
                    </a:lnTo>
                    <a:lnTo>
                      <a:pt x="3" y="3383"/>
                    </a:lnTo>
                    <a:lnTo>
                      <a:pt x="1" y="3382"/>
                    </a:lnTo>
                    <a:lnTo>
                      <a:pt x="0" y="3381"/>
                    </a:lnTo>
                    <a:lnTo>
                      <a:pt x="0" y="3379"/>
                    </a:lnTo>
                    <a:lnTo>
                      <a:pt x="0" y="3299"/>
                    </a:lnTo>
                    <a:lnTo>
                      <a:pt x="0" y="3296"/>
                    </a:lnTo>
                    <a:lnTo>
                      <a:pt x="1" y="3295"/>
                    </a:lnTo>
                    <a:lnTo>
                      <a:pt x="3" y="3294"/>
                    </a:lnTo>
                    <a:lnTo>
                      <a:pt x="6" y="3293"/>
                    </a:lnTo>
                    <a:lnTo>
                      <a:pt x="7" y="3294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0" y="3299"/>
                    </a:lnTo>
                    <a:close/>
                    <a:moveTo>
                      <a:pt x="10" y="3436"/>
                    </a:moveTo>
                    <a:lnTo>
                      <a:pt x="10" y="3516"/>
                    </a:lnTo>
                    <a:lnTo>
                      <a:pt x="10" y="3519"/>
                    </a:lnTo>
                    <a:lnTo>
                      <a:pt x="9" y="3520"/>
                    </a:lnTo>
                    <a:lnTo>
                      <a:pt x="7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1" y="3520"/>
                    </a:lnTo>
                    <a:lnTo>
                      <a:pt x="0" y="3519"/>
                    </a:lnTo>
                    <a:lnTo>
                      <a:pt x="0" y="3516"/>
                    </a:lnTo>
                    <a:lnTo>
                      <a:pt x="0" y="3436"/>
                    </a:lnTo>
                    <a:lnTo>
                      <a:pt x="0" y="3434"/>
                    </a:lnTo>
                    <a:lnTo>
                      <a:pt x="1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7" y="3430"/>
                    </a:lnTo>
                    <a:lnTo>
                      <a:pt x="9" y="3431"/>
                    </a:lnTo>
                    <a:lnTo>
                      <a:pt x="10" y="3434"/>
                    </a:lnTo>
                    <a:lnTo>
                      <a:pt x="10" y="3436"/>
                    </a:lnTo>
                    <a:close/>
                    <a:moveTo>
                      <a:pt x="10" y="3574"/>
                    </a:moveTo>
                    <a:lnTo>
                      <a:pt x="10" y="3654"/>
                    </a:lnTo>
                    <a:lnTo>
                      <a:pt x="10" y="3655"/>
                    </a:lnTo>
                    <a:lnTo>
                      <a:pt x="9" y="3657"/>
                    </a:lnTo>
                    <a:lnTo>
                      <a:pt x="7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1" y="3657"/>
                    </a:lnTo>
                    <a:lnTo>
                      <a:pt x="0" y="3655"/>
                    </a:lnTo>
                    <a:lnTo>
                      <a:pt x="0" y="3654"/>
                    </a:lnTo>
                    <a:lnTo>
                      <a:pt x="0" y="3574"/>
                    </a:lnTo>
                    <a:lnTo>
                      <a:pt x="0" y="3571"/>
                    </a:lnTo>
                    <a:lnTo>
                      <a:pt x="1" y="3569"/>
                    </a:lnTo>
                    <a:lnTo>
                      <a:pt x="3" y="3568"/>
                    </a:lnTo>
                    <a:lnTo>
                      <a:pt x="6" y="3568"/>
                    </a:lnTo>
                    <a:lnTo>
                      <a:pt x="7" y="3568"/>
                    </a:lnTo>
                    <a:lnTo>
                      <a:pt x="9" y="3569"/>
                    </a:lnTo>
                    <a:lnTo>
                      <a:pt x="10" y="3571"/>
                    </a:lnTo>
                    <a:lnTo>
                      <a:pt x="10" y="3574"/>
                    </a:lnTo>
                    <a:close/>
                    <a:moveTo>
                      <a:pt x="10" y="3710"/>
                    </a:moveTo>
                    <a:lnTo>
                      <a:pt x="10" y="3790"/>
                    </a:lnTo>
                    <a:lnTo>
                      <a:pt x="10" y="3792"/>
                    </a:lnTo>
                    <a:lnTo>
                      <a:pt x="9" y="3795"/>
                    </a:lnTo>
                    <a:lnTo>
                      <a:pt x="7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1" y="3795"/>
                    </a:lnTo>
                    <a:lnTo>
                      <a:pt x="0" y="3792"/>
                    </a:lnTo>
                    <a:lnTo>
                      <a:pt x="0" y="3790"/>
                    </a:lnTo>
                    <a:lnTo>
                      <a:pt x="0" y="3710"/>
                    </a:lnTo>
                    <a:lnTo>
                      <a:pt x="0" y="3707"/>
                    </a:lnTo>
                    <a:lnTo>
                      <a:pt x="1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7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0" y="3710"/>
                    </a:lnTo>
                    <a:close/>
                    <a:moveTo>
                      <a:pt x="10" y="3847"/>
                    </a:moveTo>
                    <a:lnTo>
                      <a:pt x="10" y="3927"/>
                    </a:lnTo>
                    <a:lnTo>
                      <a:pt x="10" y="3930"/>
                    </a:lnTo>
                    <a:lnTo>
                      <a:pt x="9" y="3931"/>
                    </a:lnTo>
                    <a:lnTo>
                      <a:pt x="7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1" y="3931"/>
                    </a:lnTo>
                    <a:lnTo>
                      <a:pt x="0" y="3930"/>
                    </a:lnTo>
                    <a:lnTo>
                      <a:pt x="0" y="3927"/>
                    </a:lnTo>
                    <a:lnTo>
                      <a:pt x="0" y="3847"/>
                    </a:lnTo>
                    <a:lnTo>
                      <a:pt x="0" y="3845"/>
                    </a:lnTo>
                    <a:lnTo>
                      <a:pt x="1" y="3844"/>
                    </a:lnTo>
                    <a:lnTo>
                      <a:pt x="3" y="3843"/>
                    </a:lnTo>
                    <a:lnTo>
                      <a:pt x="6" y="3841"/>
                    </a:lnTo>
                    <a:lnTo>
                      <a:pt x="7" y="3843"/>
                    </a:lnTo>
                    <a:lnTo>
                      <a:pt x="9" y="3844"/>
                    </a:lnTo>
                    <a:lnTo>
                      <a:pt x="10" y="3845"/>
                    </a:lnTo>
                    <a:lnTo>
                      <a:pt x="10" y="3847"/>
                    </a:lnTo>
                    <a:close/>
                    <a:moveTo>
                      <a:pt x="10" y="3985"/>
                    </a:moveTo>
                    <a:lnTo>
                      <a:pt x="10" y="4065"/>
                    </a:lnTo>
                    <a:lnTo>
                      <a:pt x="10" y="4066"/>
                    </a:lnTo>
                    <a:lnTo>
                      <a:pt x="9" y="4069"/>
                    </a:lnTo>
                    <a:lnTo>
                      <a:pt x="7" y="4070"/>
                    </a:lnTo>
                    <a:lnTo>
                      <a:pt x="6" y="4071"/>
                    </a:lnTo>
                    <a:lnTo>
                      <a:pt x="3" y="4070"/>
                    </a:lnTo>
                    <a:lnTo>
                      <a:pt x="1" y="4069"/>
                    </a:lnTo>
                    <a:lnTo>
                      <a:pt x="0" y="4066"/>
                    </a:lnTo>
                    <a:lnTo>
                      <a:pt x="0" y="4065"/>
                    </a:lnTo>
                    <a:lnTo>
                      <a:pt x="0" y="3985"/>
                    </a:lnTo>
                    <a:lnTo>
                      <a:pt x="0" y="3982"/>
                    </a:lnTo>
                    <a:lnTo>
                      <a:pt x="1" y="3980"/>
                    </a:lnTo>
                    <a:lnTo>
                      <a:pt x="3" y="3979"/>
                    </a:lnTo>
                    <a:lnTo>
                      <a:pt x="6" y="3979"/>
                    </a:lnTo>
                    <a:lnTo>
                      <a:pt x="7" y="3979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0" y="3985"/>
                    </a:lnTo>
                    <a:close/>
                    <a:moveTo>
                      <a:pt x="10" y="4122"/>
                    </a:moveTo>
                    <a:lnTo>
                      <a:pt x="10" y="4201"/>
                    </a:lnTo>
                    <a:lnTo>
                      <a:pt x="10" y="4204"/>
                    </a:lnTo>
                    <a:lnTo>
                      <a:pt x="9" y="4206"/>
                    </a:lnTo>
                    <a:lnTo>
                      <a:pt x="7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1" y="4206"/>
                    </a:lnTo>
                    <a:lnTo>
                      <a:pt x="0" y="4204"/>
                    </a:lnTo>
                    <a:lnTo>
                      <a:pt x="0" y="4201"/>
                    </a:lnTo>
                    <a:lnTo>
                      <a:pt x="0" y="4122"/>
                    </a:lnTo>
                    <a:lnTo>
                      <a:pt x="0" y="4120"/>
                    </a:lnTo>
                    <a:lnTo>
                      <a:pt x="1" y="4118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7" y="4116"/>
                    </a:lnTo>
                    <a:lnTo>
                      <a:pt x="9" y="4118"/>
                    </a:lnTo>
                    <a:lnTo>
                      <a:pt x="10" y="4120"/>
                    </a:lnTo>
                    <a:lnTo>
                      <a:pt x="10" y="4122"/>
                    </a:lnTo>
                    <a:close/>
                    <a:moveTo>
                      <a:pt x="10" y="4259"/>
                    </a:moveTo>
                    <a:lnTo>
                      <a:pt x="10" y="4339"/>
                    </a:lnTo>
                    <a:lnTo>
                      <a:pt x="10" y="4341"/>
                    </a:lnTo>
                    <a:lnTo>
                      <a:pt x="9" y="4344"/>
                    </a:lnTo>
                    <a:lnTo>
                      <a:pt x="7" y="4345"/>
                    </a:lnTo>
                    <a:lnTo>
                      <a:pt x="6" y="4345"/>
                    </a:lnTo>
                    <a:lnTo>
                      <a:pt x="3" y="4345"/>
                    </a:lnTo>
                    <a:lnTo>
                      <a:pt x="1" y="4344"/>
                    </a:lnTo>
                    <a:lnTo>
                      <a:pt x="0" y="4341"/>
                    </a:lnTo>
                    <a:lnTo>
                      <a:pt x="0" y="4339"/>
                    </a:lnTo>
                    <a:lnTo>
                      <a:pt x="0" y="4259"/>
                    </a:lnTo>
                    <a:lnTo>
                      <a:pt x="0" y="4256"/>
                    </a:lnTo>
                    <a:lnTo>
                      <a:pt x="1" y="4255"/>
                    </a:lnTo>
                    <a:lnTo>
                      <a:pt x="3" y="4254"/>
                    </a:lnTo>
                    <a:lnTo>
                      <a:pt x="6" y="4254"/>
                    </a:lnTo>
                    <a:lnTo>
                      <a:pt x="7" y="4254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0" y="4259"/>
                    </a:lnTo>
                    <a:close/>
                    <a:moveTo>
                      <a:pt x="10" y="4396"/>
                    </a:moveTo>
                    <a:lnTo>
                      <a:pt x="10" y="4476"/>
                    </a:lnTo>
                    <a:lnTo>
                      <a:pt x="10" y="4479"/>
                    </a:lnTo>
                    <a:lnTo>
                      <a:pt x="9" y="4480"/>
                    </a:lnTo>
                    <a:lnTo>
                      <a:pt x="7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1" y="4480"/>
                    </a:lnTo>
                    <a:lnTo>
                      <a:pt x="0" y="4479"/>
                    </a:lnTo>
                    <a:lnTo>
                      <a:pt x="0" y="4476"/>
                    </a:lnTo>
                    <a:lnTo>
                      <a:pt x="0" y="4396"/>
                    </a:lnTo>
                    <a:lnTo>
                      <a:pt x="0" y="4394"/>
                    </a:lnTo>
                    <a:lnTo>
                      <a:pt x="1" y="4393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7" y="4391"/>
                    </a:lnTo>
                    <a:lnTo>
                      <a:pt x="9" y="4393"/>
                    </a:lnTo>
                    <a:lnTo>
                      <a:pt x="10" y="4394"/>
                    </a:lnTo>
                    <a:lnTo>
                      <a:pt x="10" y="4396"/>
                    </a:lnTo>
                    <a:close/>
                    <a:moveTo>
                      <a:pt x="10" y="4534"/>
                    </a:moveTo>
                    <a:lnTo>
                      <a:pt x="10" y="4614"/>
                    </a:lnTo>
                    <a:lnTo>
                      <a:pt x="10" y="4615"/>
                    </a:lnTo>
                    <a:lnTo>
                      <a:pt x="9" y="4617"/>
                    </a:lnTo>
                    <a:lnTo>
                      <a:pt x="7" y="4618"/>
                    </a:lnTo>
                    <a:lnTo>
                      <a:pt x="6" y="4620"/>
                    </a:lnTo>
                    <a:lnTo>
                      <a:pt x="3" y="4618"/>
                    </a:lnTo>
                    <a:lnTo>
                      <a:pt x="1" y="4617"/>
                    </a:lnTo>
                    <a:lnTo>
                      <a:pt x="0" y="4615"/>
                    </a:lnTo>
                    <a:lnTo>
                      <a:pt x="0" y="4614"/>
                    </a:lnTo>
                    <a:lnTo>
                      <a:pt x="0" y="4534"/>
                    </a:lnTo>
                    <a:lnTo>
                      <a:pt x="0" y="4531"/>
                    </a:lnTo>
                    <a:lnTo>
                      <a:pt x="1" y="4529"/>
                    </a:lnTo>
                    <a:lnTo>
                      <a:pt x="3" y="4528"/>
                    </a:lnTo>
                    <a:lnTo>
                      <a:pt x="6" y="4528"/>
                    </a:lnTo>
                    <a:lnTo>
                      <a:pt x="7" y="4528"/>
                    </a:lnTo>
                    <a:lnTo>
                      <a:pt x="9" y="4529"/>
                    </a:lnTo>
                    <a:lnTo>
                      <a:pt x="10" y="4531"/>
                    </a:lnTo>
                    <a:lnTo>
                      <a:pt x="10" y="4534"/>
                    </a:lnTo>
                    <a:close/>
                    <a:moveTo>
                      <a:pt x="10" y="4671"/>
                    </a:moveTo>
                    <a:lnTo>
                      <a:pt x="10" y="4750"/>
                    </a:lnTo>
                    <a:lnTo>
                      <a:pt x="10" y="4752"/>
                    </a:lnTo>
                    <a:lnTo>
                      <a:pt x="9" y="4755"/>
                    </a:lnTo>
                    <a:lnTo>
                      <a:pt x="7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1" y="4755"/>
                    </a:lnTo>
                    <a:lnTo>
                      <a:pt x="0" y="4752"/>
                    </a:lnTo>
                    <a:lnTo>
                      <a:pt x="0" y="4750"/>
                    </a:lnTo>
                    <a:lnTo>
                      <a:pt x="0" y="4671"/>
                    </a:lnTo>
                    <a:lnTo>
                      <a:pt x="0" y="4669"/>
                    </a:lnTo>
                    <a:lnTo>
                      <a:pt x="1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7" y="4665"/>
                    </a:lnTo>
                    <a:lnTo>
                      <a:pt x="9" y="4666"/>
                    </a:lnTo>
                    <a:lnTo>
                      <a:pt x="10" y="4669"/>
                    </a:lnTo>
                    <a:lnTo>
                      <a:pt x="10" y="4671"/>
                    </a:lnTo>
                    <a:close/>
                    <a:moveTo>
                      <a:pt x="10" y="4807"/>
                    </a:moveTo>
                    <a:lnTo>
                      <a:pt x="10" y="4888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7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1" y="4892"/>
                    </a:lnTo>
                    <a:lnTo>
                      <a:pt x="0" y="4890"/>
                    </a:lnTo>
                    <a:lnTo>
                      <a:pt x="0" y="4888"/>
                    </a:lnTo>
                    <a:lnTo>
                      <a:pt x="0" y="4807"/>
                    </a:lnTo>
                    <a:lnTo>
                      <a:pt x="0" y="4805"/>
                    </a:lnTo>
                    <a:lnTo>
                      <a:pt x="1" y="4804"/>
                    </a:lnTo>
                    <a:lnTo>
                      <a:pt x="3" y="4803"/>
                    </a:lnTo>
                    <a:lnTo>
                      <a:pt x="6" y="4803"/>
                    </a:lnTo>
                    <a:lnTo>
                      <a:pt x="7" y="4803"/>
                    </a:lnTo>
                    <a:lnTo>
                      <a:pt x="9" y="4804"/>
                    </a:lnTo>
                    <a:lnTo>
                      <a:pt x="10" y="4805"/>
                    </a:lnTo>
                    <a:lnTo>
                      <a:pt x="10" y="4807"/>
                    </a:lnTo>
                    <a:close/>
                    <a:moveTo>
                      <a:pt x="10" y="4945"/>
                    </a:moveTo>
                    <a:lnTo>
                      <a:pt x="10" y="5025"/>
                    </a:lnTo>
                    <a:lnTo>
                      <a:pt x="10" y="5027"/>
                    </a:lnTo>
                    <a:lnTo>
                      <a:pt x="9" y="5029"/>
                    </a:lnTo>
                    <a:lnTo>
                      <a:pt x="7" y="5030"/>
                    </a:lnTo>
                    <a:lnTo>
                      <a:pt x="6" y="5031"/>
                    </a:lnTo>
                    <a:lnTo>
                      <a:pt x="3" y="5030"/>
                    </a:lnTo>
                    <a:lnTo>
                      <a:pt x="1" y="5029"/>
                    </a:lnTo>
                    <a:lnTo>
                      <a:pt x="0" y="5027"/>
                    </a:lnTo>
                    <a:lnTo>
                      <a:pt x="0" y="5025"/>
                    </a:lnTo>
                    <a:lnTo>
                      <a:pt x="0" y="4945"/>
                    </a:lnTo>
                    <a:lnTo>
                      <a:pt x="0" y="4943"/>
                    </a:lnTo>
                    <a:lnTo>
                      <a:pt x="1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7" y="4940"/>
                    </a:lnTo>
                    <a:lnTo>
                      <a:pt x="9" y="4941"/>
                    </a:lnTo>
                    <a:lnTo>
                      <a:pt x="10" y="4943"/>
                    </a:lnTo>
                    <a:lnTo>
                      <a:pt x="10" y="4945"/>
                    </a:lnTo>
                    <a:close/>
                    <a:moveTo>
                      <a:pt x="10" y="5082"/>
                    </a:moveTo>
                    <a:lnTo>
                      <a:pt x="10" y="5162"/>
                    </a:lnTo>
                    <a:lnTo>
                      <a:pt x="10" y="5164"/>
                    </a:lnTo>
                    <a:lnTo>
                      <a:pt x="9" y="5166"/>
                    </a:lnTo>
                    <a:lnTo>
                      <a:pt x="7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1" y="5166"/>
                    </a:lnTo>
                    <a:lnTo>
                      <a:pt x="0" y="5164"/>
                    </a:lnTo>
                    <a:lnTo>
                      <a:pt x="0" y="5162"/>
                    </a:lnTo>
                    <a:lnTo>
                      <a:pt x="0" y="5082"/>
                    </a:lnTo>
                    <a:lnTo>
                      <a:pt x="0" y="5080"/>
                    </a:lnTo>
                    <a:lnTo>
                      <a:pt x="1" y="5078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7" y="5076"/>
                    </a:lnTo>
                    <a:lnTo>
                      <a:pt x="9" y="5078"/>
                    </a:lnTo>
                    <a:lnTo>
                      <a:pt x="10" y="5080"/>
                    </a:lnTo>
                    <a:lnTo>
                      <a:pt x="10" y="5082"/>
                    </a:lnTo>
                    <a:close/>
                    <a:moveTo>
                      <a:pt x="10" y="5220"/>
                    </a:moveTo>
                    <a:lnTo>
                      <a:pt x="10" y="5299"/>
                    </a:lnTo>
                    <a:lnTo>
                      <a:pt x="10" y="5301"/>
                    </a:lnTo>
                    <a:lnTo>
                      <a:pt x="9" y="5304"/>
                    </a:lnTo>
                    <a:lnTo>
                      <a:pt x="7" y="5305"/>
                    </a:lnTo>
                    <a:lnTo>
                      <a:pt x="6" y="5305"/>
                    </a:lnTo>
                    <a:lnTo>
                      <a:pt x="3" y="5305"/>
                    </a:lnTo>
                    <a:lnTo>
                      <a:pt x="1" y="5304"/>
                    </a:lnTo>
                    <a:lnTo>
                      <a:pt x="0" y="5301"/>
                    </a:lnTo>
                    <a:lnTo>
                      <a:pt x="0" y="5299"/>
                    </a:lnTo>
                    <a:lnTo>
                      <a:pt x="0" y="5220"/>
                    </a:lnTo>
                    <a:lnTo>
                      <a:pt x="0" y="5217"/>
                    </a:lnTo>
                    <a:lnTo>
                      <a:pt x="1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7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0" y="5220"/>
                    </a:lnTo>
                    <a:close/>
                    <a:moveTo>
                      <a:pt x="10" y="5356"/>
                    </a:moveTo>
                    <a:lnTo>
                      <a:pt x="10" y="5436"/>
                    </a:lnTo>
                    <a:lnTo>
                      <a:pt x="10" y="5439"/>
                    </a:lnTo>
                    <a:lnTo>
                      <a:pt x="9" y="5441"/>
                    </a:lnTo>
                    <a:lnTo>
                      <a:pt x="7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1" y="5441"/>
                    </a:lnTo>
                    <a:lnTo>
                      <a:pt x="0" y="5439"/>
                    </a:lnTo>
                    <a:lnTo>
                      <a:pt x="0" y="5436"/>
                    </a:lnTo>
                    <a:lnTo>
                      <a:pt x="0" y="5356"/>
                    </a:lnTo>
                    <a:lnTo>
                      <a:pt x="0" y="5354"/>
                    </a:lnTo>
                    <a:lnTo>
                      <a:pt x="1" y="5353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7" y="5351"/>
                    </a:lnTo>
                    <a:lnTo>
                      <a:pt x="9" y="5353"/>
                    </a:lnTo>
                    <a:lnTo>
                      <a:pt x="10" y="5354"/>
                    </a:lnTo>
                    <a:lnTo>
                      <a:pt x="10" y="5356"/>
                    </a:lnTo>
                    <a:close/>
                    <a:moveTo>
                      <a:pt x="10" y="5494"/>
                    </a:moveTo>
                    <a:lnTo>
                      <a:pt x="10" y="5574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7" y="5579"/>
                    </a:lnTo>
                    <a:lnTo>
                      <a:pt x="6" y="5580"/>
                    </a:lnTo>
                    <a:lnTo>
                      <a:pt x="3" y="5579"/>
                    </a:lnTo>
                    <a:lnTo>
                      <a:pt x="1" y="5577"/>
                    </a:lnTo>
                    <a:lnTo>
                      <a:pt x="0" y="5576"/>
                    </a:lnTo>
                    <a:lnTo>
                      <a:pt x="0" y="5574"/>
                    </a:lnTo>
                    <a:lnTo>
                      <a:pt x="0" y="5494"/>
                    </a:lnTo>
                    <a:lnTo>
                      <a:pt x="0" y="5491"/>
                    </a:lnTo>
                    <a:lnTo>
                      <a:pt x="1" y="5490"/>
                    </a:lnTo>
                    <a:lnTo>
                      <a:pt x="3" y="5489"/>
                    </a:lnTo>
                    <a:lnTo>
                      <a:pt x="6" y="5488"/>
                    </a:lnTo>
                    <a:lnTo>
                      <a:pt x="7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0" y="5494"/>
                    </a:lnTo>
                    <a:close/>
                    <a:moveTo>
                      <a:pt x="10" y="5631"/>
                    </a:moveTo>
                    <a:lnTo>
                      <a:pt x="10" y="5711"/>
                    </a:lnTo>
                    <a:lnTo>
                      <a:pt x="10" y="5712"/>
                    </a:lnTo>
                    <a:lnTo>
                      <a:pt x="9" y="5715"/>
                    </a:lnTo>
                    <a:lnTo>
                      <a:pt x="7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1" y="5715"/>
                    </a:lnTo>
                    <a:lnTo>
                      <a:pt x="0" y="5712"/>
                    </a:lnTo>
                    <a:lnTo>
                      <a:pt x="0" y="5711"/>
                    </a:lnTo>
                    <a:lnTo>
                      <a:pt x="0" y="5631"/>
                    </a:lnTo>
                    <a:lnTo>
                      <a:pt x="0" y="5629"/>
                    </a:lnTo>
                    <a:lnTo>
                      <a:pt x="1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7" y="5625"/>
                    </a:lnTo>
                    <a:lnTo>
                      <a:pt x="9" y="5626"/>
                    </a:lnTo>
                    <a:lnTo>
                      <a:pt x="10" y="5629"/>
                    </a:lnTo>
                    <a:lnTo>
                      <a:pt x="10" y="5631"/>
                    </a:lnTo>
                    <a:close/>
                    <a:moveTo>
                      <a:pt x="10" y="5769"/>
                    </a:moveTo>
                    <a:lnTo>
                      <a:pt x="10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7" y="5854"/>
                    </a:lnTo>
                    <a:lnTo>
                      <a:pt x="6" y="5854"/>
                    </a:lnTo>
                    <a:lnTo>
                      <a:pt x="3" y="5854"/>
                    </a:lnTo>
                    <a:lnTo>
                      <a:pt x="1" y="5852"/>
                    </a:lnTo>
                    <a:lnTo>
                      <a:pt x="0" y="5850"/>
                    </a:lnTo>
                    <a:lnTo>
                      <a:pt x="0" y="5848"/>
                    </a:lnTo>
                    <a:lnTo>
                      <a:pt x="0" y="5769"/>
                    </a:lnTo>
                    <a:lnTo>
                      <a:pt x="0" y="5766"/>
                    </a:lnTo>
                    <a:lnTo>
                      <a:pt x="1" y="5764"/>
                    </a:lnTo>
                    <a:lnTo>
                      <a:pt x="3" y="5763"/>
                    </a:lnTo>
                    <a:lnTo>
                      <a:pt x="6" y="5763"/>
                    </a:lnTo>
                    <a:lnTo>
                      <a:pt x="7" y="5763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0" y="5769"/>
                    </a:lnTo>
                    <a:close/>
                    <a:moveTo>
                      <a:pt x="10" y="5905"/>
                    </a:moveTo>
                    <a:lnTo>
                      <a:pt x="10" y="5985"/>
                    </a:lnTo>
                    <a:lnTo>
                      <a:pt x="10" y="5987"/>
                    </a:lnTo>
                    <a:lnTo>
                      <a:pt x="9" y="5990"/>
                    </a:lnTo>
                    <a:lnTo>
                      <a:pt x="7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1" y="5990"/>
                    </a:lnTo>
                    <a:lnTo>
                      <a:pt x="0" y="5987"/>
                    </a:lnTo>
                    <a:lnTo>
                      <a:pt x="0" y="5985"/>
                    </a:lnTo>
                    <a:lnTo>
                      <a:pt x="0" y="5905"/>
                    </a:lnTo>
                    <a:lnTo>
                      <a:pt x="0" y="5903"/>
                    </a:lnTo>
                    <a:lnTo>
                      <a:pt x="1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7" y="5900"/>
                    </a:lnTo>
                    <a:lnTo>
                      <a:pt x="9" y="5901"/>
                    </a:lnTo>
                    <a:lnTo>
                      <a:pt x="10" y="5903"/>
                    </a:lnTo>
                    <a:lnTo>
                      <a:pt x="10" y="5905"/>
                    </a:lnTo>
                    <a:close/>
                    <a:moveTo>
                      <a:pt x="10" y="6042"/>
                    </a:moveTo>
                    <a:lnTo>
                      <a:pt x="10" y="6123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7" y="6127"/>
                    </a:lnTo>
                    <a:lnTo>
                      <a:pt x="6" y="6129"/>
                    </a:lnTo>
                    <a:lnTo>
                      <a:pt x="3" y="6127"/>
                    </a:lnTo>
                    <a:lnTo>
                      <a:pt x="1" y="6126"/>
                    </a:lnTo>
                    <a:lnTo>
                      <a:pt x="0" y="6125"/>
                    </a:lnTo>
                    <a:lnTo>
                      <a:pt x="0" y="6123"/>
                    </a:lnTo>
                    <a:lnTo>
                      <a:pt x="0" y="6042"/>
                    </a:lnTo>
                    <a:lnTo>
                      <a:pt x="0" y="6040"/>
                    </a:lnTo>
                    <a:lnTo>
                      <a:pt x="1" y="6039"/>
                    </a:lnTo>
                    <a:lnTo>
                      <a:pt x="3" y="6038"/>
                    </a:lnTo>
                    <a:lnTo>
                      <a:pt x="6" y="6036"/>
                    </a:lnTo>
                    <a:lnTo>
                      <a:pt x="7" y="6038"/>
                    </a:lnTo>
                    <a:lnTo>
                      <a:pt x="9" y="6039"/>
                    </a:lnTo>
                    <a:lnTo>
                      <a:pt x="10" y="6040"/>
                    </a:lnTo>
                    <a:lnTo>
                      <a:pt x="10" y="6042"/>
                    </a:lnTo>
                    <a:close/>
                    <a:moveTo>
                      <a:pt x="10" y="6180"/>
                    </a:moveTo>
                    <a:lnTo>
                      <a:pt x="10" y="6260"/>
                    </a:lnTo>
                    <a:lnTo>
                      <a:pt x="10" y="6261"/>
                    </a:lnTo>
                    <a:lnTo>
                      <a:pt x="9" y="6264"/>
                    </a:lnTo>
                    <a:lnTo>
                      <a:pt x="7" y="6265"/>
                    </a:lnTo>
                    <a:lnTo>
                      <a:pt x="6" y="6266"/>
                    </a:lnTo>
                    <a:lnTo>
                      <a:pt x="3" y="6265"/>
                    </a:lnTo>
                    <a:lnTo>
                      <a:pt x="1" y="6264"/>
                    </a:lnTo>
                    <a:lnTo>
                      <a:pt x="0" y="6261"/>
                    </a:lnTo>
                    <a:lnTo>
                      <a:pt x="0" y="6260"/>
                    </a:lnTo>
                    <a:lnTo>
                      <a:pt x="0" y="6180"/>
                    </a:lnTo>
                    <a:lnTo>
                      <a:pt x="0" y="6178"/>
                    </a:lnTo>
                    <a:lnTo>
                      <a:pt x="1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7" y="6174"/>
                    </a:lnTo>
                    <a:lnTo>
                      <a:pt x="9" y="6175"/>
                    </a:lnTo>
                    <a:lnTo>
                      <a:pt x="10" y="6178"/>
                    </a:lnTo>
                    <a:lnTo>
                      <a:pt x="10" y="6180"/>
                    </a:lnTo>
                    <a:close/>
                    <a:moveTo>
                      <a:pt x="10" y="6317"/>
                    </a:moveTo>
                    <a:lnTo>
                      <a:pt x="10" y="6396"/>
                    </a:lnTo>
                    <a:lnTo>
                      <a:pt x="10" y="6399"/>
                    </a:lnTo>
                    <a:lnTo>
                      <a:pt x="9" y="6401"/>
                    </a:lnTo>
                    <a:lnTo>
                      <a:pt x="7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1" y="6401"/>
                    </a:lnTo>
                    <a:lnTo>
                      <a:pt x="0" y="6399"/>
                    </a:lnTo>
                    <a:lnTo>
                      <a:pt x="0" y="6396"/>
                    </a:lnTo>
                    <a:lnTo>
                      <a:pt x="0" y="6317"/>
                    </a:lnTo>
                    <a:lnTo>
                      <a:pt x="0" y="6315"/>
                    </a:lnTo>
                    <a:lnTo>
                      <a:pt x="1" y="6313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7" y="6311"/>
                    </a:lnTo>
                    <a:lnTo>
                      <a:pt x="9" y="6313"/>
                    </a:lnTo>
                    <a:lnTo>
                      <a:pt x="10" y="6315"/>
                    </a:lnTo>
                    <a:lnTo>
                      <a:pt x="10" y="6317"/>
                    </a:lnTo>
                    <a:close/>
                    <a:moveTo>
                      <a:pt x="10" y="6454"/>
                    </a:moveTo>
                    <a:lnTo>
                      <a:pt x="10" y="6534"/>
                    </a:lnTo>
                    <a:lnTo>
                      <a:pt x="10" y="6536"/>
                    </a:lnTo>
                    <a:lnTo>
                      <a:pt x="9" y="6537"/>
                    </a:lnTo>
                    <a:lnTo>
                      <a:pt x="7" y="6539"/>
                    </a:lnTo>
                    <a:lnTo>
                      <a:pt x="6" y="6540"/>
                    </a:lnTo>
                    <a:lnTo>
                      <a:pt x="3" y="6539"/>
                    </a:lnTo>
                    <a:lnTo>
                      <a:pt x="1" y="6537"/>
                    </a:lnTo>
                    <a:lnTo>
                      <a:pt x="0" y="6536"/>
                    </a:lnTo>
                    <a:lnTo>
                      <a:pt x="0" y="6534"/>
                    </a:lnTo>
                    <a:lnTo>
                      <a:pt x="0" y="6454"/>
                    </a:lnTo>
                    <a:lnTo>
                      <a:pt x="0" y="6451"/>
                    </a:lnTo>
                    <a:lnTo>
                      <a:pt x="1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7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0" y="645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0" name="Freeform 8"/>
              <p:cNvSpPr>
                <a:spLocks noEditPoints="1"/>
              </p:cNvSpPr>
              <p:nvPr/>
            </p:nvSpPr>
            <p:spPr bwMode="auto">
              <a:xfrm>
                <a:off x="2144713" y="838200"/>
                <a:ext cx="7937" cy="5191125"/>
              </a:xfrm>
              <a:custGeom>
                <a:avLst/>
                <a:gdLst>
                  <a:gd name="T0" fmla="*/ 2147483647 w 11"/>
                  <a:gd name="T1" fmla="*/ 2147483647 h 6539"/>
                  <a:gd name="T2" fmla="*/ 2147483647 w 11"/>
                  <a:gd name="T3" fmla="*/ 2147483647 h 6539"/>
                  <a:gd name="T4" fmla="*/ 2147483647 w 11"/>
                  <a:gd name="T5" fmla="*/ 2147483647 h 6539"/>
                  <a:gd name="T6" fmla="*/ 2147483647 w 11"/>
                  <a:gd name="T7" fmla="*/ 2147483647 h 6539"/>
                  <a:gd name="T8" fmla="*/ 0 w 11"/>
                  <a:gd name="T9" fmla="*/ 2147483647 h 6539"/>
                  <a:gd name="T10" fmla="*/ 2147483647 w 11"/>
                  <a:gd name="T11" fmla="*/ 2147483647 h 6539"/>
                  <a:gd name="T12" fmla="*/ 2147483647 w 11"/>
                  <a:gd name="T13" fmla="*/ 2147483647 h 6539"/>
                  <a:gd name="T14" fmla="*/ 2147483647 w 11"/>
                  <a:gd name="T15" fmla="*/ 2147483647 h 6539"/>
                  <a:gd name="T16" fmla="*/ 2147483647 w 11"/>
                  <a:gd name="T17" fmla="*/ 2147483647 h 6539"/>
                  <a:gd name="T18" fmla="*/ 0 w 11"/>
                  <a:gd name="T19" fmla="*/ 2147483647 h 6539"/>
                  <a:gd name="T20" fmla="*/ 2147483647 w 11"/>
                  <a:gd name="T21" fmla="*/ 2147483647 h 6539"/>
                  <a:gd name="T22" fmla="*/ 2147483647 w 11"/>
                  <a:gd name="T23" fmla="*/ 2147483647 h 6539"/>
                  <a:gd name="T24" fmla="*/ 2147483647 w 11"/>
                  <a:gd name="T25" fmla="*/ 2147483647 h 6539"/>
                  <a:gd name="T26" fmla="*/ 2147483647 w 11"/>
                  <a:gd name="T27" fmla="*/ 2147483647 h 6539"/>
                  <a:gd name="T28" fmla="*/ 0 w 11"/>
                  <a:gd name="T29" fmla="*/ 2147483647 h 6539"/>
                  <a:gd name="T30" fmla="*/ 2147483647 w 11"/>
                  <a:gd name="T31" fmla="*/ 2147483647 h 6539"/>
                  <a:gd name="T32" fmla="*/ 2147483647 w 11"/>
                  <a:gd name="T33" fmla="*/ 2147483647 h 6539"/>
                  <a:gd name="T34" fmla="*/ 2147483647 w 11"/>
                  <a:gd name="T35" fmla="*/ 2147483647 h 6539"/>
                  <a:gd name="T36" fmla="*/ 2147483647 w 11"/>
                  <a:gd name="T37" fmla="*/ 2147483647 h 6539"/>
                  <a:gd name="T38" fmla="*/ 0 w 11"/>
                  <a:gd name="T39" fmla="*/ 2147483647 h 6539"/>
                  <a:gd name="T40" fmla="*/ 2147483647 w 11"/>
                  <a:gd name="T41" fmla="*/ 2147483647 h 6539"/>
                  <a:gd name="T42" fmla="*/ 2147483647 w 11"/>
                  <a:gd name="T43" fmla="*/ 2147483647 h 6539"/>
                  <a:gd name="T44" fmla="*/ 2147483647 w 11"/>
                  <a:gd name="T45" fmla="*/ 2147483647 h 6539"/>
                  <a:gd name="T46" fmla="*/ 2147483647 w 11"/>
                  <a:gd name="T47" fmla="*/ 2147483647 h 6539"/>
                  <a:gd name="T48" fmla="*/ 0 w 11"/>
                  <a:gd name="T49" fmla="*/ 2147483647 h 6539"/>
                  <a:gd name="T50" fmla="*/ 2147483647 w 11"/>
                  <a:gd name="T51" fmla="*/ 2147483647 h 6539"/>
                  <a:gd name="T52" fmla="*/ 2147483647 w 11"/>
                  <a:gd name="T53" fmla="*/ 2147483647 h 6539"/>
                  <a:gd name="T54" fmla="*/ 2147483647 w 11"/>
                  <a:gd name="T55" fmla="*/ 2147483647 h 6539"/>
                  <a:gd name="T56" fmla="*/ 2147483647 w 11"/>
                  <a:gd name="T57" fmla="*/ 2147483647 h 6539"/>
                  <a:gd name="T58" fmla="*/ 0 w 11"/>
                  <a:gd name="T59" fmla="*/ 2147483647 h 6539"/>
                  <a:gd name="T60" fmla="*/ 2147483647 w 11"/>
                  <a:gd name="T61" fmla="*/ 2147483647 h 6539"/>
                  <a:gd name="T62" fmla="*/ 2147483647 w 11"/>
                  <a:gd name="T63" fmla="*/ 2147483647 h 6539"/>
                  <a:gd name="T64" fmla="*/ 2147483647 w 11"/>
                  <a:gd name="T65" fmla="*/ 2147483647 h 6539"/>
                  <a:gd name="T66" fmla="*/ 2147483647 w 11"/>
                  <a:gd name="T67" fmla="*/ 2147483647 h 6539"/>
                  <a:gd name="T68" fmla="*/ 0 w 11"/>
                  <a:gd name="T69" fmla="*/ 2147483647 h 6539"/>
                  <a:gd name="T70" fmla="*/ 2147483647 w 11"/>
                  <a:gd name="T71" fmla="*/ 2147483647 h 6539"/>
                  <a:gd name="T72" fmla="*/ 2147483647 w 11"/>
                  <a:gd name="T73" fmla="*/ 2147483647 h 6539"/>
                  <a:gd name="T74" fmla="*/ 2147483647 w 11"/>
                  <a:gd name="T75" fmla="*/ 2147483647 h 6539"/>
                  <a:gd name="T76" fmla="*/ 2147483647 w 11"/>
                  <a:gd name="T77" fmla="*/ 2147483647 h 6539"/>
                  <a:gd name="T78" fmla="*/ 0 w 11"/>
                  <a:gd name="T79" fmla="*/ 2147483647 h 6539"/>
                  <a:gd name="T80" fmla="*/ 2147483647 w 11"/>
                  <a:gd name="T81" fmla="*/ 2147483647 h 6539"/>
                  <a:gd name="T82" fmla="*/ 2147483647 w 11"/>
                  <a:gd name="T83" fmla="*/ 2147483647 h 6539"/>
                  <a:gd name="T84" fmla="*/ 2147483647 w 11"/>
                  <a:gd name="T85" fmla="*/ 2147483647 h 6539"/>
                  <a:gd name="T86" fmla="*/ 2147483647 w 11"/>
                  <a:gd name="T87" fmla="*/ 2147483647 h 6539"/>
                  <a:gd name="T88" fmla="*/ 0 w 11"/>
                  <a:gd name="T89" fmla="*/ 2147483647 h 6539"/>
                  <a:gd name="T90" fmla="*/ 2147483647 w 11"/>
                  <a:gd name="T91" fmla="*/ 2147483647 h 6539"/>
                  <a:gd name="T92" fmla="*/ 2147483647 w 11"/>
                  <a:gd name="T93" fmla="*/ 2147483647 h 6539"/>
                  <a:gd name="T94" fmla="*/ 2147483647 w 11"/>
                  <a:gd name="T95" fmla="*/ 2147483647 h 6539"/>
                  <a:gd name="T96" fmla="*/ 2147483647 w 11"/>
                  <a:gd name="T97" fmla="*/ 2147483647 h 6539"/>
                  <a:gd name="T98" fmla="*/ 0 w 11"/>
                  <a:gd name="T99" fmla="*/ 2147483647 h 6539"/>
                  <a:gd name="T100" fmla="*/ 2147483647 w 11"/>
                  <a:gd name="T101" fmla="*/ 2147483647 h 6539"/>
                  <a:gd name="T102" fmla="*/ 2147483647 w 11"/>
                  <a:gd name="T103" fmla="*/ 2147483647 h 6539"/>
                  <a:gd name="T104" fmla="*/ 2147483647 w 11"/>
                  <a:gd name="T105" fmla="*/ 2147483647 h 6539"/>
                  <a:gd name="T106" fmla="*/ 2147483647 w 11"/>
                  <a:gd name="T107" fmla="*/ 2147483647 h 6539"/>
                  <a:gd name="T108" fmla="*/ 0 w 11"/>
                  <a:gd name="T109" fmla="*/ 2147483647 h 6539"/>
                  <a:gd name="T110" fmla="*/ 2147483647 w 11"/>
                  <a:gd name="T111" fmla="*/ 2147483647 h 6539"/>
                  <a:gd name="T112" fmla="*/ 2147483647 w 11"/>
                  <a:gd name="T113" fmla="*/ 2147483647 h 6539"/>
                  <a:gd name="T114" fmla="*/ 2147483647 w 11"/>
                  <a:gd name="T115" fmla="*/ 2147483647 h 6539"/>
                  <a:gd name="T116" fmla="*/ 2147483647 w 11"/>
                  <a:gd name="T117" fmla="*/ 2147483647 h 6539"/>
                  <a:gd name="T118" fmla="*/ 0 w 11"/>
                  <a:gd name="T119" fmla="*/ 2147483647 h 65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"/>
                  <a:gd name="T181" fmla="*/ 0 h 6539"/>
                  <a:gd name="T182" fmla="*/ 11 w 11"/>
                  <a:gd name="T183" fmla="*/ 6539 h 65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" h="6539">
                    <a:moveTo>
                      <a:pt x="0" y="6533"/>
                    </a:moveTo>
                    <a:lnTo>
                      <a:pt x="0" y="6453"/>
                    </a:lnTo>
                    <a:lnTo>
                      <a:pt x="0" y="6451"/>
                    </a:lnTo>
                    <a:lnTo>
                      <a:pt x="1" y="6450"/>
                    </a:lnTo>
                    <a:lnTo>
                      <a:pt x="2" y="6449"/>
                    </a:lnTo>
                    <a:lnTo>
                      <a:pt x="5" y="6449"/>
                    </a:lnTo>
                    <a:lnTo>
                      <a:pt x="7" y="6449"/>
                    </a:lnTo>
                    <a:lnTo>
                      <a:pt x="9" y="6450"/>
                    </a:lnTo>
                    <a:lnTo>
                      <a:pt x="11" y="6451"/>
                    </a:lnTo>
                    <a:lnTo>
                      <a:pt x="11" y="6453"/>
                    </a:lnTo>
                    <a:lnTo>
                      <a:pt x="11" y="6533"/>
                    </a:lnTo>
                    <a:lnTo>
                      <a:pt x="11" y="6536"/>
                    </a:lnTo>
                    <a:lnTo>
                      <a:pt x="9" y="6538"/>
                    </a:lnTo>
                    <a:lnTo>
                      <a:pt x="7" y="6539"/>
                    </a:lnTo>
                    <a:lnTo>
                      <a:pt x="5" y="6539"/>
                    </a:lnTo>
                    <a:lnTo>
                      <a:pt x="2" y="6539"/>
                    </a:lnTo>
                    <a:lnTo>
                      <a:pt x="1" y="6538"/>
                    </a:lnTo>
                    <a:lnTo>
                      <a:pt x="0" y="6536"/>
                    </a:lnTo>
                    <a:lnTo>
                      <a:pt x="0" y="6533"/>
                    </a:lnTo>
                    <a:close/>
                    <a:moveTo>
                      <a:pt x="0" y="6397"/>
                    </a:moveTo>
                    <a:lnTo>
                      <a:pt x="0" y="6317"/>
                    </a:lnTo>
                    <a:lnTo>
                      <a:pt x="0" y="6315"/>
                    </a:lnTo>
                    <a:lnTo>
                      <a:pt x="1" y="6312"/>
                    </a:lnTo>
                    <a:lnTo>
                      <a:pt x="2" y="6311"/>
                    </a:lnTo>
                    <a:lnTo>
                      <a:pt x="5" y="6311"/>
                    </a:lnTo>
                    <a:lnTo>
                      <a:pt x="7" y="6311"/>
                    </a:lnTo>
                    <a:lnTo>
                      <a:pt x="9" y="6312"/>
                    </a:lnTo>
                    <a:lnTo>
                      <a:pt x="11" y="6315"/>
                    </a:lnTo>
                    <a:lnTo>
                      <a:pt x="11" y="6317"/>
                    </a:lnTo>
                    <a:lnTo>
                      <a:pt x="11" y="6397"/>
                    </a:lnTo>
                    <a:lnTo>
                      <a:pt x="11" y="6398"/>
                    </a:lnTo>
                    <a:lnTo>
                      <a:pt x="9" y="6401"/>
                    </a:lnTo>
                    <a:lnTo>
                      <a:pt x="7" y="6402"/>
                    </a:lnTo>
                    <a:lnTo>
                      <a:pt x="5" y="6402"/>
                    </a:lnTo>
                    <a:lnTo>
                      <a:pt x="2" y="6402"/>
                    </a:lnTo>
                    <a:lnTo>
                      <a:pt x="1" y="6401"/>
                    </a:lnTo>
                    <a:lnTo>
                      <a:pt x="0" y="6398"/>
                    </a:lnTo>
                    <a:lnTo>
                      <a:pt x="0" y="6397"/>
                    </a:lnTo>
                    <a:close/>
                    <a:moveTo>
                      <a:pt x="0" y="6260"/>
                    </a:moveTo>
                    <a:lnTo>
                      <a:pt x="0" y="6180"/>
                    </a:lnTo>
                    <a:lnTo>
                      <a:pt x="0" y="6177"/>
                    </a:lnTo>
                    <a:lnTo>
                      <a:pt x="1" y="6175"/>
                    </a:lnTo>
                    <a:lnTo>
                      <a:pt x="2" y="6174"/>
                    </a:lnTo>
                    <a:lnTo>
                      <a:pt x="5" y="6174"/>
                    </a:lnTo>
                    <a:lnTo>
                      <a:pt x="7" y="6174"/>
                    </a:lnTo>
                    <a:lnTo>
                      <a:pt x="9" y="6175"/>
                    </a:lnTo>
                    <a:lnTo>
                      <a:pt x="11" y="6177"/>
                    </a:lnTo>
                    <a:lnTo>
                      <a:pt x="11" y="6180"/>
                    </a:lnTo>
                    <a:lnTo>
                      <a:pt x="11" y="6260"/>
                    </a:lnTo>
                    <a:lnTo>
                      <a:pt x="11" y="6262"/>
                    </a:lnTo>
                    <a:lnTo>
                      <a:pt x="9" y="6263"/>
                    </a:lnTo>
                    <a:lnTo>
                      <a:pt x="7" y="6264"/>
                    </a:lnTo>
                    <a:lnTo>
                      <a:pt x="5" y="6266"/>
                    </a:lnTo>
                    <a:lnTo>
                      <a:pt x="2" y="6264"/>
                    </a:lnTo>
                    <a:lnTo>
                      <a:pt x="1" y="6263"/>
                    </a:lnTo>
                    <a:lnTo>
                      <a:pt x="0" y="6262"/>
                    </a:lnTo>
                    <a:lnTo>
                      <a:pt x="0" y="6260"/>
                    </a:lnTo>
                    <a:close/>
                    <a:moveTo>
                      <a:pt x="0" y="6122"/>
                    </a:moveTo>
                    <a:lnTo>
                      <a:pt x="0" y="6042"/>
                    </a:lnTo>
                    <a:lnTo>
                      <a:pt x="0" y="6040"/>
                    </a:lnTo>
                    <a:lnTo>
                      <a:pt x="1" y="6038"/>
                    </a:lnTo>
                    <a:lnTo>
                      <a:pt x="2" y="6037"/>
                    </a:lnTo>
                    <a:lnTo>
                      <a:pt x="5" y="6036"/>
                    </a:lnTo>
                    <a:lnTo>
                      <a:pt x="7" y="6037"/>
                    </a:lnTo>
                    <a:lnTo>
                      <a:pt x="9" y="6038"/>
                    </a:lnTo>
                    <a:lnTo>
                      <a:pt x="11" y="6040"/>
                    </a:lnTo>
                    <a:lnTo>
                      <a:pt x="11" y="6042"/>
                    </a:lnTo>
                    <a:lnTo>
                      <a:pt x="11" y="6122"/>
                    </a:lnTo>
                    <a:lnTo>
                      <a:pt x="11" y="6125"/>
                    </a:lnTo>
                    <a:lnTo>
                      <a:pt x="9" y="6126"/>
                    </a:lnTo>
                    <a:lnTo>
                      <a:pt x="7" y="6127"/>
                    </a:lnTo>
                    <a:lnTo>
                      <a:pt x="5" y="6128"/>
                    </a:lnTo>
                    <a:lnTo>
                      <a:pt x="2" y="6127"/>
                    </a:lnTo>
                    <a:lnTo>
                      <a:pt x="1" y="6126"/>
                    </a:lnTo>
                    <a:lnTo>
                      <a:pt x="0" y="6125"/>
                    </a:lnTo>
                    <a:lnTo>
                      <a:pt x="0" y="6122"/>
                    </a:lnTo>
                    <a:close/>
                    <a:moveTo>
                      <a:pt x="0" y="5985"/>
                    </a:moveTo>
                    <a:lnTo>
                      <a:pt x="0" y="5905"/>
                    </a:lnTo>
                    <a:lnTo>
                      <a:pt x="0" y="5902"/>
                    </a:lnTo>
                    <a:lnTo>
                      <a:pt x="1" y="5901"/>
                    </a:lnTo>
                    <a:lnTo>
                      <a:pt x="2" y="5900"/>
                    </a:lnTo>
                    <a:lnTo>
                      <a:pt x="5" y="5900"/>
                    </a:lnTo>
                    <a:lnTo>
                      <a:pt x="7" y="5900"/>
                    </a:lnTo>
                    <a:lnTo>
                      <a:pt x="9" y="5901"/>
                    </a:lnTo>
                    <a:lnTo>
                      <a:pt x="11" y="5902"/>
                    </a:lnTo>
                    <a:lnTo>
                      <a:pt x="11" y="5905"/>
                    </a:lnTo>
                    <a:lnTo>
                      <a:pt x="11" y="5985"/>
                    </a:lnTo>
                    <a:lnTo>
                      <a:pt x="11" y="5987"/>
                    </a:lnTo>
                    <a:lnTo>
                      <a:pt x="9" y="5989"/>
                    </a:lnTo>
                    <a:lnTo>
                      <a:pt x="7" y="5991"/>
                    </a:lnTo>
                    <a:lnTo>
                      <a:pt x="5" y="5991"/>
                    </a:lnTo>
                    <a:lnTo>
                      <a:pt x="2" y="5991"/>
                    </a:lnTo>
                    <a:lnTo>
                      <a:pt x="1" y="5989"/>
                    </a:lnTo>
                    <a:lnTo>
                      <a:pt x="0" y="5987"/>
                    </a:lnTo>
                    <a:lnTo>
                      <a:pt x="0" y="5985"/>
                    </a:lnTo>
                    <a:close/>
                    <a:moveTo>
                      <a:pt x="0" y="5848"/>
                    </a:moveTo>
                    <a:lnTo>
                      <a:pt x="0" y="5768"/>
                    </a:lnTo>
                    <a:lnTo>
                      <a:pt x="0" y="5766"/>
                    </a:lnTo>
                    <a:lnTo>
                      <a:pt x="1" y="5764"/>
                    </a:lnTo>
                    <a:lnTo>
                      <a:pt x="2" y="5762"/>
                    </a:lnTo>
                    <a:lnTo>
                      <a:pt x="5" y="5762"/>
                    </a:lnTo>
                    <a:lnTo>
                      <a:pt x="7" y="5762"/>
                    </a:lnTo>
                    <a:lnTo>
                      <a:pt x="9" y="5764"/>
                    </a:lnTo>
                    <a:lnTo>
                      <a:pt x="11" y="5766"/>
                    </a:lnTo>
                    <a:lnTo>
                      <a:pt x="11" y="5768"/>
                    </a:lnTo>
                    <a:lnTo>
                      <a:pt x="11" y="5848"/>
                    </a:lnTo>
                    <a:lnTo>
                      <a:pt x="11" y="5850"/>
                    </a:lnTo>
                    <a:lnTo>
                      <a:pt x="9" y="5852"/>
                    </a:lnTo>
                    <a:lnTo>
                      <a:pt x="7" y="5853"/>
                    </a:lnTo>
                    <a:lnTo>
                      <a:pt x="5" y="5853"/>
                    </a:lnTo>
                    <a:lnTo>
                      <a:pt x="2" y="5853"/>
                    </a:lnTo>
                    <a:lnTo>
                      <a:pt x="1" y="5852"/>
                    </a:lnTo>
                    <a:lnTo>
                      <a:pt x="0" y="5850"/>
                    </a:lnTo>
                    <a:lnTo>
                      <a:pt x="0" y="5848"/>
                    </a:lnTo>
                    <a:close/>
                    <a:moveTo>
                      <a:pt x="0" y="5711"/>
                    </a:moveTo>
                    <a:lnTo>
                      <a:pt x="0" y="5631"/>
                    </a:lnTo>
                    <a:lnTo>
                      <a:pt x="0" y="5628"/>
                    </a:lnTo>
                    <a:lnTo>
                      <a:pt x="1" y="5626"/>
                    </a:lnTo>
                    <a:lnTo>
                      <a:pt x="2" y="5625"/>
                    </a:lnTo>
                    <a:lnTo>
                      <a:pt x="5" y="5625"/>
                    </a:lnTo>
                    <a:lnTo>
                      <a:pt x="7" y="5625"/>
                    </a:lnTo>
                    <a:lnTo>
                      <a:pt x="9" y="5626"/>
                    </a:lnTo>
                    <a:lnTo>
                      <a:pt x="11" y="5628"/>
                    </a:lnTo>
                    <a:lnTo>
                      <a:pt x="11" y="5631"/>
                    </a:lnTo>
                    <a:lnTo>
                      <a:pt x="11" y="5711"/>
                    </a:lnTo>
                    <a:lnTo>
                      <a:pt x="11" y="5713"/>
                    </a:lnTo>
                    <a:lnTo>
                      <a:pt x="9" y="5714"/>
                    </a:lnTo>
                    <a:lnTo>
                      <a:pt x="7" y="5716"/>
                    </a:lnTo>
                    <a:lnTo>
                      <a:pt x="5" y="5717"/>
                    </a:lnTo>
                    <a:lnTo>
                      <a:pt x="2" y="5716"/>
                    </a:lnTo>
                    <a:lnTo>
                      <a:pt x="1" y="5714"/>
                    </a:lnTo>
                    <a:lnTo>
                      <a:pt x="0" y="5713"/>
                    </a:lnTo>
                    <a:lnTo>
                      <a:pt x="0" y="5711"/>
                    </a:lnTo>
                    <a:close/>
                    <a:moveTo>
                      <a:pt x="0" y="5573"/>
                    </a:moveTo>
                    <a:lnTo>
                      <a:pt x="0" y="5493"/>
                    </a:lnTo>
                    <a:lnTo>
                      <a:pt x="0" y="5491"/>
                    </a:lnTo>
                    <a:lnTo>
                      <a:pt x="1" y="5490"/>
                    </a:lnTo>
                    <a:lnTo>
                      <a:pt x="2" y="5489"/>
                    </a:lnTo>
                    <a:lnTo>
                      <a:pt x="5" y="5487"/>
                    </a:lnTo>
                    <a:lnTo>
                      <a:pt x="7" y="5489"/>
                    </a:lnTo>
                    <a:lnTo>
                      <a:pt x="9" y="5490"/>
                    </a:lnTo>
                    <a:lnTo>
                      <a:pt x="11" y="5491"/>
                    </a:lnTo>
                    <a:lnTo>
                      <a:pt x="11" y="5493"/>
                    </a:lnTo>
                    <a:lnTo>
                      <a:pt x="11" y="5573"/>
                    </a:lnTo>
                    <a:lnTo>
                      <a:pt x="11" y="5576"/>
                    </a:lnTo>
                    <a:lnTo>
                      <a:pt x="9" y="5577"/>
                    </a:lnTo>
                    <a:lnTo>
                      <a:pt x="7" y="5578"/>
                    </a:lnTo>
                    <a:lnTo>
                      <a:pt x="5" y="5579"/>
                    </a:lnTo>
                    <a:lnTo>
                      <a:pt x="2" y="5578"/>
                    </a:lnTo>
                    <a:lnTo>
                      <a:pt x="1" y="5577"/>
                    </a:lnTo>
                    <a:lnTo>
                      <a:pt x="0" y="5576"/>
                    </a:lnTo>
                    <a:lnTo>
                      <a:pt x="0" y="5573"/>
                    </a:lnTo>
                    <a:close/>
                    <a:moveTo>
                      <a:pt x="0" y="5436"/>
                    </a:moveTo>
                    <a:lnTo>
                      <a:pt x="0" y="5356"/>
                    </a:lnTo>
                    <a:lnTo>
                      <a:pt x="0" y="5353"/>
                    </a:lnTo>
                    <a:lnTo>
                      <a:pt x="1" y="5352"/>
                    </a:lnTo>
                    <a:lnTo>
                      <a:pt x="2" y="5351"/>
                    </a:lnTo>
                    <a:lnTo>
                      <a:pt x="5" y="5351"/>
                    </a:lnTo>
                    <a:lnTo>
                      <a:pt x="7" y="5351"/>
                    </a:lnTo>
                    <a:lnTo>
                      <a:pt x="9" y="5352"/>
                    </a:lnTo>
                    <a:lnTo>
                      <a:pt x="11" y="5353"/>
                    </a:lnTo>
                    <a:lnTo>
                      <a:pt x="11" y="5356"/>
                    </a:lnTo>
                    <a:lnTo>
                      <a:pt x="11" y="5436"/>
                    </a:lnTo>
                    <a:lnTo>
                      <a:pt x="11" y="5438"/>
                    </a:lnTo>
                    <a:lnTo>
                      <a:pt x="9" y="5441"/>
                    </a:lnTo>
                    <a:lnTo>
                      <a:pt x="7" y="5442"/>
                    </a:lnTo>
                    <a:lnTo>
                      <a:pt x="5" y="5442"/>
                    </a:lnTo>
                    <a:lnTo>
                      <a:pt x="2" y="5442"/>
                    </a:lnTo>
                    <a:lnTo>
                      <a:pt x="1" y="5441"/>
                    </a:lnTo>
                    <a:lnTo>
                      <a:pt x="0" y="5438"/>
                    </a:lnTo>
                    <a:lnTo>
                      <a:pt x="0" y="5436"/>
                    </a:lnTo>
                    <a:close/>
                    <a:moveTo>
                      <a:pt x="0" y="5300"/>
                    </a:moveTo>
                    <a:lnTo>
                      <a:pt x="0" y="5220"/>
                    </a:lnTo>
                    <a:lnTo>
                      <a:pt x="0" y="5217"/>
                    </a:lnTo>
                    <a:lnTo>
                      <a:pt x="1" y="5215"/>
                    </a:lnTo>
                    <a:lnTo>
                      <a:pt x="2" y="5214"/>
                    </a:lnTo>
                    <a:lnTo>
                      <a:pt x="5" y="5214"/>
                    </a:lnTo>
                    <a:lnTo>
                      <a:pt x="7" y="5214"/>
                    </a:lnTo>
                    <a:lnTo>
                      <a:pt x="9" y="5215"/>
                    </a:lnTo>
                    <a:lnTo>
                      <a:pt x="11" y="5217"/>
                    </a:lnTo>
                    <a:lnTo>
                      <a:pt x="11" y="5220"/>
                    </a:lnTo>
                    <a:lnTo>
                      <a:pt x="11" y="5300"/>
                    </a:lnTo>
                    <a:lnTo>
                      <a:pt x="11" y="5301"/>
                    </a:lnTo>
                    <a:lnTo>
                      <a:pt x="9" y="5303"/>
                    </a:lnTo>
                    <a:lnTo>
                      <a:pt x="7" y="5304"/>
                    </a:lnTo>
                    <a:lnTo>
                      <a:pt x="5" y="5304"/>
                    </a:lnTo>
                    <a:lnTo>
                      <a:pt x="2" y="5304"/>
                    </a:lnTo>
                    <a:lnTo>
                      <a:pt x="1" y="5303"/>
                    </a:lnTo>
                    <a:lnTo>
                      <a:pt x="0" y="5301"/>
                    </a:lnTo>
                    <a:lnTo>
                      <a:pt x="0" y="5300"/>
                    </a:lnTo>
                    <a:close/>
                    <a:moveTo>
                      <a:pt x="0" y="5162"/>
                    </a:moveTo>
                    <a:lnTo>
                      <a:pt x="0" y="5082"/>
                    </a:lnTo>
                    <a:lnTo>
                      <a:pt x="0" y="5080"/>
                    </a:lnTo>
                    <a:lnTo>
                      <a:pt x="1" y="5077"/>
                    </a:lnTo>
                    <a:lnTo>
                      <a:pt x="2" y="5076"/>
                    </a:lnTo>
                    <a:lnTo>
                      <a:pt x="5" y="5076"/>
                    </a:lnTo>
                    <a:lnTo>
                      <a:pt x="7" y="5076"/>
                    </a:lnTo>
                    <a:lnTo>
                      <a:pt x="9" y="5077"/>
                    </a:lnTo>
                    <a:lnTo>
                      <a:pt x="11" y="5080"/>
                    </a:lnTo>
                    <a:lnTo>
                      <a:pt x="11" y="5082"/>
                    </a:lnTo>
                    <a:lnTo>
                      <a:pt x="11" y="5162"/>
                    </a:lnTo>
                    <a:lnTo>
                      <a:pt x="11" y="5165"/>
                    </a:lnTo>
                    <a:lnTo>
                      <a:pt x="9" y="5166"/>
                    </a:lnTo>
                    <a:lnTo>
                      <a:pt x="7" y="5167"/>
                    </a:lnTo>
                    <a:lnTo>
                      <a:pt x="5" y="5168"/>
                    </a:lnTo>
                    <a:lnTo>
                      <a:pt x="2" y="5167"/>
                    </a:lnTo>
                    <a:lnTo>
                      <a:pt x="1" y="5166"/>
                    </a:lnTo>
                    <a:lnTo>
                      <a:pt x="0" y="5165"/>
                    </a:lnTo>
                    <a:lnTo>
                      <a:pt x="0" y="5162"/>
                    </a:lnTo>
                    <a:close/>
                    <a:moveTo>
                      <a:pt x="0" y="5025"/>
                    </a:moveTo>
                    <a:lnTo>
                      <a:pt x="0" y="4945"/>
                    </a:lnTo>
                    <a:lnTo>
                      <a:pt x="0" y="4942"/>
                    </a:lnTo>
                    <a:lnTo>
                      <a:pt x="1" y="4941"/>
                    </a:lnTo>
                    <a:lnTo>
                      <a:pt x="2" y="4940"/>
                    </a:lnTo>
                    <a:lnTo>
                      <a:pt x="5" y="4939"/>
                    </a:lnTo>
                    <a:lnTo>
                      <a:pt x="7" y="4940"/>
                    </a:lnTo>
                    <a:lnTo>
                      <a:pt x="9" y="4941"/>
                    </a:lnTo>
                    <a:lnTo>
                      <a:pt x="11" y="4942"/>
                    </a:lnTo>
                    <a:lnTo>
                      <a:pt x="11" y="4945"/>
                    </a:lnTo>
                    <a:lnTo>
                      <a:pt x="11" y="5025"/>
                    </a:lnTo>
                    <a:lnTo>
                      <a:pt x="11" y="5027"/>
                    </a:lnTo>
                    <a:lnTo>
                      <a:pt x="9" y="5028"/>
                    </a:lnTo>
                    <a:lnTo>
                      <a:pt x="7" y="5029"/>
                    </a:lnTo>
                    <a:lnTo>
                      <a:pt x="5" y="5031"/>
                    </a:lnTo>
                    <a:lnTo>
                      <a:pt x="2" y="5029"/>
                    </a:lnTo>
                    <a:lnTo>
                      <a:pt x="1" y="5028"/>
                    </a:lnTo>
                    <a:lnTo>
                      <a:pt x="0" y="5027"/>
                    </a:lnTo>
                    <a:lnTo>
                      <a:pt x="0" y="5025"/>
                    </a:lnTo>
                    <a:close/>
                    <a:moveTo>
                      <a:pt x="0" y="4887"/>
                    </a:moveTo>
                    <a:lnTo>
                      <a:pt x="0" y="4807"/>
                    </a:lnTo>
                    <a:lnTo>
                      <a:pt x="0" y="4805"/>
                    </a:lnTo>
                    <a:lnTo>
                      <a:pt x="1" y="4803"/>
                    </a:lnTo>
                    <a:lnTo>
                      <a:pt x="2" y="4802"/>
                    </a:lnTo>
                    <a:lnTo>
                      <a:pt x="5" y="4802"/>
                    </a:lnTo>
                    <a:lnTo>
                      <a:pt x="7" y="4802"/>
                    </a:lnTo>
                    <a:lnTo>
                      <a:pt x="9" y="4803"/>
                    </a:lnTo>
                    <a:lnTo>
                      <a:pt x="11" y="4805"/>
                    </a:lnTo>
                    <a:lnTo>
                      <a:pt x="11" y="4807"/>
                    </a:lnTo>
                    <a:lnTo>
                      <a:pt x="11" y="4887"/>
                    </a:lnTo>
                    <a:lnTo>
                      <a:pt x="11" y="4890"/>
                    </a:lnTo>
                    <a:lnTo>
                      <a:pt x="9" y="4892"/>
                    </a:lnTo>
                    <a:lnTo>
                      <a:pt x="7" y="4893"/>
                    </a:lnTo>
                    <a:lnTo>
                      <a:pt x="5" y="4893"/>
                    </a:lnTo>
                    <a:lnTo>
                      <a:pt x="2" y="4893"/>
                    </a:lnTo>
                    <a:lnTo>
                      <a:pt x="1" y="4892"/>
                    </a:lnTo>
                    <a:lnTo>
                      <a:pt x="0" y="4890"/>
                    </a:lnTo>
                    <a:lnTo>
                      <a:pt x="0" y="4887"/>
                    </a:lnTo>
                    <a:close/>
                    <a:moveTo>
                      <a:pt x="0" y="4751"/>
                    </a:moveTo>
                    <a:lnTo>
                      <a:pt x="0" y="4671"/>
                    </a:lnTo>
                    <a:lnTo>
                      <a:pt x="0" y="4668"/>
                    </a:lnTo>
                    <a:lnTo>
                      <a:pt x="1" y="4666"/>
                    </a:lnTo>
                    <a:lnTo>
                      <a:pt x="2" y="4665"/>
                    </a:lnTo>
                    <a:lnTo>
                      <a:pt x="5" y="4665"/>
                    </a:lnTo>
                    <a:lnTo>
                      <a:pt x="7" y="4665"/>
                    </a:lnTo>
                    <a:lnTo>
                      <a:pt x="9" y="4666"/>
                    </a:lnTo>
                    <a:lnTo>
                      <a:pt x="11" y="4668"/>
                    </a:lnTo>
                    <a:lnTo>
                      <a:pt x="11" y="4671"/>
                    </a:lnTo>
                    <a:lnTo>
                      <a:pt x="11" y="4751"/>
                    </a:lnTo>
                    <a:lnTo>
                      <a:pt x="11" y="4752"/>
                    </a:lnTo>
                    <a:lnTo>
                      <a:pt x="9" y="4754"/>
                    </a:lnTo>
                    <a:lnTo>
                      <a:pt x="7" y="4756"/>
                    </a:lnTo>
                    <a:lnTo>
                      <a:pt x="5" y="4756"/>
                    </a:lnTo>
                    <a:lnTo>
                      <a:pt x="2" y="4756"/>
                    </a:lnTo>
                    <a:lnTo>
                      <a:pt x="1" y="4754"/>
                    </a:lnTo>
                    <a:lnTo>
                      <a:pt x="0" y="4752"/>
                    </a:lnTo>
                    <a:lnTo>
                      <a:pt x="0" y="4751"/>
                    </a:lnTo>
                    <a:close/>
                    <a:moveTo>
                      <a:pt x="0" y="4613"/>
                    </a:moveTo>
                    <a:lnTo>
                      <a:pt x="0" y="4533"/>
                    </a:lnTo>
                    <a:lnTo>
                      <a:pt x="0" y="4531"/>
                    </a:lnTo>
                    <a:lnTo>
                      <a:pt x="1" y="4528"/>
                    </a:lnTo>
                    <a:lnTo>
                      <a:pt x="2" y="4527"/>
                    </a:lnTo>
                    <a:lnTo>
                      <a:pt x="5" y="4527"/>
                    </a:lnTo>
                    <a:lnTo>
                      <a:pt x="7" y="4527"/>
                    </a:lnTo>
                    <a:lnTo>
                      <a:pt x="9" y="4528"/>
                    </a:lnTo>
                    <a:lnTo>
                      <a:pt x="11" y="4531"/>
                    </a:lnTo>
                    <a:lnTo>
                      <a:pt x="11" y="4533"/>
                    </a:lnTo>
                    <a:lnTo>
                      <a:pt x="11" y="4613"/>
                    </a:lnTo>
                    <a:lnTo>
                      <a:pt x="11" y="4616"/>
                    </a:lnTo>
                    <a:lnTo>
                      <a:pt x="9" y="4617"/>
                    </a:lnTo>
                    <a:lnTo>
                      <a:pt x="7" y="4618"/>
                    </a:lnTo>
                    <a:lnTo>
                      <a:pt x="5" y="4619"/>
                    </a:lnTo>
                    <a:lnTo>
                      <a:pt x="2" y="4618"/>
                    </a:lnTo>
                    <a:lnTo>
                      <a:pt x="1" y="4617"/>
                    </a:lnTo>
                    <a:lnTo>
                      <a:pt x="0" y="4616"/>
                    </a:lnTo>
                    <a:lnTo>
                      <a:pt x="0" y="4613"/>
                    </a:lnTo>
                    <a:close/>
                    <a:moveTo>
                      <a:pt x="0" y="4476"/>
                    </a:moveTo>
                    <a:lnTo>
                      <a:pt x="0" y="4396"/>
                    </a:lnTo>
                    <a:lnTo>
                      <a:pt x="0" y="4393"/>
                    </a:lnTo>
                    <a:lnTo>
                      <a:pt x="1" y="4392"/>
                    </a:lnTo>
                    <a:lnTo>
                      <a:pt x="2" y="4391"/>
                    </a:lnTo>
                    <a:lnTo>
                      <a:pt x="5" y="4390"/>
                    </a:lnTo>
                    <a:lnTo>
                      <a:pt x="7" y="4391"/>
                    </a:lnTo>
                    <a:lnTo>
                      <a:pt x="9" y="4392"/>
                    </a:lnTo>
                    <a:lnTo>
                      <a:pt x="11" y="4393"/>
                    </a:lnTo>
                    <a:lnTo>
                      <a:pt x="11" y="4396"/>
                    </a:lnTo>
                    <a:lnTo>
                      <a:pt x="11" y="4476"/>
                    </a:lnTo>
                    <a:lnTo>
                      <a:pt x="11" y="4478"/>
                    </a:lnTo>
                    <a:lnTo>
                      <a:pt x="9" y="4479"/>
                    </a:lnTo>
                    <a:lnTo>
                      <a:pt x="7" y="4481"/>
                    </a:lnTo>
                    <a:lnTo>
                      <a:pt x="5" y="4482"/>
                    </a:lnTo>
                    <a:lnTo>
                      <a:pt x="2" y="4481"/>
                    </a:lnTo>
                    <a:lnTo>
                      <a:pt x="1" y="4479"/>
                    </a:lnTo>
                    <a:lnTo>
                      <a:pt x="0" y="4478"/>
                    </a:lnTo>
                    <a:lnTo>
                      <a:pt x="0" y="4476"/>
                    </a:lnTo>
                    <a:close/>
                    <a:moveTo>
                      <a:pt x="0" y="4338"/>
                    </a:moveTo>
                    <a:lnTo>
                      <a:pt x="0" y="4258"/>
                    </a:lnTo>
                    <a:lnTo>
                      <a:pt x="0" y="4256"/>
                    </a:lnTo>
                    <a:lnTo>
                      <a:pt x="1" y="4255"/>
                    </a:lnTo>
                    <a:lnTo>
                      <a:pt x="2" y="4253"/>
                    </a:lnTo>
                    <a:lnTo>
                      <a:pt x="5" y="4253"/>
                    </a:lnTo>
                    <a:lnTo>
                      <a:pt x="7" y="4253"/>
                    </a:lnTo>
                    <a:lnTo>
                      <a:pt x="9" y="4255"/>
                    </a:lnTo>
                    <a:lnTo>
                      <a:pt x="11" y="4256"/>
                    </a:lnTo>
                    <a:lnTo>
                      <a:pt x="11" y="4258"/>
                    </a:lnTo>
                    <a:lnTo>
                      <a:pt x="11" y="4338"/>
                    </a:lnTo>
                    <a:lnTo>
                      <a:pt x="11" y="4341"/>
                    </a:lnTo>
                    <a:lnTo>
                      <a:pt x="9" y="4343"/>
                    </a:lnTo>
                    <a:lnTo>
                      <a:pt x="7" y="4344"/>
                    </a:lnTo>
                    <a:lnTo>
                      <a:pt x="5" y="4344"/>
                    </a:lnTo>
                    <a:lnTo>
                      <a:pt x="2" y="4344"/>
                    </a:lnTo>
                    <a:lnTo>
                      <a:pt x="1" y="4343"/>
                    </a:lnTo>
                    <a:lnTo>
                      <a:pt x="0" y="4341"/>
                    </a:lnTo>
                    <a:lnTo>
                      <a:pt x="0" y="4338"/>
                    </a:lnTo>
                    <a:close/>
                    <a:moveTo>
                      <a:pt x="0" y="4202"/>
                    </a:moveTo>
                    <a:lnTo>
                      <a:pt x="0" y="4122"/>
                    </a:lnTo>
                    <a:lnTo>
                      <a:pt x="0" y="4120"/>
                    </a:lnTo>
                    <a:lnTo>
                      <a:pt x="1" y="4117"/>
                    </a:lnTo>
                    <a:lnTo>
                      <a:pt x="2" y="4116"/>
                    </a:lnTo>
                    <a:lnTo>
                      <a:pt x="5" y="4116"/>
                    </a:lnTo>
                    <a:lnTo>
                      <a:pt x="7" y="4116"/>
                    </a:lnTo>
                    <a:lnTo>
                      <a:pt x="9" y="4117"/>
                    </a:lnTo>
                    <a:lnTo>
                      <a:pt x="11" y="4120"/>
                    </a:lnTo>
                    <a:lnTo>
                      <a:pt x="11" y="4122"/>
                    </a:lnTo>
                    <a:lnTo>
                      <a:pt x="11" y="4202"/>
                    </a:lnTo>
                    <a:lnTo>
                      <a:pt x="11" y="4203"/>
                    </a:lnTo>
                    <a:lnTo>
                      <a:pt x="9" y="4206"/>
                    </a:lnTo>
                    <a:lnTo>
                      <a:pt x="7" y="4207"/>
                    </a:lnTo>
                    <a:lnTo>
                      <a:pt x="5" y="4207"/>
                    </a:lnTo>
                    <a:lnTo>
                      <a:pt x="2" y="4207"/>
                    </a:lnTo>
                    <a:lnTo>
                      <a:pt x="1" y="4206"/>
                    </a:lnTo>
                    <a:lnTo>
                      <a:pt x="0" y="4203"/>
                    </a:lnTo>
                    <a:lnTo>
                      <a:pt x="0" y="4202"/>
                    </a:lnTo>
                    <a:close/>
                    <a:moveTo>
                      <a:pt x="0" y="4065"/>
                    </a:moveTo>
                    <a:lnTo>
                      <a:pt x="0" y="3984"/>
                    </a:lnTo>
                    <a:lnTo>
                      <a:pt x="0" y="3982"/>
                    </a:lnTo>
                    <a:lnTo>
                      <a:pt x="1" y="3980"/>
                    </a:lnTo>
                    <a:lnTo>
                      <a:pt x="2" y="3978"/>
                    </a:lnTo>
                    <a:lnTo>
                      <a:pt x="5" y="3978"/>
                    </a:lnTo>
                    <a:lnTo>
                      <a:pt x="7" y="3978"/>
                    </a:lnTo>
                    <a:lnTo>
                      <a:pt x="9" y="3980"/>
                    </a:lnTo>
                    <a:lnTo>
                      <a:pt x="11" y="3982"/>
                    </a:lnTo>
                    <a:lnTo>
                      <a:pt x="11" y="3984"/>
                    </a:lnTo>
                    <a:lnTo>
                      <a:pt x="11" y="4065"/>
                    </a:lnTo>
                    <a:lnTo>
                      <a:pt x="11" y="4067"/>
                    </a:lnTo>
                    <a:lnTo>
                      <a:pt x="9" y="4068"/>
                    </a:lnTo>
                    <a:lnTo>
                      <a:pt x="7" y="4069"/>
                    </a:lnTo>
                    <a:lnTo>
                      <a:pt x="5" y="4071"/>
                    </a:lnTo>
                    <a:lnTo>
                      <a:pt x="2" y="4069"/>
                    </a:lnTo>
                    <a:lnTo>
                      <a:pt x="1" y="4068"/>
                    </a:lnTo>
                    <a:lnTo>
                      <a:pt x="0" y="4067"/>
                    </a:lnTo>
                    <a:lnTo>
                      <a:pt x="0" y="4065"/>
                    </a:lnTo>
                    <a:close/>
                    <a:moveTo>
                      <a:pt x="0" y="3927"/>
                    </a:moveTo>
                    <a:lnTo>
                      <a:pt x="0" y="3847"/>
                    </a:lnTo>
                    <a:lnTo>
                      <a:pt x="0" y="3845"/>
                    </a:lnTo>
                    <a:lnTo>
                      <a:pt x="1" y="3843"/>
                    </a:lnTo>
                    <a:lnTo>
                      <a:pt x="2" y="3842"/>
                    </a:lnTo>
                    <a:lnTo>
                      <a:pt x="5" y="3841"/>
                    </a:lnTo>
                    <a:lnTo>
                      <a:pt x="7" y="3842"/>
                    </a:lnTo>
                    <a:lnTo>
                      <a:pt x="9" y="3843"/>
                    </a:lnTo>
                    <a:lnTo>
                      <a:pt x="11" y="3845"/>
                    </a:lnTo>
                    <a:lnTo>
                      <a:pt x="11" y="3847"/>
                    </a:lnTo>
                    <a:lnTo>
                      <a:pt x="11" y="3927"/>
                    </a:lnTo>
                    <a:lnTo>
                      <a:pt x="11" y="3929"/>
                    </a:lnTo>
                    <a:lnTo>
                      <a:pt x="9" y="3931"/>
                    </a:lnTo>
                    <a:lnTo>
                      <a:pt x="7" y="3932"/>
                    </a:lnTo>
                    <a:lnTo>
                      <a:pt x="5" y="3933"/>
                    </a:lnTo>
                    <a:lnTo>
                      <a:pt x="2" y="3932"/>
                    </a:lnTo>
                    <a:lnTo>
                      <a:pt x="1" y="3931"/>
                    </a:lnTo>
                    <a:lnTo>
                      <a:pt x="0" y="3929"/>
                    </a:lnTo>
                    <a:lnTo>
                      <a:pt x="0" y="3927"/>
                    </a:lnTo>
                    <a:close/>
                    <a:moveTo>
                      <a:pt x="0" y="3790"/>
                    </a:moveTo>
                    <a:lnTo>
                      <a:pt x="0" y="3709"/>
                    </a:lnTo>
                    <a:lnTo>
                      <a:pt x="0" y="3707"/>
                    </a:lnTo>
                    <a:lnTo>
                      <a:pt x="1" y="3706"/>
                    </a:lnTo>
                    <a:lnTo>
                      <a:pt x="2" y="3705"/>
                    </a:lnTo>
                    <a:lnTo>
                      <a:pt x="5" y="3705"/>
                    </a:lnTo>
                    <a:lnTo>
                      <a:pt x="7" y="3705"/>
                    </a:lnTo>
                    <a:lnTo>
                      <a:pt x="9" y="3706"/>
                    </a:lnTo>
                    <a:lnTo>
                      <a:pt x="11" y="3707"/>
                    </a:lnTo>
                    <a:lnTo>
                      <a:pt x="11" y="3709"/>
                    </a:lnTo>
                    <a:lnTo>
                      <a:pt x="11" y="3790"/>
                    </a:lnTo>
                    <a:lnTo>
                      <a:pt x="11" y="3792"/>
                    </a:lnTo>
                    <a:lnTo>
                      <a:pt x="9" y="3794"/>
                    </a:lnTo>
                    <a:lnTo>
                      <a:pt x="7" y="3796"/>
                    </a:lnTo>
                    <a:lnTo>
                      <a:pt x="5" y="3796"/>
                    </a:lnTo>
                    <a:lnTo>
                      <a:pt x="2" y="3796"/>
                    </a:lnTo>
                    <a:lnTo>
                      <a:pt x="1" y="3794"/>
                    </a:lnTo>
                    <a:lnTo>
                      <a:pt x="0" y="3792"/>
                    </a:lnTo>
                    <a:lnTo>
                      <a:pt x="0" y="3790"/>
                    </a:lnTo>
                    <a:close/>
                    <a:moveTo>
                      <a:pt x="0" y="3653"/>
                    </a:moveTo>
                    <a:lnTo>
                      <a:pt x="0" y="3573"/>
                    </a:lnTo>
                    <a:lnTo>
                      <a:pt x="0" y="3571"/>
                    </a:lnTo>
                    <a:lnTo>
                      <a:pt x="1" y="3568"/>
                    </a:lnTo>
                    <a:lnTo>
                      <a:pt x="2" y="3567"/>
                    </a:lnTo>
                    <a:lnTo>
                      <a:pt x="5" y="3567"/>
                    </a:lnTo>
                    <a:lnTo>
                      <a:pt x="7" y="3567"/>
                    </a:lnTo>
                    <a:lnTo>
                      <a:pt x="9" y="3568"/>
                    </a:lnTo>
                    <a:lnTo>
                      <a:pt x="11" y="3571"/>
                    </a:lnTo>
                    <a:lnTo>
                      <a:pt x="11" y="3573"/>
                    </a:lnTo>
                    <a:lnTo>
                      <a:pt x="11" y="3653"/>
                    </a:lnTo>
                    <a:lnTo>
                      <a:pt x="11" y="3654"/>
                    </a:lnTo>
                    <a:lnTo>
                      <a:pt x="9" y="3657"/>
                    </a:lnTo>
                    <a:lnTo>
                      <a:pt x="7" y="3658"/>
                    </a:lnTo>
                    <a:lnTo>
                      <a:pt x="5" y="3658"/>
                    </a:lnTo>
                    <a:lnTo>
                      <a:pt x="2" y="3658"/>
                    </a:lnTo>
                    <a:lnTo>
                      <a:pt x="1" y="3657"/>
                    </a:lnTo>
                    <a:lnTo>
                      <a:pt x="0" y="3654"/>
                    </a:lnTo>
                    <a:lnTo>
                      <a:pt x="0" y="3653"/>
                    </a:lnTo>
                    <a:close/>
                    <a:moveTo>
                      <a:pt x="0" y="3516"/>
                    </a:moveTo>
                    <a:lnTo>
                      <a:pt x="0" y="3436"/>
                    </a:lnTo>
                    <a:lnTo>
                      <a:pt x="0" y="3433"/>
                    </a:lnTo>
                    <a:lnTo>
                      <a:pt x="1" y="3431"/>
                    </a:lnTo>
                    <a:lnTo>
                      <a:pt x="2" y="3430"/>
                    </a:lnTo>
                    <a:lnTo>
                      <a:pt x="5" y="3430"/>
                    </a:lnTo>
                    <a:lnTo>
                      <a:pt x="7" y="3430"/>
                    </a:lnTo>
                    <a:lnTo>
                      <a:pt x="9" y="3431"/>
                    </a:lnTo>
                    <a:lnTo>
                      <a:pt x="11" y="3433"/>
                    </a:lnTo>
                    <a:lnTo>
                      <a:pt x="11" y="3436"/>
                    </a:lnTo>
                    <a:lnTo>
                      <a:pt x="11" y="3516"/>
                    </a:lnTo>
                    <a:lnTo>
                      <a:pt x="11" y="3518"/>
                    </a:lnTo>
                    <a:lnTo>
                      <a:pt x="9" y="3519"/>
                    </a:lnTo>
                    <a:lnTo>
                      <a:pt x="7" y="3521"/>
                    </a:lnTo>
                    <a:lnTo>
                      <a:pt x="5" y="3522"/>
                    </a:lnTo>
                    <a:lnTo>
                      <a:pt x="2" y="3521"/>
                    </a:lnTo>
                    <a:lnTo>
                      <a:pt x="1" y="3519"/>
                    </a:lnTo>
                    <a:lnTo>
                      <a:pt x="0" y="3518"/>
                    </a:lnTo>
                    <a:lnTo>
                      <a:pt x="0" y="3516"/>
                    </a:lnTo>
                    <a:close/>
                    <a:moveTo>
                      <a:pt x="0" y="3378"/>
                    </a:moveTo>
                    <a:lnTo>
                      <a:pt x="0" y="3298"/>
                    </a:lnTo>
                    <a:lnTo>
                      <a:pt x="0" y="3296"/>
                    </a:lnTo>
                    <a:lnTo>
                      <a:pt x="1" y="3295"/>
                    </a:lnTo>
                    <a:lnTo>
                      <a:pt x="2" y="3293"/>
                    </a:lnTo>
                    <a:lnTo>
                      <a:pt x="5" y="3292"/>
                    </a:lnTo>
                    <a:lnTo>
                      <a:pt x="7" y="3293"/>
                    </a:lnTo>
                    <a:lnTo>
                      <a:pt x="9" y="3295"/>
                    </a:lnTo>
                    <a:lnTo>
                      <a:pt x="11" y="3296"/>
                    </a:lnTo>
                    <a:lnTo>
                      <a:pt x="11" y="3298"/>
                    </a:lnTo>
                    <a:lnTo>
                      <a:pt x="11" y="3378"/>
                    </a:lnTo>
                    <a:lnTo>
                      <a:pt x="11" y="3381"/>
                    </a:lnTo>
                    <a:lnTo>
                      <a:pt x="9" y="3382"/>
                    </a:lnTo>
                    <a:lnTo>
                      <a:pt x="7" y="3383"/>
                    </a:lnTo>
                    <a:lnTo>
                      <a:pt x="5" y="3384"/>
                    </a:lnTo>
                    <a:lnTo>
                      <a:pt x="2" y="3383"/>
                    </a:lnTo>
                    <a:lnTo>
                      <a:pt x="1" y="3382"/>
                    </a:lnTo>
                    <a:lnTo>
                      <a:pt x="0" y="3381"/>
                    </a:lnTo>
                    <a:lnTo>
                      <a:pt x="0" y="3378"/>
                    </a:lnTo>
                    <a:close/>
                    <a:moveTo>
                      <a:pt x="0" y="3241"/>
                    </a:moveTo>
                    <a:lnTo>
                      <a:pt x="0" y="3161"/>
                    </a:lnTo>
                    <a:lnTo>
                      <a:pt x="0" y="3158"/>
                    </a:lnTo>
                    <a:lnTo>
                      <a:pt x="1" y="3157"/>
                    </a:lnTo>
                    <a:lnTo>
                      <a:pt x="2" y="3156"/>
                    </a:lnTo>
                    <a:lnTo>
                      <a:pt x="5" y="3156"/>
                    </a:lnTo>
                    <a:lnTo>
                      <a:pt x="7" y="3156"/>
                    </a:lnTo>
                    <a:lnTo>
                      <a:pt x="9" y="3157"/>
                    </a:lnTo>
                    <a:lnTo>
                      <a:pt x="11" y="3158"/>
                    </a:lnTo>
                    <a:lnTo>
                      <a:pt x="11" y="3161"/>
                    </a:lnTo>
                    <a:lnTo>
                      <a:pt x="11" y="3241"/>
                    </a:lnTo>
                    <a:lnTo>
                      <a:pt x="11" y="3243"/>
                    </a:lnTo>
                    <a:lnTo>
                      <a:pt x="9" y="3246"/>
                    </a:lnTo>
                    <a:lnTo>
                      <a:pt x="7" y="3247"/>
                    </a:lnTo>
                    <a:lnTo>
                      <a:pt x="5" y="3247"/>
                    </a:lnTo>
                    <a:lnTo>
                      <a:pt x="2" y="3247"/>
                    </a:lnTo>
                    <a:lnTo>
                      <a:pt x="1" y="3246"/>
                    </a:lnTo>
                    <a:lnTo>
                      <a:pt x="0" y="3243"/>
                    </a:lnTo>
                    <a:lnTo>
                      <a:pt x="0" y="3241"/>
                    </a:lnTo>
                    <a:close/>
                    <a:moveTo>
                      <a:pt x="0" y="3105"/>
                    </a:moveTo>
                    <a:lnTo>
                      <a:pt x="0" y="3024"/>
                    </a:lnTo>
                    <a:lnTo>
                      <a:pt x="0" y="3022"/>
                    </a:lnTo>
                    <a:lnTo>
                      <a:pt x="1" y="3020"/>
                    </a:lnTo>
                    <a:lnTo>
                      <a:pt x="2" y="3018"/>
                    </a:lnTo>
                    <a:lnTo>
                      <a:pt x="5" y="3018"/>
                    </a:lnTo>
                    <a:lnTo>
                      <a:pt x="7" y="3018"/>
                    </a:lnTo>
                    <a:lnTo>
                      <a:pt x="9" y="3020"/>
                    </a:lnTo>
                    <a:lnTo>
                      <a:pt x="11" y="3022"/>
                    </a:lnTo>
                    <a:lnTo>
                      <a:pt x="11" y="3024"/>
                    </a:lnTo>
                    <a:lnTo>
                      <a:pt x="11" y="3105"/>
                    </a:lnTo>
                    <a:lnTo>
                      <a:pt x="11" y="3106"/>
                    </a:lnTo>
                    <a:lnTo>
                      <a:pt x="9" y="3108"/>
                    </a:lnTo>
                    <a:lnTo>
                      <a:pt x="7" y="3109"/>
                    </a:lnTo>
                    <a:lnTo>
                      <a:pt x="5" y="3109"/>
                    </a:lnTo>
                    <a:lnTo>
                      <a:pt x="2" y="3109"/>
                    </a:lnTo>
                    <a:lnTo>
                      <a:pt x="1" y="3108"/>
                    </a:lnTo>
                    <a:lnTo>
                      <a:pt x="0" y="3106"/>
                    </a:lnTo>
                    <a:lnTo>
                      <a:pt x="0" y="3105"/>
                    </a:lnTo>
                    <a:close/>
                    <a:moveTo>
                      <a:pt x="0" y="2967"/>
                    </a:moveTo>
                    <a:lnTo>
                      <a:pt x="0" y="2887"/>
                    </a:lnTo>
                    <a:lnTo>
                      <a:pt x="0" y="2885"/>
                    </a:lnTo>
                    <a:lnTo>
                      <a:pt x="1" y="2882"/>
                    </a:lnTo>
                    <a:lnTo>
                      <a:pt x="2" y="2881"/>
                    </a:lnTo>
                    <a:lnTo>
                      <a:pt x="5" y="2881"/>
                    </a:lnTo>
                    <a:lnTo>
                      <a:pt x="7" y="2881"/>
                    </a:lnTo>
                    <a:lnTo>
                      <a:pt x="9" y="2882"/>
                    </a:lnTo>
                    <a:lnTo>
                      <a:pt x="11" y="2885"/>
                    </a:lnTo>
                    <a:lnTo>
                      <a:pt x="11" y="2887"/>
                    </a:lnTo>
                    <a:lnTo>
                      <a:pt x="11" y="2967"/>
                    </a:lnTo>
                    <a:lnTo>
                      <a:pt x="11" y="2969"/>
                    </a:lnTo>
                    <a:lnTo>
                      <a:pt x="9" y="2971"/>
                    </a:lnTo>
                    <a:lnTo>
                      <a:pt x="7" y="2972"/>
                    </a:lnTo>
                    <a:lnTo>
                      <a:pt x="5" y="2973"/>
                    </a:lnTo>
                    <a:lnTo>
                      <a:pt x="2" y="2972"/>
                    </a:lnTo>
                    <a:lnTo>
                      <a:pt x="1" y="2971"/>
                    </a:lnTo>
                    <a:lnTo>
                      <a:pt x="0" y="2969"/>
                    </a:lnTo>
                    <a:lnTo>
                      <a:pt x="0" y="2967"/>
                    </a:lnTo>
                    <a:close/>
                    <a:moveTo>
                      <a:pt x="0" y="2830"/>
                    </a:moveTo>
                    <a:lnTo>
                      <a:pt x="0" y="2749"/>
                    </a:lnTo>
                    <a:lnTo>
                      <a:pt x="0" y="2747"/>
                    </a:lnTo>
                    <a:lnTo>
                      <a:pt x="1" y="2746"/>
                    </a:lnTo>
                    <a:lnTo>
                      <a:pt x="2" y="2745"/>
                    </a:lnTo>
                    <a:lnTo>
                      <a:pt x="5" y="2743"/>
                    </a:lnTo>
                    <a:lnTo>
                      <a:pt x="7" y="2745"/>
                    </a:lnTo>
                    <a:lnTo>
                      <a:pt x="9" y="2746"/>
                    </a:lnTo>
                    <a:lnTo>
                      <a:pt x="11" y="2747"/>
                    </a:lnTo>
                    <a:lnTo>
                      <a:pt x="11" y="2749"/>
                    </a:lnTo>
                    <a:lnTo>
                      <a:pt x="11" y="2830"/>
                    </a:lnTo>
                    <a:lnTo>
                      <a:pt x="11" y="2832"/>
                    </a:lnTo>
                    <a:lnTo>
                      <a:pt x="9" y="2833"/>
                    </a:lnTo>
                    <a:lnTo>
                      <a:pt x="7" y="2834"/>
                    </a:lnTo>
                    <a:lnTo>
                      <a:pt x="5" y="2836"/>
                    </a:lnTo>
                    <a:lnTo>
                      <a:pt x="2" y="2834"/>
                    </a:lnTo>
                    <a:lnTo>
                      <a:pt x="1" y="2833"/>
                    </a:lnTo>
                    <a:lnTo>
                      <a:pt x="0" y="2832"/>
                    </a:lnTo>
                    <a:lnTo>
                      <a:pt x="0" y="2830"/>
                    </a:lnTo>
                    <a:close/>
                    <a:moveTo>
                      <a:pt x="0" y="2692"/>
                    </a:moveTo>
                    <a:lnTo>
                      <a:pt x="0" y="2612"/>
                    </a:lnTo>
                    <a:lnTo>
                      <a:pt x="0" y="2610"/>
                    </a:lnTo>
                    <a:lnTo>
                      <a:pt x="1" y="2608"/>
                    </a:lnTo>
                    <a:lnTo>
                      <a:pt x="2" y="2607"/>
                    </a:lnTo>
                    <a:lnTo>
                      <a:pt x="5" y="2607"/>
                    </a:lnTo>
                    <a:lnTo>
                      <a:pt x="7" y="2607"/>
                    </a:lnTo>
                    <a:lnTo>
                      <a:pt x="9" y="2608"/>
                    </a:lnTo>
                    <a:lnTo>
                      <a:pt x="11" y="2610"/>
                    </a:lnTo>
                    <a:lnTo>
                      <a:pt x="11" y="2612"/>
                    </a:lnTo>
                    <a:lnTo>
                      <a:pt x="11" y="2692"/>
                    </a:lnTo>
                    <a:lnTo>
                      <a:pt x="11" y="2694"/>
                    </a:lnTo>
                    <a:lnTo>
                      <a:pt x="9" y="2697"/>
                    </a:lnTo>
                    <a:lnTo>
                      <a:pt x="7" y="2698"/>
                    </a:lnTo>
                    <a:lnTo>
                      <a:pt x="5" y="2698"/>
                    </a:lnTo>
                    <a:lnTo>
                      <a:pt x="2" y="2698"/>
                    </a:lnTo>
                    <a:lnTo>
                      <a:pt x="1" y="2697"/>
                    </a:lnTo>
                    <a:lnTo>
                      <a:pt x="0" y="2694"/>
                    </a:lnTo>
                    <a:lnTo>
                      <a:pt x="0" y="2692"/>
                    </a:lnTo>
                    <a:close/>
                    <a:moveTo>
                      <a:pt x="0" y="2556"/>
                    </a:moveTo>
                    <a:lnTo>
                      <a:pt x="0" y="2476"/>
                    </a:lnTo>
                    <a:lnTo>
                      <a:pt x="0" y="2473"/>
                    </a:lnTo>
                    <a:lnTo>
                      <a:pt x="1" y="2471"/>
                    </a:lnTo>
                    <a:lnTo>
                      <a:pt x="2" y="2470"/>
                    </a:lnTo>
                    <a:lnTo>
                      <a:pt x="5" y="2470"/>
                    </a:lnTo>
                    <a:lnTo>
                      <a:pt x="7" y="2470"/>
                    </a:lnTo>
                    <a:lnTo>
                      <a:pt x="9" y="2471"/>
                    </a:lnTo>
                    <a:lnTo>
                      <a:pt x="11" y="2473"/>
                    </a:lnTo>
                    <a:lnTo>
                      <a:pt x="11" y="2476"/>
                    </a:lnTo>
                    <a:lnTo>
                      <a:pt x="11" y="2556"/>
                    </a:lnTo>
                    <a:lnTo>
                      <a:pt x="11" y="2557"/>
                    </a:lnTo>
                    <a:lnTo>
                      <a:pt x="9" y="2559"/>
                    </a:lnTo>
                    <a:lnTo>
                      <a:pt x="7" y="2561"/>
                    </a:lnTo>
                    <a:lnTo>
                      <a:pt x="5" y="2561"/>
                    </a:lnTo>
                    <a:lnTo>
                      <a:pt x="2" y="2561"/>
                    </a:lnTo>
                    <a:lnTo>
                      <a:pt x="1" y="2559"/>
                    </a:lnTo>
                    <a:lnTo>
                      <a:pt x="0" y="2557"/>
                    </a:lnTo>
                    <a:lnTo>
                      <a:pt x="0" y="2556"/>
                    </a:lnTo>
                    <a:close/>
                    <a:moveTo>
                      <a:pt x="0" y="2418"/>
                    </a:moveTo>
                    <a:lnTo>
                      <a:pt x="0" y="2338"/>
                    </a:lnTo>
                    <a:lnTo>
                      <a:pt x="0" y="2336"/>
                    </a:lnTo>
                    <a:lnTo>
                      <a:pt x="1" y="2333"/>
                    </a:lnTo>
                    <a:lnTo>
                      <a:pt x="2" y="2332"/>
                    </a:lnTo>
                    <a:lnTo>
                      <a:pt x="5" y="2332"/>
                    </a:lnTo>
                    <a:lnTo>
                      <a:pt x="7" y="2332"/>
                    </a:lnTo>
                    <a:lnTo>
                      <a:pt x="9" y="2333"/>
                    </a:lnTo>
                    <a:lnTo>
                      <a:pt x="11" y="2336"/>
                    </a:lnTo>
                    <a:lnTo>
                      <a:pt x="11" y="2338"/>
                    </a:lnTo>
                    <a:lnTo>
                      <a:pt x="11" y="2418"/>
                    </a:lnTo>
                    <a:lnTo>
                      <a:pt x="11" y="2421"/>
                    </a:lnTo>
                    <a:lnTo>
                      <a:pt x="9" y="2422"/>
                    </a:lnTo>
                    <a:lnTo>
                      <a:pt x="7" y="2423"/>
                    </a:lnTo>
                    <a:lnTo>
                      <a:pt x="5" y="2424"/>
                    </a:lnTo>
                    <a:lnTo>
                      <a:pt x="2" y="2423"/>
                    </a:lnTo>
                    <a:lnTo>
                      <a:pt x="1" y="2422"/>
                    </a:lnTo>
                    <a:lnTo>
                      <a:pt x="0" y="2421"/>
                    </a:lnTo>
                    <a:lnTo>
                      <a:pt x="0" y="2418"/>
                    </a:lnTo>
                    <a:close/>
                    <a:moveTo>
                      <a:pt x="0" y="2281"/>
                    </a:moveTo>
                    <a:lnTo>
                      <a:pt x="0" y="2201"/>
                    </a:lnTo>
                    <a:lnTo>
                      <a:pt x="0" y="2198"/>
                    </a:lnTo>
                    <a:lnTo>
                      <a:pt x="1" y="2197"/>
                    </a:lnTo>
                    <a:lnTo>
                      <a:pt x="2" y="2196"/>
                    </a:lnTo>
                    <a:lnTo>
                      <a:pt x="5" y="2195"/>
                    </a:lnTo>
                    <a:lnTo>
                      <a:pt x="7" y="2196"/>
                    </a:lnTo>
                    <a:lnTo>
                      <a:pt x="9" y="2197"/>
                    </a:lnTo>
                    <a:lnTo>
                      <a:pt x="11" y="2198"/>
                    </a:lnTo>
                    <a:lnTo>
                      <a:pt x="11" y="2201"/>
                    </a:lnTo>
                    <a:lnTo>
                      <a:pt x="11" y="2281"/>
                    </a:lnTo>
                    <a:lnTo>
                      <a:pt x="11" y="2283"/>
                    </a:lnTo>
                    <a:lnTo>
                      <a:pt x="9" y="2284"/>
                    </a:lnTo>
                    <a:lnTo>
                      <a:pt x="7" y="2286"/>
                    </a:lnTo>
                    <a:lnTo>
                      <a:pt x="5" y="2287"/>
                    </a:lnTo>
                    <a:lnTo>
                      <a:pt x="2" y="2286"/>
                    </a:lnTo>
                    <a:lnTo>
                      <a:pt x="1" y="2284"/>
                    </a:lnTo>
                    <a:lnTo>
                      <a:pt x="0" y="2283"/>
                    </a:lnTo>
                    <a:lnTo>
                      <a:pt x="0" y="2281"/>
                    </a:lnTo>
                    <a:close/>
                    <a:moveTo>
                      <a:pt x="0" y="2143"/>
                    </a:moveTo>
                    <a:lnTo>
                      <a:pt x="0" y="2063"/>
                    </a:lnTo>
                    <a:lnTo>
                      <a:pt x="0" y="2061"/>
                    </a:lnTo>
                    <a:lnTo>
                      <a:pt x="1" y="2060"/>
                    </a:lnTo>
                    <a:lnTo>
                      <a:pt x="2" y="2058"/>
                    </a:lnTo>
                    <a:lnTo>
                      <a:pt x="5" y="2058"/>
                    </a:lnTo>
                    <a:lnTo>
                      <a:pt x="7" y="2058"/>
                    </a:lnTo>
                    <a:lnTo>
                      <a:pt x="9" y="2060"/>
                    </a:lnTo>
                    <a:lnTo>
                      <a:pt x="11" y="2061"/>
                    </a:lnTo>
                    <a:lnTo>
                      <a:pt x="11" y="2063"/>
                    </a:lnTo>
                    <a:lnTo>
                      <a:pt x="11" y="2143"/>
                    </a:lnTo>
                    <a:lnTo>
                      <a:pt x="11" y="2146"/>
                    </a:lnTo>
                    <a:lnTo>
                      <a:pt x="9" y="2148"/>
                    </a:lnTo>
                    <a:lnTo>
                      <a:pt x="7" y="2149"/>
                    </a:lnTo>
                    <a:lnTo>
                      <a:pt x="5" y="2149"/>
                    </a:lnTo>
                    <a:lnTo>
                      <a:pt x="2" y="2149"/>
                    </a:lnTo>
                    <a:lnTo>
                      <a:pt x="1" y="2148"/>
                    </a:lnTo>
                    <a:lnTo>
                      <a:pt x="0" y="2146"/>
                    </a:lnTo>
                    <a:lnTo>
                      <a:pt x="0" y="2143"/>
                    </a:lnTo>
                    <a:close/>
                    <a:moveTo>
                      <a:pt x="0" y="2007"/>
                    </a:moveTo>
                    <a:lnTo>
                      <a:pt x="0" y="1927"/>
                    </a:lnTo>
                    <a:lnTo>
                      <a:pt x="0" y="1924"/>
                    </a:lnTo>
                    <a:lnTo>
                      <a:pt x="1" y="1922"/>
                    </a:lnTo>
                    <a:lnTo>
                      <a:pt x="2" y="1921"/>
                    </a:lnTo>
                    <a:lnTo>
                      <a:pt x="5" y="1921"/>
                    </a:lnTo>
                    <a:lnTo>
                      <a:pt x="7" y="1921"/>
                    </a:lnTo>
                    <a:lnTo>
                      <a:pt x="9" y="1922"/>
                    </a:lnTo>
                    <a:lnTo>
                      <a:pt x="11" y="1924"/>
                    </a:lnTo>
                    <a:lnTo>
                      <a:pt x="11" y="1927"/>
                    </a:lnTo>
                    <a:lnTo>
                      <a:pt x="11" y="2007"/>
                    </a:lnTo>
                    <a:lnTo>
                      <a:pt x="11" y="2008"/>
                    </a:lnTo>
                    <a:lnTo>
                      <a:pt x="9" y="2011"/>
                    </a:lnTo>
                    <a:lnTo>
                      <a:pt x="7" y="2012"/>
                    </a:lnTo>
                    <a:lnTo>
                      <a:pt x="5" y="2012"/>
                    </a:lnTo>
                    <a:lnTo>
                      <a:pt x="2" y="2012"/>
                    </a:lnTo>
                    <a:lnTo>
                      <a:pt x="1" y="2011"/>
                    </a:lnTo>
                    <a:lnTo>
                      <a:pt x="0" y="2008"/>
                    </a:lnTo>
                    <a:lnTo>
                      <a:pt x="0" y="2007"/>
                    </a:lnTo>
                    <a:close/>
                    <a:moveTo>
                      <a:pt x="0" y="1869"/>
                    </a:moveTo>
                    <a:lnTo>
                      <a:pt x="0" y="1789"/>
                    </a:lnTo>
                    <a:lnTo>
                      <a:pt x="0" y="1787"/>
                    </a:lnTo>
                    <a:lnTo>
                      <a:pt x="1" y="1785"/>
                    </a:lnTo>
                    <a:lnTo>
                      <a:pt x="2" y="1783"/>
                    </a:lnTo>
                    <a:lnTo>
                      <a:pt x="5" y="1783"/>
                    </a:lnTo>
                    <a:lnTo>
                      <a:pt x="7" y="1783"/>
                    </a:lnTo>
                    <a:lnTo>
                      <a:pt x="9" y="1785"/>
                    </a:lnTo>
                    <a:lnTo>
                      <a:pt x="11" y="1787"/>
                    </a:lnTo>
                    <a:lnTo>
                      <a:pt x="11" y="1789"/>
                    </a:lnTo>
                    <a:lnTo>
                      <a:pt x="11" y="1869"/>
                    </a:lnTo>
                    <a:lnTo>
                      <a:pt x="11" y="1872"/>
                    </a:lnTo>
                    <a:lnTo>
                      <a:pt x="9" y="1873"/>
                    </a:lnTo>
                    <a:lnTo>
                      <a:pt x="7" y="1874"/>
                    </a:lnTo>
                    <a:lnTo>
                      <a:pt x="5" y="1875"/>
                    </a:lnTo>
                    <a:lnTo>
                      <a:pt x="2" y="1874"/>
                    </a:lnTo>
                    <a:lnTo>
                      <a:pt x="1" y="1873"/>
                    </a:lnTo>
                    <a:lnTo>
                      <a:pt x="0" y="1872"/>
                    </a:lnTo>
                    <a:lnTo>
                      <a:pt x="0" y="1869"/>
                    </a:lnTo>
                    <a:close/>
                    <a:moveTo>
                      <a:pt x="0" y="1732"/>
                    </a:moveTo>
                    <a:lnTo>
                      <a:pt x="0" y="1652"/>
                    </a:lnTo>
                    <a:lnTo>
                      <a:pt x="0" y="1649"/>
                    </a:lnTo>
                    <a:lnTo>
                      <a:pt x="1" y="1648"/>
                    </a:lnTo>
                    <a:lnTo>
                      <a:pt x="2" y="1647"/>
                    </a:lnTo>
                    <a:lnTo>
                      <a:pt x="5" y="1646"/>
                    </a:lnTo>
                    <a:lnTo>
                      <a:pt x="7" y="1647"/>
                    </a:lnTo>
                    <a:lnTo>
                      <a:pt x="9" y="1648"/>
                    </a:lnTo>
                    <a:lnTo>
                      <a:pt x="11" y="1649"/>
                    </a:lnTo>
                    <a:lnTo>
                      <a:pt x="11" y="1652"/>
                    </a:lnTo>
                    <a:lnTo>
                      <a:pt x="11" y="1732"/>
                    </a:lnTo>
                    <a:lnTo>
                      <a:pt x="11" y="1734"/>
                    </a:lnTo>
                    <a:lnTo>
                      <a:pt x="9" y="1736"/>
                    </a:lnTo>
                    <a:lnTo>
                      <a:pt x="7" y="1737"/>
                    </a:lnTo>
                    <a:lnTo>
                      <a:pt x="5" y="1738"/>
                    </a:lnTo>
                    <a:lnTo>
                      <a:pt x="2" y="1737"/>
                    </a:lnTo>
                    <a:lnTo>
                      <a:pt x="1" y="1736"/>
                    </a:lnTo>
                    <a:lnTo>
                      <a:pt x="0" y="1734"/>
                    </a:lnTo>
                    <a:lnTo>
                      <a:pt x="0" y="1732"/>
                    </a:lnTo>
                    <a:close/>
                    <a:moveTo>
                      <a:pt x="0" y="1594"/>
                    </a:moveTo>
                    <a:lnTo>
                      <a:pt x="0" y="1514"/>
                    </a:lnTo>
                    <a:lnTo>
                      <a:pt x="0" y="1512"/>
                    </a:lnTo>
                    <a:lnTo>
                      <a:pt x="1" y="1511"/>
                    </a:lnTo>
                    <a:lnTo>
                      <a:pt x="2" y="1510"/>
                    </a:lnTo>
                    <a:lnTo>
                      <a:pt x="5" y="1510"/>
                    </a:lnTo>
                    <a:lnTo>
                      <a:pt x="7" y="1510"/>
                    </a:lnTo>
                    <a:lnTo>
                      <a:pt x="9" y="1511"/>
                    </a:lnTo>
                    <a:lnTo>
                      <a:pt x="11" y="1512"/>
                    </a:lnTo>
                    <a:lnTo>
                      <a:pt x="11" y="1514"/>
                    </a:lnTo>
                    <a:lnTo>
                      <a:pt x="11" y="1594"/>
                    </a:lnTo>
                    <a:lnTo>
                      <a:pt x="11" y="1597"/>
                    </a:lnTo>
                    <a:lnTo>
                      <a:pt x="9" y="1599"/>
                    </a:lnTo>
                    <a:lnTo>
                      <a:pt x="7" y="1600"/>
                    </a:lnTo>
                    <a:lnTo>
                      <a:pt x="5" y="1600"/>
                    </a:lnTo>
                    <a:lnTo>
                      <a:pt x="2" y="1600"/>
                    </a:lnTo>
                    <a:lnTo>
                      <a:pt x="1" y="1599"/>
                    </a:lnTo>
                    <a:lnTo>
                      <a:pt x="0" y="1597"/>
                    </a:lnTo>
                    <a:lnTo>
                      <a:pt x="0" y="1594"/>
                    </a:lnTo>
                    <a:close/>
                    <a:moveTo>
                      <a:pt x="0" y="1458"/>
                    </a:moveTo>
                    <a:lnTo>
                      <a:pt x="0" y="1378"/>
                    </a:lnTo>
                    <a:lnTo>
                      <a:pt x="0" y="1376"/>
                    </a:lnTo>
                    <a:lnTo>
                      <a:pt x="1" y="1373"/>
                    </a:lnTo>
                    <a:lnTo>
                      <a:pt x="2" y="1372"/>
                    </a:lnTo>
                    <a:lnTo>
                      <a:pt x="5" y="1372"/>
                    </a:lnTo>
                    <a:lnTo>
                      <a:pt x="7" y="1372"/>
                    </a:lnTo>
                    <a:lnTo>
                      <a:pt x="9" y="1373"/>
                    </a:lnTo>
                    <a:lnTo>
                      <a:pt x="11" y="1376"/>
                    </a:lnTo>
                    <a:lnTo>
                      <a:pt x="11" y="1378"/>
                    </a:lnTo>
                    <a:lnTo>
                      <a:pt x="11" y="1458"/>
                    </a:lnTo>
                    <a:lnTo>
                      <a:pt x="11" y="1459"/>
                    </a:lnTo>
                    <a:lnTo>
                      <a:pt x="9" y="1462"/>
                    </a:lnTo>
                    <a:lnTo>
                      <a:pt x="7" y="1463"/>
                    </a:lnTo>
                    <a:lnTo>
                      <a:pt x="5" y="1463"/>
                    </a:lnTo>
                    <a:lnTo>
                      <a:pt x="2" y="1463"/>
                    </a:lnTo>
                    <a:lnTo>
                      <a:pt x="1" y="1462"/>
                    </a:lnTo>
                    <a:lnTo>
                      <a:pt x="0" y="1459"/>
                    </a:lnTo>
                    <a:lnTo>
                      <a:pt x="0" y="1458"/>
                    </a:lnTo>
                    <a:close/>
                    <a:moveTo>
                      <a:pt x="0" y="1321"/>
                    </a:moveTo>
                    <a:lnTo>
                      <a:pt x="0" y="1241"/>
                    </a:lnTo>
                    <a:lnTo>
                      <a:pt x="0" y="1238"/>
                    </a:lnTo>
                    <a:lnTo>
                      <a:pt x="1" y="1236"/>
                    </a:lnTo>
                    <a:lnTo>
                      <a:pt x="2" y="1235"/>
                    </a:lnTo>
                    <a:lnTo>
                      <a:pt x="5" y="1235"/>
                    </a:lnTo>
                    <a:lnTo>
                      <a:pt x="7" y="1235"/>
                    </a:lnTo>
                    <a:lnTo>
                      <a:pt x="9" y="1236"/>
                    </a:lnTo>
                    <a:lnTo>
                      <a:pt x="11" y="1238"/>
                    </a:lnTo>
                    <a:lnTo>
                      <a:pt x="11" y="1241"/>
                    </a:lnTo>
                    <a:lnTo>
                      <a:pt x="11" y="1321"/>
                    </a:lnTo>
                    <a:lnTo>
                      <a:pt x="11" y="1323"/>
                    </a:lnTo>
                    <a:lnTo>
                      <a:pt x="9" y="1324"/>
                    </a:lnTo>
                    <a:lnTo>
                      <a:pt x="7" y="1325"/>
                    </a:lnTo>
                    <a:lnTo>
                      <a:pt x="5" y="1327"/>
                    </a:lnTo>
                    <a:lnTo>
                      <a:pt x="2" y="1325"/>
                    </a:lnTo>
                    <a:lnTo>
                      <a:pt x="1" y="1324"/>
                    </a:lnTo>
                    <a:lnTo>
                      <a:pt x="0" y="1323"/>
                    </a:lnTo>
                    <a:lnTo>
                      <a:pt x="0" y="1321"/>
                    </a:lnTo>
                    <a:close/>
                    <a:moveTo>
                      <a:pt x="0" y="1183"/>
                    </a:moveTo>
                    <a:lnTo>
                      <a:pt x="0" y="1103"/>
                    </a:lnTo>
                    <a:lnTo>
                      <a:pt x="0" y="1101"/>
                    </a:lnTo>
                    <a:lnTo>
                      <a:pt x="1" y="1100"/>
                    </a:lnTo>
                    <a:lnTo>
                      <a:pt x="2" y="1098"/>
                    </a:lnTo>
                    <a:lnTo>
                      <a:pt x="5" y="1097"/>
                    </a:lnTo>
                    <a:lnTo>
                      <a:pt x="7" y="1098"/>
                    </a:lnTo>
                    <a:lnTo>
                      <a:pt x="9" y="1100"/>
                    </a:lnTo>
                    <a:lnTo>
                      <a:pt x="11" y="1101"/>
                    </a:lnTo>
                    <a:lnTo>
                      <a:pt x="11" y="1103"/>
                    </a:lnTo>
                    <a:lnTo>
                      <a:pt x="11" y="1183"/>
                    </a:lnTo>
                    <a:lnTo>
                      <a:pt x="11" y="1186"/>
                    </a:lnTo>
                    <a:lnTo>
                      <a:pt x="9" y="1187"/>
                    </a:lnTo>
                    <a:lnTo>
                      <a:pt x="7" y="1188"/>
                    </a:lnTo>
                    <a:lnTo>
                      <a:pt x="5" y="1189"/>
                    </a:lnTo>
                    <a:lnTo>
                      <a:pt x="2" y="1188"/>
                    </a:lnTo>
                    <a:lnTo>
                      <a:pt x="1" y="1187"/>
                    </a:lnTo>
                    <a:lnTo>
                      <a:pt x="0" y="1186"/>
                    </a:lnTo>
                    <a:lnTo>
                      <a:pt x="0" y="1183"/>
                    </a:lnTo>
                    <a:close/>
                    <a:moveTo>
                      <a:pt x="0" y="1046"/>
                    </a:moveTo>
                    <a:lnTo>
                      <a:pt x="0" y="966"/>
                    </a:lnTo>
                    <a:lnTo>
                      <a:pt x="0" y="963"/>
                    </a:lnTo>
                    <a:lnTo>
                      <a:pt x="1" y="962"/>
                    </a:lnTo>
                    <a:lnTo>
                      <a:pt x="2" y="961"/>
                    </a:lnTo>
                    <a:lnTo>
                      <a:pt x="5" y="961"/>
                    </a:lnTo>
                    <a:lnTo>
                      <a:pt x="7" y="961"/>
                    </a:lnTo>
                    <a:lnTo>
                      <a:pt x="9" y="962"/>
                    </a:lnTo>
                    <a:lnTo>
                      <a:pt x="11" y="963"/>
                    </a:lnTo>
                    <a:lnTo>
                      <a:pt x="11" y="966"/>
                    </a:lnTo>
                    <a:lnTo>
                      <a:pt x="11" y="1046"/>
                    </a:lnTo>
                    <a:lnTo>
                      <a:pt x="11" y="1048"/>
                    </a:lnTo>
                    <a:lnTo>
                      <a:pt x="9" y="1050"/>
                    </a:lnTo>
                    <a:lnTo>
                      <a:pt x="7" y="1052"/>
                    </a:lnTo>
                    <a:lnTo>
                      <a:pt x="5" y="1052"/>
                    </a:lnTo>
                    <a:lnTo>
                      <a:pt x="2" y="1052"/>
                    </a:lnTo>
                    <a:lnTo>
                      <a:pt x="1" y="1050"/>
                    </a:lnTo>
                    <a:lnTo>
                      <a:pt x="0" y="1048"/>
                    </a:lnTo>
                    <a:lnTo>
                      <a:pt x="0" y="1046"/>
                    </a:lnTo>
                    <a:close/>
                    <a:moveTo>
                      <a:pt x="0" y="909"/>
                    </a:moveTo>
                    <a:lnTo>
                      <a:pt x="0" y="829"/>
                    </a:lnTo>
                    <a:lnTo>
                      <a:pt x="0" y="827"/>
                    </a:lnTo>
                    <a:lnTo>
                      <a:pt x="1" y="825"/>
                    </a:lnTo>
                    <a:lnTo>
                      <a:pt x="2" y="823"/>
                    </a:lnTo>
                    <a:lnTo>
                      <a:pt x="5" y="823"/>
                    </a:lnTo>
                    <a:lnTo>
                      <a:pt x="7" y="823"/>
                    </a:lnTo>
                    <a:lnTo>
                      <a:pt x="9" y="825"/>
                    </a:lnTo>
                    <a:lnTo>
                      <a:pt x="11" y="827"/>
                    </a:lnTo>
                    <a:lnTo>
                      <a:pt x="11" y="829"/>
                    </a:lnTo>
                    <a:lnTo>
                      <a:pt x="11" y="909"/>
                    </a:lnTo>
                    <a:lnTo>
                      <a:pt x="11" y="911"/>
                    </a:lnTo>
                    <a:lnTo>
                      <a:pt x="9" y="913"/>
                    </a:lnTo>
                    <a:lnTo>
                      <a:pt x="7" y="914"/>
                    </a:lnTo>
                    <a:lnTo>
                      <a:pt x="5" y="914"/>
                    </a:lnTo>
                    <a:lnTo>
                      <a:pt x="2" y="914"/>
                    </a:lnTo>
                    <a:lnTo>
                      <a:pt x="1" y="913"/>
                    </a:lnTo>
                    <a:lnTo>
                      <a:pt x="0" y="911"/>
                    </a:lnTo>
                    <a:lnTo>
                      <a:pt x="0" y="909"/>
                    </a:lnTo>
                    <a:close/>
                    <a:moveTo>
                      <a:pt x="0" y="772"/>
                    </a:moveTo>
                    <a:lnTo>
                      <a:pt x="0" y="692"/>
                    </a:lnTo>
                    <a:lnTo>
                      <a:pt x="0" y="689"/>
                    </a:lnTo>
                    <a:lnTo>
                      <a:pt x="1" y="687"/>
                    </a:lnTo>
                    <a:lnTo>
                      <a:pt x="2" y="686"/>
                    </a:lnTo>
                    <a:lnTo>
                      <a:pt x="5" y="686"/>
                    </a:lnTo>
                    <a:lnTo>
                      <a:pt x="7" y="686"/>
                    </a:lnTo>
                    <a:lnTo>
                      <a:pt x="9" y="687"/>
                    </a:lnTo>
                    <a:lnTo>
                      <a:pt x="11" y="689"/>
                    </a:lnTo>
                    <a:lnTo>
                      <a:pt x="11" y="692"/>
                    </a:lnTo>
                    <a:lnTo>
                      <a:pt x="11" y="772"/>
                    </a:lnTo>
                    <a:lnTo>
                      <a:pt x="11" y="774"/>
                    </a:lnTo>
                    <a:lnTo>
                      <a:pt x="9" y="776"/>
                    </a:lnTo>
                    <a:lnTo>
                      <a:pt x="7" y="777"/>
                    </a:lnTo>
                    <a:lnTo>
                      <a:pt x="5" y="778"/>
                    </a:lnTo>
                    <a:lnTo>
                      <a:pt x="2" y="777"/>
                    </a:lnTo>
                    <a:lnTo>
                      <a:pt x="1" y="776"/>
                    </a:lnTo>
                    <a:lnTo>
                      <a:pt x="0" y="774"/>
                    </a:lnTo>
                    <a:lnTo>
                      <a:pt x="0" y="772"/>
                    </a:lnTo>
                    <a:close/>
                    <a:moveTo>
                      <a:pt x="0" y="634"/>
                    </a:moveTo>
                    <a:lnTo>
                      <a:pt x="0" y="554"/>
                    </a:lnTo>
                    <a:lnTo>
                      <a:pt x="0" y="552"/>
                    </a:lnTo>
                    <a:lnTo>
                      <a:pt x="1" y="551"/>
                    </a:lnTo>
                    <a:lnTo>
                      <a:pt x="2" y="550"/>
                    </a:lnTo>
                    <a:lnTo>
                      <a:pt x="5" y="548"/>
                    </a:lnTo>
                    <a:lnTo>
                      <a:pt x="7" y="550"/>
                    </a:lnTo>
                    <a:lnTo>
                      <a:pt x="9" y="551"/>
                    </a:lnTo>
                    <a:lnTo>
                      <a:pt x="11" y="552"/>
                    </a:lnTo>
                    <a:lnTo>
                      <a:pt x="11" y="554"/>
                    </a:lnTo>
                    <a:lnTo>
                      <a:pt x="11" y="634"/>
                    </a:lnTo>
                    <a:lnTo>
                      <a:pt x="11" y="637"/>
                    </a:lnTo>
                    <a:lnTo>
                      <a:pt x="9" y="638"/>
                    </a:lnTo>
                    <a:lnTo>
                      <a:pt x="7" y="639"/>
                    </a:lnTo>
                    <a:lnTo>
                      <a:pt x="5" y="640"/>
                    </a:lnTo>
                    <a:lnTo>
                      <a:pt x="2" y="639"/>
                    </a:lnTo>
                    <a:lnTo>
                      <a:pt x="1" y="638"/>
                    </a:lnTo>
                    <a:lnTo>
                      <a:pt x="0" y="637"/>
                    </a:lnTo>
                    <a:lnTo>
                      <a:pt x="0" y="634"/>
                    </a:lnTo>
                    <a:close/>
                    <a:moveTo>
                      <a:pt x="0" y="497"/>
                    </a:moveTo>
                    <a:lnTo>
                      <a:pt x="0" y="418"/>
                    </a:lnTo>
                    <a:lnTo>
                      <a:pt x="0" y="416"/>
                    </a:lnTo>
                    <a:lnTo>
                      <a:pt x="1" y="413"/>
                    </a:lnTo>
                    <a:lnTo>
                      <a:pt x="2" y="412"/>
                    </a:lnTo>
                    <a:lnTo>
                      <a:pt x="5" y="412"/>
                    </a:lnTo>
                    <a:lnTo>
                      <a:pt x="7" y="412"/>
                    </a:lnTo>
                    <a:lnTo>
                      <a:pt x="9" y="413"/>
                    </a:lnTo>
                    <a:lnTo>
                      <a:pt x="11" y="416"/>
                    </a:lnTo>
                    <a:lnTo>
                      <a:pt x="11" y="418"/>
                    </a:lnTo>
                    <a:lnTo>
                      <a:pt x="11" y="497"/>
                    </a:lnTo>
                    <a:lnTo>
                      <a:pt x="11" y="499"/>
                    </a:lnTo>
                    <a:lnTo>
                      <a:pt x="9" y="502"/>
                    </a:lnTo>
                    <a:lnTo>
                      <a:pt x="7" y="503"/>
                    </a:lnTo>
                    <a:lnTo>
                      <a:pt x="5" y="503"/>
                    </a:lnTo>
                    <a:lnTo>
                      <a:pt x="2" y="503"/>
                    </a:lnTo>
                    <a:lnTo>
                      <a:pt x="1" y="502"/>
                    </a:lnTo>
                    <a:lnTo>
                      <a:pt x="0" y="499"/>
                    </a:lnTo>
                    <a:lnTo>
                      <a:pt x="0" y="497"/>
                    </a:lnTo>
                    <a:close/>
                    <a:moveTo>
                      <a:pt x="0" y="361"/>
                    </a:moveTo>
                    <a:lnTo>
                      <a:pt x="0" y="281"/>
                    </a:lnTo>
                    <a:lnTo>
                      <a:pt x="0" y="278"/>
                    </a:lnTo>
                    <a:lnTo>
                      <a:pt x="1" y="276"/>
                    </a:lnTo>
                    <a:lnTo>
                      <a:pt x="2" y="275"/>
                    </a:lnTo>
                    <a:lnTo>
                      <a:pt x="5" y="275"/>
                    </a:lnTo>
                    <a:lnTo>
                      <a:pt x="7" y="275"/>
                    </a:lnTo>
                    <a:lnTo>
                      <a:pt x="9" y="276"/>
                    </a:lnTo>
                    <a:lnTo>
                      <a:pt x="11" y="278"/>
                    </a:lnTo>
                    <a:lnTo>
                      <a:pt x="11" y="281"/>
                    </a:lnTo>
                    <a:lnTo>
                      <a:pt x="11" y="361"/>
                    </a:lnTo>
                    <a:lnTo>
                      <a:pt x="11" y="362"/>
                    </a:lnTo>
                    <a:lnTo>
                      <a:pt x="9" y="364"/>
                    </a:lnTo>
                    <a:lnTo>
                      <a:pt x="7" y="365"/>
                    </a:lnTo>
                    <a:lnTo>
                      <a:pt x="5" y="365"/>
                    </a:lnTo>
                    <a:lnTo>
                      <a:pt x="2" y="365"/>
                    </a:lnTo>
                    <a:lnTo>
                      <a:pt x="1" y="364"/>
                    </a:lnTo>
                    <a:lnTo>
                      <a:pt x="0" y="362"/>
                    </a:lnTo>
                    <a:lnTo>
                      <a:pt x="0" y="361"/>
                    </a:lnTo>
                    <a:close/>
                    <a:moveTo>
                      <a:pt x="0" y="223"/>
                    </a:moveTo>
                    <a:lnTo>
                      <a:pt x="0" y="143"/>
                    </a:lnTo>
                    <a:lnTo>
                      <a:pt x="0" y="141"/>
                    </a:lnTo>
                    <a:lnTo>
                      <a:pt x="1" y="138"/>
                    </a:lnTo>
                    <a:lnTo>
                      <a:pt x="2" y="137"/>
                    </a:lnTo>
                    <a:lnTo>
                      <a:pt x="5" y="137"/>
                    </a:lnTo>
                    <a:lnTo>
                      <a:pt x="7" y="137"/>
                    </a:lnTo>
                    <a:lnTo>
                      <a:pt x="9" y="138"/>
                    </a:lnTo>
                    <a:lnTo>
                      <a:pt x="11" y="141"/>
                    </a:lnTo>
                    <a:lnTo>
                      <a:pt x="11" y="143"/>
                    </a:lnTo>
                    <a:lnTo>
                      <a:pt x="11" y="223"/>
                    </a:lnTo>
                    <a:lnTo>
                      <a:pt x="11" y="226"/>
                    </a:lnTo>
                    <a:lnTo>
                      <a:pt x="9" y="227"/>
                    </a:lnTo>
                    <a:lnTo>
                      <a:pt x="7" y="228"/>
                    </a:lnTo>
                    <a:lnTo>
                      <a:pt x="5" y="229"/>
                    </a:lnTo>
                    <a:lnTo>
                      <a:pt x="2" y="228"/>
                    </a:lnTo>
                    <a:lnTo>
                      <a:pt x="1" y="227"/>
                    </a:lnTo>
                    <a:lnTo>
                      <a:pt x="0" y="226"/>
                    </a:lnTo>
                    <a:lnTo>
                      <a:pt x="0" y="223"/>
                    </a:lnTo>
                    <a:close/>
                    <a:moveTo>
                      <a:pt x="0" y="8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11" y="86"/>
                    </a:lnTo>
                    <a:lnTo>
                      <a:pt x="11" y="88"/>
                    </a:lnTo>
                    <a:lnTo>
                      <a:pt x="9" y="89"/>
                    </a:lnTo>
                    <a:lnTo>
                      <a:pt x="7" y="90"/>
                    </a:lnTo>
                    <a:lnTo>
                      <a:pt x="5" y="92"/>
                    </a:lnTo>
                    <a:lnTo>
                      <a:pt x="2" y="90"/>
                    </a:lnTo>
                    <a:lnTo>
                      <a:pt x="1" y="89"/>
                    </a:lnTo>
                    <a:lnTo>
                      <a:pt x="0" y="8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1" name="Freeform 11"/>
              <p:cNvSpPr>
                <a:spLocks noEditPoints="1"/>
              </p:cNvSpPr>
              <p:nvPr/>
            </p:nvSpPr>
            <p:spPr bwMode="auto">
              <a:xfrm>
                <a:off x="3440113" y="838200"/>
                <a:ext cx="7937" cy="5191125"/>
              </a:xfrm>
              <a:custGeom>
                <a:avLst/>
                <a:gdLst>
                  <a:gd name="T0" fmla="*/ 2147483647 w 12"/>
                  <a:gd name="T1" fmla="*/ 2147483647 h 6539"/>
                  <a:gd name="T2" fmla="*/ 2147483647 w 12"/>
                  <a:gd name="T3" fmla="*/ 2147483647 h 6539"/>
                  <a:gd name="T4" fmla="*/ 2147483647 w 12"/>
                  <a:gd name="T5" fmla="*/ 2147483647 h 6539"/>
                  <a:gd name="T6" fmla="*/ 2147483647 w 12"/>
                  <a:gd name="T7" fmla="*/ 2147483647 h 6539"/>
                  <a:gd name="T8" fmla="*/ 0 w 12"/>
                  <a:gd name="T9" fmla="*/ 2147483647 h 6539"/>
                  <a:gd name="T10" fmla="*/ 2147483647 w 12"/>
                  <a:gd name="T11" fmla="*/ 2147483647 h 6539"/>
                  <a:gd name="T12" fmla="*/ 2147483647 w 12"/>
                  <a:gd name="T13" fmla="*/ 2147483647 h 6539"/>
                  <a:gd name="T14" fmla="*/ 2147483647 w 12"/>
                  <a:gd name="T15" fmla="*/ 2147483647 h 6539"/>
                  <a:gd name="T16" fmla="*/ 2147483647 w 12"/>
                  <a:gd name="T17" fmla="*/ 2147483647 h 6539"/>
                  <a:gd name="T18" fmla="*/ 0 w 12"/>
                  <a:gd name="T19" fmla="*/ 2147483647 h 6539"/>
                  <a:gd name="T20" fmla="*/ 2147483647 w 12"/>
                  <a:gd name="T21" fmla="*/ 2147483647 h 6539"/>
                  <a:gd name="T22" fmla="*/ 2147483647 w 12"/>
                  <a:gd name="T23" fmla="*/ 2147483647 h 6539"/>
                  <a:gd name="T24" fmla="*/ 2147483647 w 12"/>
                  <a:gd name="T25" fmla="*/ 2147483647 h 6539"/>
                  <a:gd name="T26" fmla="*/ 2147483647 w 12"/>
                  <a:gd name="T27" fmla="*/ 2147483647 h 6539"/>
                  <a:gd name="T28" fmla="*/ 0 w 12"/>
                  <a:gd name="T29" fmla="*/ 2147483647 h 6539"/>
                  <a:gd name="T30" fmla="*/ 2147483647 w 12"/>
                  <a:gd name="T31" fmla="*/ 2147483647 h 6539"/>
                  <a:gd name="T32" fmla="*/ 2147483647 w 12"/>
                  <a:gd name="T33" fmla="*/ 2147483647 h 6539"/>
                  <a:gd name="T34" fmla="*/ 2147483647 w 12"/>
                  <a:gd name="T35" fmla="*/ 2147483647 h 6539"/>
                  <a:gd name="T36" fmla="*/ 2147483647 w 12"/>
                  <a:gd name="T37" fmla="*/ 2147483647 h 6539"/>
                  <a:gd name="T38" fmla="*/ 0 w 12"/>
                  <a:gd name="T39" fmla="*/ 2147483647 h 6539"/>
                  <a:gd name="T40" fmla="*/ 2147483647 w 12"/>
                  <a:gd name="T41" fmla="*/ 2147483647 h 6539"/>
                  <a:gd name="T42" fmla="*/ 2147483647 w 12"/>
                  <a:gd name="T43" fmla="*/ 2147483647 h 6539"/>
                  <a:gd name="T44" fmla="*/ 2147483647 w 12"/>
                  <a:gd name="T45" fmla="*/ 2147483647 h 6539"/>
                  <a:gd name="T46" fmla="*/ 2147483647 w 12"/>
                  <a:gd name="T47" fmla="*/ 2147483647 h 6539"/>
                  <a:gd name="T48" fmla="*/ 0 w 12"/>
                  <a:gd name="T49" fmla="*/ 2147483647 h 6539"/>
                  <a:gd name="T50" fmla="*/ 2147483647 w 12"/>
                  <a:gd name="T51" fmla="*/ 2147483647 h 6539"/>
                  <a:gd name="T52" fmla="*/ 2147483647 w 12"/>
                  <a:gd name="T53" fmla="*/ 2147483647 h 6539"/>
                  <a:gd name="T54" fmla="*/ 2147483647 w 12"/>
                  <a:gd name="T55" fmla="*/ 2147483647 h 6539"/>
                  <a:gd name="T56" fmla="*/ 2147483647 w 12"/>
                  <a:gd name="T57" fmla="*/ 2147483647 h 6539"/>
                  <a:gd name="T58" fmla="*/ 0 w 12"/>
                  <a:gd name="T59" fmla="*/ 2147483647 h 6539"/>
                  <a:gd name="T60" fmla="*/ 2147483647 w 12"/>
                  <a:gd name="T61" fmla="*/ 2147483647 h 6539"/>
                  <a:gd name="T62" fmla="*/ 2147483647 w 12"/>
                  <a:gd name="T63" fmla="*/ 2147483647 h 6539"/>
                  <a:gd name="T64" fmla="*/ 2147483647 w 12"/>
                  <a:gd name="T65" fmla="*/ 2147483647 h 6539"/>
                  <a:gd name="T66" fmla="*/ 2147483647 w 12"/>
                  <a:gd name="T67" fmla="*/ 2147483647 h 6539"/>
                  <a:gd name="T68" fmla="*/ 0 w 12"/>
                  <a:gd name="T69" fmla="*/ 2147483647 h 6539"/>
                  <a:gd name="T70" fmla="*/ 2147483647 w 12"/>
                  <a:gd name="T71" fmla="*/ 2147483647 h 6539"/>
                  <a:gd name="T72" fmla="*/ 2147483647 w 12"/>
                  <a:gd name="T73" fmla="*/ 2147483647 h 6539"/>
                  <a:gd name="T74" fmla="*/ 2147483647 w 12"/>
                  <a:gd name="T75" fmla="*/ 2147483647 h 6539"/>
                  <a:gd name="T76" fmla="*/ 2147483647 w 12"/>
                  <a:gd name="T77" fmla="*/ 2147483647 h 6539"/>
                  <a:gd name="T78" fmla="*/ 0 w 12"/>
                  <a:gd name="T79" fmla="*/ 2147483647 h 6539"/>
                  <a:gd name="T80" fmla="*/ 2147483647 w 12"/>
                  <a:gd name="T81" fmla="*/ 2147483647 h 6539"/>
                  <a:gd name="T82" fmla="*/ 2147483647 w 12"/>
                  <a:gd name="T83" fmla="*/ 2147483647 h 6539"/>
                  <a:gd name="T84" fmla="*/ 2147483647 w 12"/>
                  <a:gd name="T85" fmla="*/ 2147483647 h 6539"/>
                  <a:gd name="T86" fmla="*/ 2147483647 w 12"/>
                  <a:gd name="T87" fmla="*/ 2147483647 h 6539"/>
                  <a:gd name="T88" fmla="*/ 0 w 12"/>
                  <a:gd name="T89" fmla="*/ 2147483647 h 6539"/>
                  <a:gd name="T90" fmla="*/ 2147483647 w 12"/>
                  <a:gd name="T91" fmla="*/ 2147483647 h 6539"/>
                  <a:gd name="T92" fmla="*/ 2147483647 w 12"/>
                  <a:gd name="T93" fmla="*/ 2147483647 h 6539"/>
                  <a:gd name="T94" fmla="*/ 2147483647 w 12"/>
                  <a:gd name="T95" fmla="*/ 2147483647 h 6539"/>
                  <a:gd name="T96" fmla="*/ 2147483647 w 12"/>
                  <a:gd name="T97" fmla="*/ 2147483647 h 6539"/>
                  <a:gd name="T98" fmla="*/ 0 w 12"/>
                  <a:gd name="T99" fmla="*/ 2147483647 h 6539"/>
                  <a:gd name="T100" fmla="*/ 2147483647 w 12"/>
                  <a:gd name="T101" fmla="*/ 2147483647 h 6539"/>
                  <a:gd name="T102" fmla="*/ 2147483647 w 12"/>
                  <a:gd name="T103" fmla="*/ 2147483647 h 6539"/>
                  <a:gd name="T104" fmla="*/ 2147483647 w 12"/>
                  <a:gd name="T105" fmla="*/ 2147483647 h 6539"/>
                  <a:gd name="T106" fmla="*/ 2147483647 w 12"/>
                  <a:gd name="T107" fmla="*/ 2147483647 h 6539"/>
                  <a:gd name="T108" fmla="*/ 0 w 12"/>
                  <a:gd name="T109" fmla="*/ 2147483647 h 6539"/>
                  <a:gd name="T110" fmla="*/ 2147483647 w 12"/>
                  <a:gd name="T111" fmla="*/ 2147483647 h 6539"/>
                  <a:gd name="T112" fmla="*/ 2147483647 w 12"/>
                  <a:gd name="T113" fmla="*/ 2147483647 h 6539"/>
                  <a:gd name="T114" fmla="*/ 2147483647 w 12"/>
                  <a:gd name="T115" fmla="*/ 2147483647 h 6539"/>
                  <a:gd name="T116" fmla="*/ 2147483647 w 12"/>
                  <a:gd name="T117" fmla="*/ 2147483647 h 6539"/>
                  <a:gd name="T118" fmla="*/ 0 w 12"/>
                  <a:gd name="T119" fmla="*/ 2147483647 h 65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"/>
                  <a:gd name="T181" fmla="*/ 0 h 6539"/>
                  <a:gd name="T182" fmla="*/ 12 w 12"/>
                  <a:gd name="T183" fmla="*/ 6539 h 65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" h="6539">
                    <a:moveTo>
                      <a:pt x="0" y="6533"/>
                    </a:moveTo>
                    <a:lnTo>
                      <a:pt x="0" y="6453"/>
                    </a:lnTo>
                    <a:lnTo>
                      <a:pt x="1" y="6451"/>
                    </a:lnTo>
                    <a:lnTo>
                      <a:pt x="2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8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2" y="6453"/>
                    </a:lnTo>
                    <a:lnTo>
                      <a:pt x="12" y="6533"/>
                    </a:lnTo>
                    <a:lnTo>
                      <a:pt x="10" y="6536"/>
                    </a:lnTo>
                    <a:lnTo>
                      <a:pt x="9" y="6538"/>
                    </a:lnTo>
                    <a:lnTo>
                      <a:pt x="8" y="6539"/>
                    </a:lnTo>
                    <a:lnTo>
                      <a:pt x="6" y="6539"/>
                    </a:lnTo>
                    <a:lnTo>
                      <a:pt x="3" y="6539"/>
                    </a:lnTo>
                    <a:lnTo>
                      <a:pt x="2" y="6538"/>
                    </a:lnTo>
                    <a:lnTo>
                      <a:pt x="1" y="6536"/>
                    </a:lnTo>
                    <a:lnTo>
                      <a:pt x="0" y="6533"/>
                    </a:lnTo>
                    <a:close/>
                    <a:moveTo>
                      <a:pt x="0" y="6397"/>
                    </a:moveTo>
                    <a:lnTo>
                      <a:pt x="0" y="6317"/>
                    </a:lnTo>
                    <a:lnTo>
                      <a:pt x="1" y="6315"/>
                    </a:lnTo>
                    <a:lnTo>
                      <a:pt x="2" y="6312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8" y="6311"/>
                    </a:lnTo>
                    <a:lnTo>
                      <a:pt x="9" y="6312"/>
                    </a:lnTo>
                    <a:lnTo>
                      <a:pt x="10" y="6315"/>
                    </a:lnTo>
                    <a:lnTo>
                      <a:pt x="12" y="6317"/>
                    </a:lnTo>
                    <a:lnTo>
                      <a:pt x="12" y="6397"/>
                    </a:lnTo>
                    <a:lnTo>
                      <a:pt x="10" y="6398"/>
                    </a:lnTo>
                    <a:lnTo>
                      <a:pt x="9" y="6401"/>
                    </a:lnTo>
                    <a:lnTo>
                      <a:pt x="8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2" y="6401"/>
                    </a:lnTo>
                    <a:lnTo>
                      <a:pt x="1" y="6398"/>
                    </a:lnTo>
                    <a:lnTo>
                      <a:pt x="0" y="6397"/>
                    </a:lnTo>
                    <a:close/>
                    <a:moveTo>
                      <a:pt x="0" y="6260"/>
                    </a:moveTo>
                    <a:lnTo>
                      <a:pt x="0" y="6180"/>
                    </a:lnTo>
                    <a:lnTo>
                      <a:pt x="1" y="6177"/>
                    </a:lnTo>
                    <a:lnTo>
                      <a:pt x="2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8" y="6174"/>
                    </a:lnTo>
                    <a:lnTo>
                      <a:pt x="9" y="6175"/>
                    </a:lnTo>
                    <a:lnTo>
                      <a:pt x="10" y="6177"/>
                    </a:lnTo>
                    <a:lnTo>
                      <a:pt x="12" y="6180"/>
                    </a:lnTo>
                    <a:lnTo>
                      <a:pt x="12" y="6260"/>
                    </a:lnTo>
                    <a:lnTo>
                      <a:pt x="10" y="6262"/>
                    </a:lnTo>
                    <a:lnTo>
                      <a:pt x="9" y="6263"/>
                    </a:lnTo>
                    <a:lnTo>
                      <a:pt x="8" y="6264"/>
                    </a:lnTo>
                    <a:lnTo>
                      <a:pt x="6" y="6266"/>
                    </a:lnTo>
                    <a:lnTo>
                      <a:pt x="3" y="6264"/>
                    </a:lnTo>
                    <a:lnTo>
                      <a:pt x="2" y="6263"/>
                    </a:lnTo>
                    <a:lnTo>
                      <a:pt x="1" y="6262"/>
                    </a:lnTo>
                    <a:lnTo>
                      <a:pt x="0" y="6260"/>
                    </a:lnTo>
                    <a:close/>
                    <a:moveTo>
                      <a:pt x="0" y="6122"/>
                    </a:moveTo>
                    <a:lnTo>
                      <a:pt x="0" y="6042"/>
                    </a:lnTo>
                    <a:lnTo>
                      <a:pt x="1" y="6040"/>
                    </a:lnTo>
                    <a:lnTo>
                      <a:pt x="2" y="6038"/>
                    </a:lnTo>
                    <a:lnTo>
                      <a:pt x="3" y="6037"/>
                    </a:lnTo>
                    <a:lnTo>
                      <a:pt x="6" y="6036"/>
                    </a:lnTo>
                    <a:lnTo>
                      <a:pt x="8" y="6037"/>
                    </a:lnTo>
                    <a:lnTo>
                      <a:pt x="9" y="6038"/>
                    </a:lnTo>
                    <a:lnTo>
                      <a:pt x="10" y="6040"/>
                    </a:lnTo>
                    <a:lnTo>
                      <a:pt x="12" y="6042"/>
                    </a:lnTo>
                    <a:lnTo>
                      <a:pt x="12" y="6122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8" y="6127"/>
                    </a:lnTo>
                    <a:lnTo>
                      <a:pt x="6" y="6128"/>
                    </a:lnTo>
                    <a:lnTo>
                      <a:pt x="3" y="6127"/>
                    </a:lnTo>
                    <a:lnTo>
                      <a:pt x="2" y="6126"/>
                    </a:lnTo>
                    <a:lnTo>
                      <a:pt x="1" y="6125"/>
                    </a:lnTo>
                    <a:lnTo>
                      <a:pt x="0" y="6122"/>
                    </a:lnTo>
                    <a:close/>
                    <a:moveTo>
                      <a:pt x="0" y="5985"/>
                    </a:moveTo>
                    <a:lnTo>
                      <a:pt x="0" y="5905"/>
                    </a:lnTo>
                    <a:lnTo>
                      <a:pt x="1" y="5902"/>
                    </a:lnTo>
                    <a:lnTo>
                      <a:pt x="2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8" y="5900"/>
                    </a:lnTo>
                    <a:lnTo>
                      <a:pt x="9" y="5901"/>
                    </a:lnTo>
                    <a:lnTo>
                      <a:pt x="10" y="5902"/>
                    </a:lnTo>
                    <a:lnTo>
                      <a:pt x="12" y="5905"/>
                    </a:lnTo>
                    <a:lnTo>
                      <a:pt x="12" y="5985"/>
                    </a:lnTo>
                    <a:lnTo>
                      <a:pt x="10" y="5987"/>
                    </a:lnTo>
                    <a:lnTo>
                      <a:pt x="9" y="5989"/>
                    </a:lnTo>
                    <a:lnTo>
                      <a:pt x="8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2" y="5989"/>
                    </a:lnTo>
                    <a:lnTo>
                      <a:pt x="1" y="5987"/>
                    </a:lnTo>
                    <a:lnTo>
                      <a:pt x="0" y="5985"/>
                    </a:lnTo>
                    <a:close/>
                    <a:moveTo>
                      <a:pt x="0" y="5848"/>
                    </a:moveTo>
                    <a:lnTo>
                      <a:pt x="0" y="5768"/>
                    </a:lnTo>
                    <a:lnTo>
                      <a:pt x="1" y="5766"/>
                    </a:lnTo>
                    <a:lnTo>
                      <a:pt x="2" y="5764"/>
                    </a:lnTo>
                    <a:lnTo>
                      <a:pt x="3" y="5762"/>
                    </a:lnTo>
                    <a:lnTo>
                      <a:pt x="6" y="5762"/>
                    </a:lnTo>
                    <a:lnTo>
                      <a:pt x="8" y="5762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2" y="5768"/>
                    </a:lnTo>
                    <a:lnTo>
                      <a:pt x="12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8" y="5853"/>
                    </a:lnTo>
                    <a:lnTo>
                      <a:pt x="6" y="5853"/>
                    </a:lnTo>
                    <a:lnTo>
                      <a:pt x="3" y="5853"/>
                    </a:lnTo>
                    <a:lnTo>
                      <a:pt x="2" y="5852"/>
                    </a:lnTo>
                    <a:lnTo>
                      <a:pt x="1" y="5850"/>
                    </a:lnTo>
                    <a:lnTo>
                      <a:pt x="0" y="5848"/>
                    </a:lnTo>
                    <a:close/>
                    <a:moveTo>
                      <a:pt x="0" y="5711"/>
                    </a:moveTo>
                    <a:lnTo>
                      <a:pt x="0" y="5631"/>
                    </a:lnTo>
                    <a:lnTo>
                      <a:pt x="1" y="5628"/>
                    </a:lnTo>
                    <a:lnTo>
                      <a:pt x="2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8" y="5625"/>
                    </a:lnTo>
                    <a:lnTo>
                      <a:pt x="9" y="5626"/>
                    </a:lnTo>
                    <a:lnTo>
                      <a:pt x="10" y="5628"/>
                    </a:lnTo>
                    <a:lnTo>
                      <a:pt x="12" y="5631"/>
                    </a:lnTo>
                    <a:lnTo>
                      <a:pt x="12" y="5711"/>
                    </a:lnTo>
                    <a:lnTo>
                      <a:pt x="10" y="5713"/>
                    </a:lnTo>
                    <a:lnTo>
                      <a:pt x="9" y="5714"/>
                    </a:lnTo>
                    <a:lnTo>
                      <a:pt x="8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2" y="5714"/>
                    </a:lnTo>
                    <a:lnTo>
                      <a:pt x="1" y="5713"/>
                    </a:lnTo>
                    <a:lnTo>
                      <a:pt x="0" y="5711"/>
                    </a:lnTo>
                    <a:close/>
                    <a:moveTo>
                      <a:pt x="0" y="5573"/>
                    </a:moveTo>
                    <a:lnTo>
                      <a:pt x="0" y="5493"/>
                    </a:lnTo>
                    <a:lnTo>
                      <a:pt x="1" y="5491"/>
                    </a:lnTo>
                    <a:lnTo>
                      <a:pt x="2" y="5490"/>
                    </a:lnTo>
                    <a:lnTo>
                      <a:pt x="3" y="5489"/>
                    </a:lnTo>
                    <a:lnTo>
                      <a:pt x="6" y="5487"/>
                    </a:lnTo>
                    <a:lnTo>
                      <a:pt x="8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2" y="5493"/>
                    </a:lnTo>
                    <a:lnTo>
                      <a:pt x="12" y="5573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8" y="5578"/>
                    </a:lnTo>
                    <a:lnTo>
                      <a:pt x="6" y="5579"/>
                    </a:lnTo>
                    <a:lnTo>
                      <a:pt x="3" y="5578"/>
                    </a:lnTo>
                    <a:lnTo>
                      <a:pt x="2" y="5577"/>
                    </a:lnTo>
                    <a:lnTo>
                      <a:pt x="1" y="5576"/>
                    </a:lnTo>
                    <a:lnTo>
                      <a:pt x="0" y="5573"/>
                    </a:lnTo>
                    <a:close/>
                    <a:moveTo>
                      <a:pt x="0" y="5436"/>
                    </a:moveTo>
                    <a:lnTo>
                      <a:pt x="0" y="5356"/>
                    </a:lnTo>
                    <a:lnTo>
                      <a:pt x="1" y="5353"/>
                    </a:lnTo>
                    <a:lnTo>
                      <a:pt x="2" y="5352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8" y="5351"/>
                    </a:lnTo>
                    <a:lnTo>
                      <a:pt x="9" y="5352"/>
                    </a:lnTo>
                    <a:lnTo>
                      <a:pt x="10" y="5353"/>
                    </a:lnTo>
                    <a:lnTo>
                      <a:pt x="12" y="5356"/>
                    </a:lnTo>
                    <a:lnTo>
                      <a:pt x="12" y="5436"/>
                    </a:lnTo>
                    <a:lnTo>
                      <a:pt x="10" y="5438"/>
                    </a:lnTo>
                    <a:lnTo>
                      <a:pt x="9" y="5441"/>
                    </a:lnTo>
                    <a:lnTo>
                      <a:pt x="8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2" y="5441"/>
                    </a:lnTo>
                    <a:lnTo>
                      <a:pt x="1" y="5438"/>
                    </a:lnTo>
                    <a:lnTo>
                      <a:pt x="0" y="5436"/>
                    </a:lnTo>
                    <a:close/>
                    <a:moveTo>
                      <a:pt x="0" y="5300"/>
                    </a:moveTo>
                    <a:lnTo>
                      <a:pt x="0" y="5220"/>
                    </a:lnTo>
                    <a:lnTo>
                      <a:pt x="1" y="5217"/>
                    </a:lnTo>
                    <a:lnTo>
                      <a:pt x="2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8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2" y="5220"/>
                    </a:lnTo>
                    <a:lnTo>
                      <a:pt x="12" y="5300"/>
                    </a:lnTo>
                    <a:lnTo>
                      <a:pt x="10" y="5301"/>
                    </a:lnTo>
                    <a:lnTo>
                      <a:pt x="9" y="5303"/>
                    </a:lnTo>
                    <a:lnTo>
                      <a:pt x="8" y="5304"/>
                    </a:lnTo>
                    <a:lnTo>
                      <a:pt x="6" y="5304"/>
                    </a:lnTo>
                    <a:lnTo>
                      <a:pt x="3" y="5304"/>
                    </a:lnTo>
                    <a:lnTo>
                      <a:pt x="2" y="5303"/>
                    </a:lnTo>
                    <a:lnTo>
                      <a:pt x="1" y="5301"/>
                    </a:lnTo>
                    <a:lnTo>
                      <a:pt x="0" y="5300"/>
                    </a:lnTo>
                    <a:close/>
                    <a:moveTo>
                      <a:pt x="0" y="5162"/>
                    </a:moveTo>
                    <a:lnTo>
                      <a:pt x="0" y="5082"/>
                    </a:lnTo>
                    <a:lnTo>
                      <a:pt x="1" y="5080"/>
                    </a:lnTo>
                    <a:lnTo>
                      <a:pt x="2" y="5077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8" y="5076"/>
                    </a:lnTo>
                    <a:lnTo>
                      <a:pt x="9" y="5077"/>
                    </a:lnTo>
                    <a:lnTo>
                      <a:pt x="10" y="5080"/>
                    </a:lnTo>
                    <a:lnTo>
                      <a:pt x="12" y="5082"/>
                    </a:lnTo>
                    <a:lnTo>
                      <a:pt x="12" y="5162"/>
                    </a:lnTo>
                    <a:lnTo>
                      <a:pt x="10" y="5165"/>
                    </a:lnTo>
                    <a:lnTo>
                      <a:pt x="9" y="5166"/>
                    </a:lnTo>
                    <a:lnTo>
                      <a:pt x="8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2" y="5166"/>
                    </a:lnTo>
                    <a:lnTo>
                      <a:pt x="1" y="5165"/>
                    </a:lnTo>
                    <a:lnTo>
                      <a:pt x="0" y="5162"/>
                    </a:lnTo>
                    <a:close/>
                    <a:moveTo>
                      <a:pt x="0" y="5025"/>
                    </a:moveTo>
                    <a:lnTo>
                      <a:pt x="0" y="4945"/>
                    </a:lnTo>
                    <a:lnTo>
                      <a:pt x="1" y="4942"/>
                    </a:lnTo>
                    <a:lnTo>
                      <a:pt x="2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8" y="4940"/>
                    </a:lnTo>
                    <a:lnTo>
                      <a:pt x="9" y="4941"/>
                    </a:lnTo>
                    <a:lnTo>
                      <a:pt x="10" y="4942"/>
                    </a:lnTo>
                    <a:lnTo>
                      <a:pt x="12" y="4945"/>
                    </a:lnTo>
                    <a:lnTo>
                      <a:pt x="12" y="5025"/>
                    </a:lnTo>
                    <a:lnTo>
                      <a:pt x="10" y="5027"/>
                    </a:lnTo>
                    <a:lnTo>
                      <a:pt x="9" y="5028"/>
                    </a:lnTo>
                    <a:lnTo>
                      <a:pt x="8" y="5029"/>
                    </a:lnTo>
                    <a:lnTo>
                      <a:pt x="6" y="5031"/>
                    </a:lnTo>
                    <a:lnTo>
                      <a:pt x="3" y="5029"/>
                    </a:lnTo>
                    <a:lnTo>
                      <a:pt x="2" y="5028"/>
                    </a:lnTo>
                    <a:lnTo>
                      <a:pt x="1" y="5027"/>
                    </a:lnTo>
                    <a:lnTo>
                      <a:pt x="0" y="5025"/>
                    </a:lnTo>
                    <a:close/>
                    <a:moveTo>
                      <a:pt x="0" y="4887"/>
                    </a:moveTo>
                    <a:lnTo>
                      <a:pt x="0" y="4807"/>
                    </a:lnTo>
                    <a:lnTo>
                      <a:pt x="1" y="4805"/>
                    </a:lnTo>
                    <a:lnTo>
                      <a:pt x="2" y="4803"/>
                    </a:lnTo>
                    <a:lnTo>
                      <a:pt x="3" y="4802"/>
                    </a:lnTo>
                    <a:lnTo>
                      <a:pt x="6" y="4802"/>
                    </a:lnTo>
                    <a:lnTo>
                      <a:pt x="8" y="4802"/>
                    </a:lnTo>
                    <a:lnTo>
                      <a:pt x="9" y="4803"/>
                    </a:lnTo>
                    <a:lnTo>
                      <a:pt x="10" y="4805"/>
                    </a:lnTo>
                    <a:lnTo>
                      <a:pt x="12" y="4807"/>
                    </a:lnTo>
                    <a:lnTo>
                      <a:pt x="12" y="4887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8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2" y="4892"/>
                    </a:lnTo>
                    <a:lnTo>
                      <a:pt x="1" y="4890"/>
                    </a:lnTo>
                    <a:lnTo>
                      <a:pt x="0" y="4887"/>
                    </a:lnTo>
                    <a:close/>
                    <a:moveTo>
                      <a:pt x="0" y="4751"/>
                    </a:moveTo>
                    <a:lnTo>
                      <a:pt x="0" y="4671"/>
                    </a:lnTo>
                    <a:lnTo>
                      <a:pt x="1" y="4668"/>
                    </a:lnTo>
                    <a:lnTo>
                      <a:pt x="2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8" y="4665"/>
                    </a:lnTo>
                    <a:lnTo>
                      <a:pt x="9" y="4666"/>
                    </a:lnTo>
                    <a:lnTo>
                      <a:pt x="10" y="4668"/>
                    </a:lnTo>
                    <a:lnTo>
                      <a:pt x="12" y="4671"/>
                    </a:lnTo>
                    <a:lnTo>
                      <a:pt x="12" y="4751"/>
                    </a:lnTo>
                    <a:lnTo>
                      <a:pt x="10" y="4752"/>
                    </a:lnTo>
                    <a:lnTo>
                      <a:pt x="9" y="4754"/>
                    </a:lnTo>
                    <a:lnTo>
                      <a:pt x="8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2" y="4754"/>
                    </a:lnTo>
                    <a:lnTo>
                      <a:pt x="1" y="4752"/>
                    </a:lnTo>
                    <a:lnTo>
                      <a:pt x="0" y="4751"/>
                    </a:lnTo>
                    <a:close/>
                    <a:moveTo>
                      <a:pt x="0" y="4613"/>
                    </a:moveTo>
                    <a:lnTo>
                      <a:pt x="0" y="4533"/>
                    </a:lnTo>
                    <a:lnTo>
                      <a:pt x="1" y="4531"/>
                    </a:lnTo>
                    <a:lnTo>
                      <a:pt x="2" y="4528"/>
                    </a:lnTo>
                    <a:lnTo>
                      <a:pt x="3" y="4527"/>
                    </a:lnTo>
                    <a:lnTo>
                      <a:pt x="6" y="4527"/>
                    </a:lnTo>
                    <a:lnTo>
                      <a:pt x="8" y="4527"/>
                    </a:lnTo>
                    <a:lnTo>
                      <a:pt x="9" y="4528"/>
                    </a:lnTo>
                    <a:lnTo>
                      <a:pt x="10" y="4531"/>
                    </a:lnTo>
                    <a:lnTo>
                      <a:pt x="12" y="4533"/>
                    </a:lnTo>
                    <a:lnTo>
                      <a:pt x="12" y="4613"/>
                    </a:lnTo>
                    <a:lnTo>
                      <a:pt x="10" y="4616"/>
                    </a:lnTo>
                    <a:lnTo>
                      <a:pt x="9" y="4617"/>
                    </a:lnTo>
                    <a:lnTo>
                      <a:pt x="8" y="4618"/>
                    </a:lnTo>
                    <a:lnTo>
                      <a:pt x="6" y="4619"/>
                    </a:lnTo>
                    <a:lnTo>
                      <a:pt x="3" y="4618"/>
                    </a:lnTo>
                    <a:lnTo>
                      <a:pt x="2" y="4617"/>
                    </a:lnTo>
                    <a:lnTo>
                      <a:pt x="1" y="4616"/>
                    </a:lnTo>
                    <a:lnTo>
                      <a:pt x="0" y="4613"/>
                    </a:lnTo>
                    <a:close/>
                    <a:moveTo>
                      <a:pt x="0" y="4476"/>
                    </a:moveTo>
                    <a:lnTo>
                      <a:pt x="0" y="4396"/>
                    </a:lnTo>
                    <a:lnTo>
                      <a:pt x="1" y="4393"/>
                    </a:lnTo>
                    <a:lnTo>
                      <a:pt x="2" y="4392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8" y="4391"/>
                    </a:lnTo>
                    <a:lnTo>
                      <a:pt x="9" y="4392"/>
                    </a:lnTo>
                    <a:lnTo>
                      <a:pt x="10" y="4393"/>
                    </a:lnTo>
                    <a:lnTo>
                      <a:pt x="12" y="4396"/>
                    </a:lnTo>
                    <a:lnTo>
                      <a:pt x="12" y="4476"/>
                    </a:lnTo>
                    <a:lnTo>
                      <a:pt x="10" y="4478"/>
                    </a:lnTo>
                    <a:lnTo>
                      <a:pt x="9" y="4479"/>
                    </a:lnTo>
                    <a:lnTo>
                      <a:pt x="8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2" y="4479"/>
                    </a:lnTo>
                    <a:lnTo>
                      <a:pt x="1" y="4478"/>
                    </a:lnTo>
                    <a:lnTo>
                      <a:pt x="0" y="4476"/>
                    </a:lnTo>
                    <a:close/>
                    <a:moveTo>
                      <a:pt x="0" y="4338"/>
                    </a:moveTo>
                    <a:lnTo>
                      <a:pt x="0" y="4258"/>
                    </a:lnTo>
                    <a:lnTo>
                      <a:pt x="1" y="4256"/>
                    </a:lnTo>
                    <a:lnTo>
                      <a:pt x="2" y="4255"/>
                    </a:lnTo>
                    <a:lnTo>
                      <a:pt x="3" y="4253"/>
                    </a:lnTo>
                    <a:lnTo>
                      <a:pt x="6" y="4253"/>
                    </a:lnTo>
                    <a:lnTo>
                      <a:pt x="8" y="4253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2" y="4258"/>
                    </a:lnTo>
                    <a:lnTo>
                      <a:pt x="12" y="4338"/>
                    </a:lnTo>
                    <a:lnTo>
                      <a:pt x="10" y="4341"/>
                    </a:lnTo>
                    <a:lnTo>
                      <a:pt x="9" y="4343"/>
                    </a:lnTo>
                    <a:lnTo>
                      <a:pt x="8" y="4344"/>
                    </a:lnTo>
                    <a:lnTo>
                      <a:pt x="6" y="4344"/>
                    </a:lnTo>
                    <a:lnTo>
                      <a:pt x="3" y="4344"/>
                    </a:lnTo>
                    <a:lnTo>
                      <a:pt x="2" y="4343"/>
                    </a:lnTo>
                    <a:lnTo>
                      <a:pt x="1" y="4341"/>
                    </a:lnTo>
                    <a:lnTo>
                      <a:pt x="0" y="4338"/>
                    </a:lnTo>
                    <a:close/>
                    <a:moveTo>
                      <a:pt x="0" y="4202"/>
                    </a:moveTo>
                    <a:lnTo>
                      <a:pt x="0" y="4122"/>
                    </a:lnTo>
                    <a:lnTo>
                      <a:pt x="1" y="4120"/>
                    </a:lnTo>
                    <a:lnTo>
                      <a:pt x="2" y="4117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8" y="4116"/>
                    </a:lnTo>
                    <a:lnTo>
                      <a:pt x="9" y="4117"/>
                    </a:lnTo>
                    <a:lnTo>
                      <a:pt x="10" y="4120"/>
                    </a:lnTo>
                    <a:lnTo>
                      <a:pt x="12" y="4122"/>
                    </a:lnTo>
                    <a:lnTo>
                      <a:pt x="12" y="4202"/>
                    </a:lnTo>
                    <a:lnTo>
                      <a:pt x="10" y="4203"/>
                    </a:lnTo>
                    <a:lnTo>
                      <a:pt x="9" y="4206"/>
                    </a:lnTo>
                    <a:lnTo>
                      <a:pt x="8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2" y="4206"/>
                    </a:lnTo>
                    <a:lnTo>
                      <a:pt x="1" y="4203"/>
                    </a:lnTo>
                    <a:lnTo>
                      <a:pt x="0" y="4202"/>
                    </a:lnTo>
                    <a:close/>
                    <a:moveTo>
                      <a:pt x="0" y="4065"/>
                    </a:moveTo>
                    <a:lnTo>
                      <a:pt x="0" y="3984"/>
                    </a:lnTo>
                    <a:lnTo>
                      <a:pt x="1" y="3982"/>
                    </a:lnTo>
                    <a:lnTo>
                      <a:pt x="2" y="3980"/>
                    </a:lnTo>
                    <a:lnTo>
                      <a:pt x="3" y="3978"/>
                    </a:lnTo>
                    <a:lnTo>
                      <a:pt x="6" y="3978"/>
                    </a:lnTo>
                    <a:lnTo>
                      <a:pt x="8" y="3978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2" y="3984"/>
                    </a:lnTo>
                    <a:lnTo>
                      <a:pt x="12" y="4065"/>
                    </a:lnTo>
                    <a:lnTo>
                      <a:pt x="10" y="4067"/>
                    </a:lnTo>
                    <a:lnTo>
                      <a:pt x="9" y="4068"/>
                    </a:lnTo>
                    <a:lnTo>
                      <a:pt x="8" y="4069"/>
                    </a:lnTo>
                    <a:lnTo>
                      <a:pt x="6" y="4071"/>
                    </a:lnTo>
                    <a:lnTo>
                      <a:pt x="3" y="4069"/>
                    </a:lnTo>
                    <a:lnTo>
                      <a:pt x="2" y="4068"/>
                    </a:lnTo>
                    <a:lnTo>
                      <a:pt x="1" y="4067"/>
                    </a:lnTo>
                    <a:lnTo>
                      <a:pt x="0" y="4065"/>
                    </a:lnTo>
                    <a:close/>
                    <a:moveTo>
                      <a:pt x="0" y="3927"/>
                    </a:moveTo>
                    <a:lnTo>
                      <a:pt x="0" y="3847"/>
                    </a:lnTo>
                    <a:lnTo>
                      <a:pt x="1" y="3845"/>
                    </a:lnTo>
                    <a:lnTo>
                      <a:pt x="2" y="3843"/>
                    </a:lnTo>
                    <a:lnTo>
                      <a:pt x="3" y="3842"/>
                    </a:lnTo>
                    <a:lnTo>
                      <a:pt x="6" y="3841"/>
                    </a:lnTo>
                    <a:lnTo>
                      <a:pt x="8" y="3842"/>
                    </a:lnTo>
                    <a:lnTo>
                      <a:pt x="9" y="3843"/>
                    </a:lnTo>
                    <a:lnTo>
                      <a:pt x="10" y="3845"/>
                    </a:lnTo>
                    <a:lnTo>
                      <a:pt x="12" y="3847"/>
                    </a:lnTo>
                    <a:lnTo>
                      <a:pt x="12" y="3927"/>
                    </a:lnTo>
                    <a:lnTo>
                      <a:pt x="10" y="3929"/>
                    </a:lnTo>
                    <a:lnTo>
                      <a:pt x="9" y="3931"/>
                    </a:lnTo>
                    <a:lnTo>
                      <a:pt x="8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2" y="3931"/>
                    </a:lnTo>
                    <a:lnTo>
                      <a:pt x="1" y="3929"/>
                    </a:lnTo>
                    <a:lnTo>
                      <a:pt x="0" y="3927"/>
                    </a:lnTo>
                    <a:close/>
                    <a:moveTo>
                      <a:pt x="0" y="3790"/>
                    </a:moveTo>
                    <a:lnTo>
                      <a:pt x="0" y="3709"/>
                    </a:lnTo>
                    <a:lnTo>
                      <a:pt x="1" y="3707"/>
                    </a:lnTo>
                    <a:lnTo>
                      <a:pt x="2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8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2" y="3709"/>
                    </a:lnTo>
                    <a:lnTo>
                      <a:pt x="12" y="3790"/>
                    </a:lnTo>
                    <a:lnTo>
                      <a:pt x="10" y="3792"/>
                    </a:lnTo>
                    <a:lnTo>
                      <a:pt x="9" y="3794"/>
                    </a:lnTo>
                    <a:lnTo>
                      <a:pt x="8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2" y="3794"/>
                    </a:lnTo>
                    <a:lnTo>
                      <a:pt x="1" y="3792"/>
                    </a:lnTo>
                    <a:lnTo>
                      <a:pt x="0" y="3790"/>
                    </a:lnTo>
                    <a:close/>
                    <a:moveTo>
                      <a:pt x="0" y="3653"/>
                    </a:moveTo>
                    <a:lnTo>
                      <a:pt x="0" y="3573"/>
                    </a:lnTo>
                    <a:lnTo>
                      <a:pt x="1" y="3571"/>
                    </a:lnTo>
                    <a:lnTo>
                      <a:pt x="2" y="3568"/>
                    </a:lnTo>
                    <a:lnTo>
                      <a:pt x="3" y="3567"/>
                    </a:lnTo>
                    <a:lnTo>
                      <a:pt x="6" y="3567"/>
                    </a:lnTo>
                    <a:lnTo>
                      <a:pt x="8" y="3567"/>
                    </a:lnTo>
                    <a:lnTo>
                      <a:pt x="9" y="3568"/>
                    </a:lnTo>
                    <a:lnTo>
                      <a:pt x="10" y="3571"/>
                    </a:lnTo>
                    <a:lnTo>
                      <a:pt x="12" y="3573"/>
                    </a:lnTo>
                    <a:lnTo>
                      <a:pt x="12" y="3653"/>
                    </a:lnTo>
                    <a:lnTo>
                      <a:pt x="10" y="3654"/>
                    </a:lnTo>
                    <a:lnTo>
                      <a:pt x="9" y="3657"/>
                    </a:lnTo>
                    <a:lnTo>
                      <a:pt x="8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2" y="3657"/>
                    </a:lnTo>
                    <a:lnTo>
                      <a:pt x="1" y="3654"/>
                    </a:lnTo>
                    <a:lnTo>
                      <a:pt x="0" y="3653"/>
                    </a:lnTo>
                    <a:close/>
                    <a:moveTo>
                      <a:pt x="0" y="3516"/>
                    </a:moveTo>
                    <a:lnTo>
                      <a:pt x="0" y="3436"/>
                    </a:lnTo>
                    <a:lnTo>
                      <a:pt x="1" y="3433"/>
                    </a:lnTo>
                    <a:lnTo>
                      <a:pt x="2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8" y="3430"/>
                    </a:lnTo>
                    <a:lnTo>
                      <a:pt x="9" y="3431"/>
                    </a:lnTo>
                    <a:lnTo>
                      <a:pt x="10" y="3433"/>
                    </a:lnTo>
                    <a:lnTo>
                      <a:pt x="12" y="3436"/>
                    </a:lnTo>
                    <a:lnTo>
                      <a:pt x="12" y="3516"/>
                    </a:lnTo>
                    <a:lnTo>
                      <a:pt x="10" y="3518"/>
                    </a:lnTo>
                    <a:lnTo>
                      <a:pt x="9" y="3519"/>
                    </a:lnTo>
                    <a:lnTo>
                      <a:pt x="8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2" y="3519"/>
                    </a:lnTo>
                    <a:lnTo>
                      <a:pt x="1" y="3518"/>
                    </a:lnTo>
                    <a:lnTo>
                      <a:pt x="0" y="3516"/>
                    </a:lnTo>
                    <a:close/>
                    <a:moveTo>
                      <a:pt x="0" y="3378"/>
                    </a:moveTo>
                    <a:lnTo>
                      <a:pt x="0" y="3298"/>
                    </a:lnTo>
                    <a:lnTo>
                      <a:pt x="1" y="3296"/>
                    </a:lnTo>
                    <a:lnTo>
                      <a:pt x="2" y="3295"/>
                    </a:lnTo>
                    <a:lnTo>
                      <a:pt x="3" y="3293"/>
                    </a:lnTo>
                    <a:lnTo>
                      <a:pt x="6" y="3292"/>
                    </a:lnTo>
                    <a:lnTo>
                      <a:pt x="8" y="3293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2" y="3298"/>
                    </a:lnTo>
                    <a:lnTo>
                      <a:pt x="12" y="3378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8" y="3383"/>
                    </a:lnTo>
                    <a:lnTo>
                      <a:pt x="6" y="3384"/>
                    </a:lnTo>
                    <a:lnTo>
                      <a:pt x="3" y="3383"/>
                    </a:lnTo>
                    <a:lnTo>
                      <a:pt x="2" y="3382"/>
                    </a:lnTo>
                    <a:lnTo>
                      <a:pt x="1" y="3381"/>
                    </a:lnTo>
                    <a:lnTo>
                      <a:pt x="0" y="3378"/>
                    </a:lnTo>
                    <a:close/>
                    <a:moveTo>
                      <a:pt x="0" y="3241"/>
                    </a:moveTo>
                    <a:lnTo>
                      <a:pt x="0" y="3161"/>
                    </a:lnTo>
                    <a:lnTo>
                      <a:pt x="1" y="3158"/>
                    </a:lnTo>
                    <a:lnTo>
                      <a:pt x="2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8" y="3156"/>
                    </a:lnTo>
                    <a:lnTo>
                      <a:pt x="9" y="3157"/>
                    </a:lnTo>
                    <a:lnTo>
                      <a:pt x="10" y="3158"/>
                    </a:lnTo>
                    <a:lnTo>
                      <a:pt x="12" y="3161"/>
                    </a:lnTo>
                    <a:lnTo>
                      <a:pt x="12" y="3241"/>
                    </a:lnTo>
                    <a:lnTo>
                      <a:pt x="10" y="3243"/>
                    </a:lnTo>
                    <a:lnTo>
                      <a:pt x="9" y="3246"/>
                    </a:lnTo>
                    <a:lnTo>
                      <a:pt x="8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2" y="3246"/>
                    </a:lnTo>
                    <a:lnTo>
                      <a:pt x="1" y="3243"/>
                    </a:lnTo>
                    <a:lnTo>
                      <a:pt x="0" y="3241"/>
                    </a:lnTo>
                    <a:close/>
                    <a:moveTo>
                      <a:pt x="0" y="3105"/>
                    </a:moveTo>
                    <a:lnTo>
                      <a:pt x="0" y="3024"/>
                    </a:lnTo>
                    <a:lnTo>
                      <a:pt x="1" y="3022"/>
                    </a:lnTo>
                    <a:lnTo>
                      <a:pt x="2" y="3020"/>
                    </a:lnTo>
                    <a:lnTo>
                      <a:pt x="3" y="3018"/>
                    </a:lnTo>
                    <a:lnTo>
                      <a:pt x="6" y="3018"/>
                    </a:lnTo>
                    <a:lnTo>
                      <a:pt x="8" y="3018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2" y="3024"/>
                    </a:lnTo>
                    <a:lnTo>
                      <a:pt x="12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8" y="3109"/>
                    </a:lnTo>
                    <a:lnTo>
                      <a:pt x="6" y="3109"/>
                    </a:lnTo>
                    <a:lnTo>
                      <a:pt x="3" y="3109"/>
                    </a:lnTo>
                    <a:lnTo>
                      <a:pt x="2" y="3108"/>
                    </a:lnTo>
                    <a:lnTo>
                      <a:pt x="1" y="3106"/>
                    </a:lnTo>
                    <a:lnTo>
                      <a:pt x="0" y="3105"/>
                    </a:lnTo>
                    <a:close/>
                    <a:moveTo>
                      <a:pt x="0" y="2967"/>
                    </a:moveTo>
                    <a:lnTo>
                      <a:pt x="0" y="2887"/>
                    </a:lnTo>
                    <a:lnTo>
                      <a:pt x="1" y="2885"/>
                    </a:lnTo>
                    <a:lnTo>
                      <a:pt x="2" y="2882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8" y="2881"/>
                    </a:lnTo>
                    <a:lnTo>
                      <a:pt x="9" y="2882"/>
                    </a:lnTo>
                    <a:lnTo>
                      <a:pt x="10" y="2885"/>
                    </a:lnTo>
                    <a:lnTo>
                      <a:pt x="12" y="2887"/>
                    </a:lnTo>
                    <a:lnTo>
                      <a:pt x="12" y="2967"/>
                    </a:lnTo>
                    <a:lnTo>
                      <a:pt x="10" y="2969"/>
                    </a:lnTo>
                    <a:lnTo>
                      <a:pt x="9" y="2971"/>
                    </a:lnTo>
                    <a:lnTo>
                      <a:pt x="8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2" y="2971"/>
                    </a:lnTo>
                    <a:lnTo>
                      <a:pt x="1" y="2969"/>
                    </a:lnTo>
                    <a:lnTo>
                      <a:pt x="0" y="2967"/>
                    </a:lnTo>
                    <a:close/>
                    <a:moveTo>
                      <a:pt x="0" y="2830"/>
                    </a:moveTo>
                    <a:lnTo>
                      <a:pt x="0" y="2749"/>
                    </a:lnTo>
                    <a:lnTo>
                      <a:pt x="1" y="2747"/>
                    </a:lnTo>
                    <a:lnTo>
                      <a:pt x="2" y="2746"/>
                    </a:lnTo>
                    <a:lnTo>
                      <a:pt x="3" y="2745"/>
                    </a:lnTo>
                    <a:lnTo>
                      <a:pt x="6" y="2743"/>
                    </a:lnTo>
                    <a:lnTo>
                      <a:pt x="8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2" y="2749"/>
                    </a:lnTo>
                    <a:lnTo>
                      <a:pt x="12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8" y="2834"/>
                    </a:lnTo>
                    <a:lnTo>
                      <a:pt x="6" y="2836"/>
                    </a:lnTo>
                    <a:lnTo>
                      <a:pt x="3" y="2834"/>
                    </a:lnTo>
                    <a:lnTo>
                      <a:pt x="2" y="2833"/>
                    </a:lnTo>
                    <a:lnTo>
                      <a:pt x="1" y="2832"/>
                    </a:lnTo>
                    <a:lnTo>
                      <a:pt x="0" y="2830"/>
                    </a:lnTo>
                    <a:close/>
                    <a:moveTo>
                      <a:pt x="0" y="2692"/>
                    </a:moveTo>
                    <a:lnTo>
                      <a:pt x="0" y="2612"/>
                    </a:lnTo>
                    <a:lnTo>
                      <a:pt x="1" y="2610"/>
                    </a:lnTo>
                    <a:lnTo>
                      <a:pt x="2" y="2608"/>
                    </a:lnTo>
                    <a:lnTo>
                      <a:pt x="3" y="2607"/>
                    </a:lnTo>
                    <a:lnTo>
                      <a:pt x="6" y="2607"/>
                    </a:lnTo>
                    <a:lnTo>
                      <a:pt x="8" y="2607"/>
                    </a:lnTo>
                    <a:lnTo>
                      <a:pt x="9" y="2608"/>
                    </a:lnTo>
                    <a:lnTo>
                      <a:pt x="10" y="2610"/>
                    </a:lnTo>
                    <a:lnTo>
                      <a:pt x="12" y="2612"/>
                    </a:lnTo>
                    <a:lnTo>
                      <a:pt x="12" y="2692"/>
                    </a:lnTo>
                    <a:lnTo>
                      <a:pt x="10" y="2694"/>
                    </a:lnTo>
                    <a:lnTo>
                      <a:pt x="9" y="2697"/>
                    </a:lnTo>
                    <a:lnTo>
                      <a:pt x="8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2" y="2697"/>
                    </a:lnTo>
                    <a:lnTo>
                      <a:pt x="1" y="2694"/>
                    </a:lnTo>
                    <a:lnTo>
                      <a:pt x="0" y="2692"/>
                    </a:lnTo>
                    <a:close/>
                    <a:moveTo>
                      <a:pt x="0" y="2556"/>
                    </a:moveTo>
                    <a:lnTo>
                      <a:pt x="0" y="2476"/>
                    </a:lnTo>
                    <a:lnTo>
                      <a:pt x="1" y="2473"/>
                    </a:lnTo>
                    <a:lnTo>
                      <a:pt x="2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8" y="2470"/>
                    </a:lnTo>
                    <a:lnTo>
                      <a:pt x="9" y="2471"/>
                    </a:lnTo>
                    <a:lnTo>
                      <a:pt x="10" y="2473"/>
                    </a:lnTo>
                    <a:lnTo>
                      <a:pt x="12" y="2476"/>
                    </a:lnTo>
                    <a:lnTo>
                      <a:pt x="12" y="2556"/>
                    </a:lnTo>
                    <a:lnTo>
                      <a:pt x="10" y="2557"/>
                    </a:lnTo>
                    <a:lnTo>
                      <a:pt x="9" y="2559"/>
                    </a:lnTo>
                    <a:lnTo>
                      <a:pt x="8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2" y="2559"/>
                    </a:lnTo>
                    <a:lnTo>
                      <a:pt x="1" y="2557"/>
                    </a:lnTo>
                    <a:lnTo>
                      <a:pt x="0" y="2556"/>
                    </a:lnTo>
                    <a:close/>
                    <a:moveTo>
                      <a:pt x="0" y="2418"/>
                    </a:moveTo>
                    <a:lnTo>
                      <a:pt x="0" y="2338"/>
                    </a:lnTo>
                    <a:lnTo>
                      <a:pt x="1" y="2336"/>
                    </a:lnTo>
                    <a:lnTo>
                      <a:pt x="2" y="2333"/>
                    </a:lnTo>
                    <a:lnTo>
                      <a:pt x="3" y="2332"/>
                    </a:lnTo>
                    <a:lnTo>
                      <a:pt x="6" y="2332"/>
                    </a:lnTo>
                    <a:lnTo>
                      <a:pt x="8" y="2332"/>
                    </a:lnTo>
                    <a:lnTo>
                      <a:pt x="9" y="2333"/>
                    </a:lnTo>
                    <a:lnTo>
                      <a:pt x="10" y="2336"/>
                    </a:lnTo>
                    <a:lnTo>
                      <a:pt x="12" y="2338"/>
                    </a:lnTo>
                    <a:lnTo>
                      <a:pt x="12" y="2418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8" y="2423"/>
                    </a:lnTo>
                    <a:lnTo>
                      <a:pt x="6" y="2424"/>
                    </a:lnTo>
                    <a:lnTo>
                      <a:pt x="3" y="2423"/>
                    </a:lnTo>
                    <a:lnTo>
                      <a:pt x="2" y="2422"/>
                    </a:lnTo>
                    <a:lnTo>
                      <a:pt x="1" y="2421"/>
                    </a:lnTo>
                    <a:lnTo>
                      <a:pt x="0" y="2418"/>
                    </a:lnTo>
                    <a:close/>
                    <a:moveTo>
                      <a:pt x="0" y="2281"/>
                    </a:moveTo>
                    <a:lnTo>
                      <a:pt x="0" y="2201"/>
                    </a:lnTo>
                    <a:lnTo>
                      <a:pt x="1" y="2198"/>
                    </a:lnTo>
                    <a:lnTo>
                      <a:pt x="2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8" y="2196"/>
                    </a:lnTo>
                    <a:lnTo>
                      <a:pt x="9" y="2197"/>
                    </a:lnTo>
                    <a:lnTo>
                      <a:pt x="10" y="2198"/>
                    </a:lnTo>
                    <a:lnTo>
                      <a:pt x="12" y="2201"/>
                    </a:lnTo>
                    <a:lnTo>
                      <a:pt x="12" y="2281"/>
                    </a:lnTo>
                    <a:lnTo>
                      <a:pt x="10" y="2283"/>
                    </a:lnTo>
                    <a:lnTo>
                      <a:pt x="9" y="2284"/>
                    </a:lnTo>
                    <a:lnTo>
                      <a:pt x="8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2" y="2284"/>
                    </a:lnTo>
                    <a:lnTo>
                      <a:pt x="1" y="2283"/>
                    </a:lnTo>
                    <a:lnTo>
                      <a:pt x="0" y="2281"/>
                    </a:lnTo>
                    <a:close/>
                    <a:moveTo>
                      <a:pt x="0" y="2143"/>
                    </a:moveTo>
                    <a:lnTo>
                      <a:pt x="0" y="2063"/>
                    </a:lnTo>
                    <a:lnTo>
                      <a:pt x="1" y="2061"/>
                    </a:lnTo>
                    <a:lnTo>
                      <a:pt x="2" y="2060"/>
                    </a:lnTo>
                    <a:lnTo>
                      <a:pt x="3" y="2058"/>
                    </a:lnTo>
                    <a:lnTo>
                      <a:pt x="6" y="2058"/>
                    </a:lnTo>
                    <a:lnTo>
                      <a:pt x="8" y="2058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2" y="2063"/>
                    </a:lnTo>
                    <a:lnTo>
                      <a:pt x="12" y="2143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8" y="2149"/>
                    </a:lnTo>
                    <a:lnTo>
                      <a:pt x="6" y="2149"/>
                    </a:lnTo>
                    <a:lnTo>
                      <a:pt x="3" y="2149"/>
                    </a:lnTo>
                    <a:lnTo>
                      <a:pt x="2" y="2148"/>
                    </a:lnTo>
                    <a:lnTo>
                      <a:pt x="1" y="2146"/>
                    </a:lnTo>
                    <a:lnTo>
                      <a:pt x="0" y="2143"/>
                    </a:lnTo>
                    <a:close/>
                    <a:moveTo>
                      <a:pt x="0" y="2007"/>
                    </a:moveTo>
                    <a:lnTo>
                      <a:pt x="0" y="1927"/>
                    </a:lnTo>
                    <a:lnTo>
                      <a:pt x="1" y="1924"/>
                    </a:lnTo>
                    <a:lnTo>
                      <a:pt x="2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8" y="1921"/>
                    </a:lnTo>
                    <a:lnTo>
                      <a:pt x="9" y="1922"/>
                    </a:lnTo>
                    <a:lnTo>
                      <a:pt x="10" y="1924"/>
                    </a:lnTo>
                    <a:lnTo>
                      <a:pt x="12" y="1927"/>
                    </a:lnTo>
                    <a:lnTo>
                      <a:pt x="12" y="2007"/>
                    </a:lnTo>
                    <a:lnTo>
                      <a:pt x="10" y="2008"/>
                    </a:lnTo>
                    <a:lnTo>
                      <a:pt x="9" y="2011"/>
                    </a:lnTo>
                    <a:lnTo>
                      <a:pt x="8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2" y="2011"/>
                    </a:lnTo>
                    <a:lnTo>
                      <a:pt x="1" y="2008"/>
                    </a:lnTo>
                    <a:lnTo>
                      <a:pt x="0" y="2007"/>
                    </a:lnTo>
                    <a:close/>
                    <a:moveTo>
                      <a:pt x="0" y="1869"/>
                    </a:moveTo>
                    <a:lnTo>
                      <a:pt x="0" y="1789"/>
                    </a:lnTo>
                    <a:lnTo>
                      <a:pt x="1" y="1787"/>
                    </a:lnTo>
                    <a:lnTo>
                      <a:pt x="2" y="1785"/>
                    </a:lnTo>
                    <a:lnTo>
                      <a:pt x="3" y="1783"/>
                    </a:lnTo>
                    <a:lnTo>
                      <a:pt x="6" y="1783"/>
                    </a:lnTo>
                    <a:lnTo>
                      <a:pt x="8" y="1783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2" y="1789"/>
                    </a:lnTo>
                    <a:lnTo>
                      <a:pt x="12" y="1869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8" y="1874"/>
                    </a:lnTo>
                    <a:lnTo>
                      <a:pt x="6" y="1875"/>
                    </a:lnTo>
                    <a:lnTo>
                      <a:pt x="3" y="1874"/>
                    </a:lnTo>
                    <a:lnTo>
                      <a:pt x="2" y="1873"/>
                    </a:lnTo>
                    <a:lnTo>
                      <a:pt x="1" y="1872"/>
                    </a:lnTo>
                    <a:lnTo>
                      <a:pt x="0" y="1869"/>
                    </a:lnTo>
                    <a:close/>
                    <a:moveTo>
                      <a:pt x="0" y="1732"/>
                    </a:moveTo>
                    <a:lnTo>
                      <a:pt x="0" y="1652"/>
                    </a:lnTo>
                    <a:lnTo>
                      <a:pt x="1" y="1649"/>
                    </a:lnTo>
                    <a:lnTo>
                      <a:pt x="2" y="1648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8" y="1647"/>
                    </a:lnTo>
                    <a:lnTo>
                      <a:pt x="9" y="1648"/>
                    </a:lnTo>
                    <a:lnTo>
                      <a:pt x="10" y="1649"/>
                    </a:lnTo>
                    <a:lnTo>
                      <a:pt x="12" y="1652"/>
                    </a:lnTo>
                    <a:lnTo>
                      <a:pt x="12" y="1732"/>
                    </a:lnTo>
                    <a:lnTo>
                      <a:pt x="10" y="1734"/>
                    </a:lnTo>
                    <a:lnTo>
                      <a:pt x="9" y="1736"/>
                    </a:lnTo>
                    <a:lnTo>
                      <a:pt x="8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2" y="1736"/>
                    </a:lnTo>
                    <a:lnTo>
                      <a:pt x="1" y="1734"/>
                    </a:lnTo>
                    <a:lnTo>
                      <a:pt x="0" y="1732"/>
                    </a:lnTo>
                    <a:close/>
                    <a:moveTo>
                      <a:pt x="0" y="1594"/>
                    </a:moveTo>
                    <a:lnTo>
                      <a:pt x="0" y="1514"/>
                    </a:lnTo>
                    <a:lnTo>
                      <a:pt x="1" y="1512"/>
                    </a:lnTo>
                    <a:lnTo>
                      <a:pt x="2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8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2" y="1514"/>
                    </a:lnTo>
                    <a:lnTo>
                      <a:pt x="12" y="1594"/>
                    </a:lnTo>
                    <a:lnTo>
                      <a:pt x="10" y="1597"/>
                    </a:lnTo>
                    <a:lnTo>
                      <a:pt x="9" y="1599"/>
                    </a:lnTo>
                    <a:lnTo>
                      <a:pt x="8" y="1600"/>
                    </a:lnTo>
                    <a:lnTo>
                      <a:pt x="6" y="1600"/>
                    </a:lnTo>
                    <a:lnTo>
                      <a:pt x="3" y="1600"/>
                    </a:lnTo>
                    <a:lnTo>
                      <a:pt x="2" y="1599"/>
                    </a:lnTo>
                    <a:lnTo>
                      <a:pt x="1" y="1597"/>
                    </a:lnTo>
                    <a:lnTo>
                      <a:pt x="0" y="1594"/>
                    </a:lnTo>
                    <a:close/>
                    <a:moveTo>
                      <a:pt x="0" y="1458"/>
                    </a:moveTo>
                    <a:lnTo>
                      <a:pt x="0" y="1378"/>
                    </a:lnTo>
                    <a:lnTo>
                      <a:pt x="1" y="1376"/>
                    </a:lnTo>
                    <a:lnTo>
                      <a:pt x="2" y="1373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8" y="1372"/>
                    </a:lnTo>
                    <a:lnTo>
                      <a:pt x="9" y="1373"/>
                    </a:lnTo>
                    <a:lnTo>
                      <a:pt x="10" y="1376"/>
                    </a:lnTo>
                    <a:lnTo>
                      <a:pt x="12" y="1378"/>
                    </a:lnTo>
                    <a:lnTo>
                      <a:pt x="12" y="1458"/>
                    </a:lnTo>
                    <a:lnTo>
                      <a:pt x="10" y="1459"/>
                    </a:lnTo>
                    <a:lnTo>
                      <a:pt x="9" y="1462"/>
                    </a:lnTo>
                    <a:lnTo>
                      <a:pt x="8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2" y="1462"/>
                    </a:lnTo>
                    <a:lnTo>
                      <a:pt x="1" y="1459"/>
                    </a:lnTo>
                    <a:lnTo>
                      <a:pt x="0" y="1458"/>
                    </a:lnTo>
                    <a:close/>
                    <a:moveTo>
                      <a:pt x="0" y="1321"/>
                    </a:moveTo>
                    <a:lnTo>
                      <a:pt x="0" y="1241"/>
                    </a:lnTo>
                    <a:lnTo>
                      <a:pt x="1" y="1238"/>
                    </a:lnTo>
                    <a:lnTo>
                      <a:pt x="2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8" y="1235"/>
                    </a:lnTo>
                    <a:lnTo>
                      <a:pt x="9" y="1236"/>
                    </a:lnTo>
                    <a:lnTo>
                      <a:pt x="10" y="1238"/>
                    </a:lnTo>
                    <a:lnTo>
                      <a:pt x="12" y="1241"/>
                    </a:lnTo>
                    <a:lnTo>
                      <a:pt x="12" y="1321"/>
                    </a:lnTo>
                    <a:lnTo>
                      <a:pt x="10" y="1323"/>
                    </a:lnTo>
                    <a:lnTo>
                      <a:pt x="9" y="1324"/>
                    </a:lnTo>
                    <a:lnTo>
                      <a:pt x="8" y="1325"/>
                    </a:lnTo>
                    <a:lnTo>
                      <a:pt x="6" y="1327"/>
                    </a:lnTo>
                    <a:lnTo>
                      <a:pt x="3" y="1325"/>
                    </a:lnTo>
                    <a:lnTo>
                      <a:pt x="2" y="1324"/>
                    </a:lnTo>
                    <a:lnTo>
                      <a:pt x="1" y="1323"/>
                    </a:lnTo>
                    <a:lnTo>
                      <a:pt x="0" y="1321"/>
                    </a:lnTo>
                    <a:close/>
                    <a:moveTo>
                      <a:pt x="0" y="1183"/>
                    </a:moveTo>
                    <a:lnTo>
                      <a:pt x="0" y="1103"/>
                    </a:lnTo>
                    <a:lnTo>
                      <a:pt x="1" y="1101"/>
                    </a:lnTo>
                    <a:lnTo>
                      <a:pt x="2" y="1100"/>
                    </a:lnTo>
                    <a:lnTo>
                      <a:pt x="3" y="1098"/>
                    </a:lnTo>
                    <a:lnTo>
                      <a:pt x="6" y="1097"/>
                    </a:lnTo>
                    <a:lnTo>
                      <a:pt x="8" y="1098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2" y="1103"/>
                    </a:lnTo>
                    <a:lnTo>
                      <a:pt x="12" y="1183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8" y="1188"/>
                    </a:lnTo>
                    <a:lnTo>
                      <a:pt x="6" y="1189"/>
                    </a:lnTo>
                    <a:lnTo>
                      <a:pt x="3" y="1188"/>
                    </a:lnTo>
                    <a:lnTo>
                      <a:pt x="2" y="1187"/>
                    </a:lnTo>
                    <a:lnTo>
                      <a:pt x="1" y="1186"/>
                    </a:lnTo>
                    <a:lnTo>
                      <a:pt x="0" y="1183"/>
                    </a:lnTo>
                    <a:close/>
                    <a:moveTo>
                      <a:pt x="0" y="1046"/>
                    </a:moveTo>
                    <a:lnTo>
                      <a:pt x="0" y="966"/>
                    </a:lnTo>
                    <a:lnTo>
                      <a:pt x="1" y="963"/>
                    </a:lnTo>
                    <a:lnTo>
                      <a:pt x="2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8" y="961"/>
                    </a:lnTo>
                    <a:lnTo>
                      <a:pt x="9" y="962"/>
                    </a:lnTo>
                    <a:lnTo>
                      <a:pt x="10" y="963"/>
                    </a:lnTo>
                    <a:lnTo>
                      <a:pt x="12" y="966"/>
                    </a:lnTo>
                    <a:lnTo>
                      <a:pt x="12" y="1046"/>
                    </a:lnTo>
                    <a:lnTo>
                      <a:pt x="10" y="1048"/>
                    </a:lnTo>
                    <a:lnTo>
                      <a:pt x="9" y="1050"/>
                    </a:lnTo>
                    <a:lnTo>
                      <a:pt x="8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2" y="1050"/>
                    </a:lnTo>
                    <a:lnTo>
                      <a:pt x="1" y="1048"/>
                    </a:lnTo>
                    <a:lnTo>
                      <a:pt x="0" y="1046"/>
                    </a:lnTo>
                    <a:close/>
                    <a:moveTo>
                      <a:pt x="0" y="909"/>
                    </a:moveTo>
                    <a:lnTo>
                      <a:pt x="0" y="829"/>
                    </a:lnTo>
                    <a:lnTo>
                      <a:pt x="1" y="827"/>
                    </a:lnTo>
                    <a:lnTo>
                      <a:pt x="2" y="825"/>
                    </a:lnTo>
                    <a:lnTo>
                      <a:pt x="3" y="823"/>
                    </a:lnTo>
                    <a:lnTo>
                      <a:pt x="6" y="823"/>
                    </a:lnTo>
                    <a:lnTo>
                      <a:pt x="8" y="823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2" y="829"/>
                    </a:lnTo>
                    <a:lnTo>
                      <a:pt x="12" y="909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8" y="914"/>
                    </a:lnTo>
                    <a:lnTo>
                      <a:pt x="6" y="914"/>
                    </a:lnTo>
                    <a:lnTo>
                      <a:pt x="3" y="914"/>
                    </a:lnTo>
                    <a:lnTo>
                      <a:pt x="2" y="913"/>
                    </a:lnTo>
                    <a:lnTo>
                      <a:pt x="1" y="911"/>
                    </a:lnTo>
                    <a:lnTo>
                      <a:pt x="0" y="909"/>
                    </a:lnTo>
                    <a:close/>
                    <a:moveTo>
                      <a:pt x="0" y="772"/>
                    </a:moveTo>
                    <a:lnTo>
                      <a:pt x="0" y="692"/>
                    </a:lnTo>
                    <a:lnTo>
                      <a:pt x="1" y="689"/>
                    </a:lnTo>
                    <a:lnTo>
                      <a:pt x="2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8" y="686"/>
                    </a:lnTo>
                    <a:lnTo>
                      <a:pt x="9" y="687"/>
                    </a:lnTo>
                    <a:lnTo>
                      <a:pt x="10" y="689"/>
                    </a:lnTo>
                    <a:lnTo>
                      <a:pt x="12" y="692"/>
                    </a:lnTo>
                    <a:lnTo>
                      <a:pt x="12" y="772"/>
                    </a:lnTo>
                    <a:lnTo>
                      <a:pt x="10" y="774"/>
                    </a:lnTo>
                    <a:lnTo>
                      <a:pt x="9" y="776"/>
                    </a:lnTo>
                    <a:lnTo>
                      <a:pt x="8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2" y="776"/>
                    </a:lnTo>
                    <a:lnTo>
                      <a:pt x="1" y="774"/>
                    </a:lnTo>
                    <a:lnTo>
                      <a:pt x="0" y="772"/>
                    </a:lnTo>
                    <a:close/>
                    <a:moveTo>
                      <a:pt x="0" y="634"/>
                    </a:moveTo>
                    <a:lnTo>
                      <a:pt x="0" y="554"/>
                    </a:lnTo>
                    <a:lnTo>
                      <a:pt x="1" y="552"/>
                    </a:lnTo>
                    <a:lnTo>
                      <a:pt x="2" y="551"/>
                    </a:lnTo>
                    <a:lnTo>
                      <a:pt x="3" y="550"/>
                    </a:lnTo>
                    <a:lnTo>
                      <a:pt x="6" y="548"/>
                    </a:lnTo>
                    <a:lnTo>
                      <a:pt x="8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2" y="554"/>
                    </a:lnTo>
                    <a:lnTo>
                      <a:pt x="12" y="634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8" y="639"/>
                    </a:lnTo>
                    <a:lnTo>
                      <a:pt x="6" y="640"/>
                    </a:lnTo>
                    <a:lnTo>
                      <a:pt x="3" y="639"/>
                    </a:lnTo>
                    <a:lnTo>
                      <a:pt x="2" y="638"/>
                    </a:lnTo>
                    <a:lnTo>
                      <a:pt x="1" y="637"/>
                    </a:lnTo>
                    <a:lnTo>
                      <a:pt x="0" y="634"/>
                    </a:lnTo>
                    <a:close/>
                    <a:moveTo>
                      <a:pt x="0" y="497"/>
                    </a:moveTo>
                    <a:lnTo>
                      <a:pt x="0" y="418"/>
                    </a:lnTo>
                    <a:lnTo>
                      <a:pt x="1" y="416"/>
                    </a:lnTo>
                    <a:lnTo>
                      <a:pt x="2" y="413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8" y="412"/>
                    </a:lnTo>
                    <a:lnTo>
                      <a:pt x="9" y="413"/>
                    </a:lnTo>
                    <a:lnTo>
                      <a:pt x="10" y="416"/>
                    </a:lnTo>
                    <a:lnTo>
                      <a:pt x="12" y="418"/>
                    </a:lnTo>
                    <a:lnTo>
                      <a:pt x="12" y="497"/>
                    </a:lnTo>
                    <a:lnTo>
                      <a:pt x="10" y="499"/>
                    </a:lnTo>
                    <a:lnTo>
                      <a:pt x="9" y="502"/>
                    </a:lnTo>
                    <a:lnTo>
                      <a:pt x="8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2" y="502"/>
                    </a:lnTo>
                    <a:lnTo>
                      <a:pt x="1" y="499"/>
                    </a:lnTo>
                    <a:lnTo>
                      <a:pt x="0" y="497"/>
                    </a:lnTo>
                    <a:close/>
                    <a:moveTo>
                      <a:pt x="0" y="361"/>
                    </a:moveTo>
                    <a:lnTo>
                      <a:pt x="0" y="281"/>
                    </a:lnTo>
                    <a:lnTo>
                      <a:pt x="1" y="278"/>
                    </a:lnTo>
                    <a:lnTo>
                      <a:pt x="2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8" y="275"/>
                    </a:lnTo>
                    <a:lnTo>
                      <a:pt x="9" y="276"/>
                    </a:lnTo>
                    <a:lnTo>
                      <a:pt x="10" y="278"/>
                    </a:lnTo>
                    <a:lnTo>
                      <a:pt x="12" y="281"/>
                    </a:lnTo>
                    <a:lnTo>
                      <a:pt x="12" y="361"/>
                    </a:lnTo>
                    <a:lnTo>
                      <a:pt x="10" y="362"/>
                    </a:lnTo>
                    <a:lnTo>
                      <a:pt x="9" y="364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3" y="365"/>
                    </a:lnTo>
                    <a:lnTo>
                      <a:pt x="2" y="364"/>
                    </a:lnTo>
                    <a:lnTo>
                      <a:pt x="1" y="362"/>
                    </a:lnTo>
                    <a:lnTo>
                      <a:pt x="0" y="361"/>
                    </a:lnTo>
                    <a:close/>
                    <a:moveTo>
                      <a:pt x="0" y="223"/>
                    </a:moveTo>
                    <a:lnTo>
                      <a:pt x="0" y="143"/>
                    </a:lnTo>
                    <a:lnTo>
                      <a:pt x="1" y="141"/>
                    </a:lnTo>
                    <a:lnTo>
                      <a:pt x="2" y="138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8" y="137"/>
                    </a:lnTo>
                    <a:lnTo>
                      <a:pt x="9" y="138"/>
                    </a:lnTo>
                    <a:lnTo>
                      <a:pt x="10" y="141"/>
                    </a:lnTo>
                    <a:lnTo>
                      <a:pt x="12" y="143"/>
                    </a:lnTo>
                    <a:lnTo>
                      <a:pt x="12" y="223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8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2" y="227"/>
                    </a:lnTo>
                    <a:lnTo>
                      <a:pt x="1" y="226"/>
                    </a:lnTo>
                    <a:lnTo>
                      <a:pt x="0" y="223"/>
                    </a:lnTo>
                    <a:close/>
                    <a:moveTo>
                      <a:pt x="0" y="86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2" y="86"/>
                    </a:lnTo>
                    <a:lnTo>
                      <a:pt x="10" y="88"/>
                    </a:lnTo>
                    <a:lnTo>
                      <a:pt x="9" y="89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1" y="8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402" name="Group 16"/>
              <p:cNvGrpSpPr>
                <a:grpSpLocks/>
              </p:cNvGrpSpPr>
              <p:nvPr/>
            </p:nvGrpSpPr>
            <p:grpSpPr bwMode="auto">
              <a:xfrm>
                <a:off x="920750" y="909638"/>
                <a:ext cx="1144588" cy="92075"/>
                <a:chOff x="665" y="572"/>
                <a:chExt cx="721" cy="58"/>
              </a:xfrm>
            </p:grpSpPr>
            <p:sp>
              <p:nvSpPr>
                <p:cNvPr id="11597" name="Rectangle 17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8" name="Rectangle 18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9" name="Rectangle 19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0" name="Rectangle 20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1" name="Rectangle 21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2" name="Rectangle 22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3" name="Rectangle 23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4" name="Rectangle 24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5" name="Rectangle 25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6" name="Rectangle 26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7" name="Rectangle 27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8" name="Rectangle 28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03" name="Rectangle 30"/>
              <p:cNvSpPr>
                <a:spLocks noChangeArrowheads="1"/>
              </p:cNvSpPr>
              <p:nvPr/>
            </p:nvSpPr>
            <p:spPr bwMode="auto">
              <a:xfrm>
                <a:off x="143757" y="1343025"/>
                <a:ext cx="310974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80"/>
                    </a:solidFill>
                    <a:latin typeface="Arial" charset="0"/>
                  </a:rPr>
                  <a:t>3.4ºW</a:t>
                </a:r>
              </a:p>
            </p:txBody>
          </p:sp>
          <p:sp>
            <p:nvSpPr>
              <p:cNvPr id="11404" name="Rectangle 31"/>
              <p:cNvSpPr>
                <a:spLocks noChangeArrowheads="1"/>
              </p:cNvSpPr>
              <p:nvPr/>
            </p:nvSpPr>
            <p:spPr bwMode="auto">
              <a:xfrm>
                <a:off x="205072" y="2278063"/>
                <a:ext cx="105795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80"/>
                    </a:solidFill>
                    <a:latin typeface="Arial" charset="0"/>
                  </a:rPr>
                  <a:t>0º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405" name="Freeform 32"/>
              <p:cNvSpPr>
                <a:spLocks noEditPoints="1"/>
              </p:cNvSpPr>
              <p:nvPr/>
            </p:nvSpPr>
            <p:spPr bwMode="auto">
              <a:xfrm>
                <a:off x="704850" y="2351088"/>
                <a:ext cx="9072563" cy="7937"/>
              </a:xfrm>
              <a:custGeom>
                <a:avLst/>
                <a:gdLst>
                  <a:gd name="T0" fmla="*/ 2147483647 w 10182"/>
                  <a:gd name="T1" fmla="*/ 2147483647 h 12"/>
                  <a:gd name="T2" fmla="*/ 2147483647 w 10182"/>
                  <a:gd name="T3" fmla="*/ 2147483647 h 12"/>
                  <a:gd name="T4" fmla="*/ 2147483647 w 10182"/>
                  <a:gd name="T5" fmla="*/ 2147483647 h 12"/>
                  <a:gd name="T6" fmla="*/ 2147483647 w 10182"/>
                  <a:gd name="T7" fmla="*/ 2147483647 h 12"/>
                  <a:gd name="T8" fmla="*/ 2147483647 w 10182"/>
                  <a:gd name="T9" fmla="*/ 0 h 12"/>
                  <a:gd name="T10" fmla="*/ 2147483647 w 10182"/>
                  <a:gd name="T11" fmla="*/ 2147483647 h 12"/>
                  <a:gd name="T12" fmla="*/ 2147483647 w 10182"/>
                  <a:gd name="T13" fmla="*/ 2147483647 h 12"/>
                  <a:gd name="T14" fmla="*/ 2147483647 w 10182"/>
                  <a:gd name="T15" fmla="*/ 2147483647 h 12"/>
                  <a:gd name="T16" fmla="*/ 2147483647 w 10182"/>
                  <a:gd name="T17" fmla="*/ 2147483647 h 12"/>
                  <a:gd name="T18" fmla="*/ 2147483647 w 10182"/>
                  <a:gd name="T19" fmla="*/ 0 h 12"/>
                  <a:gd name="T20" fmla="*/ 2147483647 w 10182"/>
                  <a:gd name="T21" fmla="*/ 2147483647 h 12"/>
                  <a:gd name="T22" fmla="*/ 2147483647 w 10182"/>
                  <a:gd name="T23" fmla="*/ 2147483647 h 12"/>
                  <a:gd name="T24" fmla="*/ 2147483647 w 10182"/>
                  <a:gd name="T25" fmla="*/ 2147483647 h 12"/>
                  <a:gd name="T26" fmla="*/ 2147483647 w 10182"/>
                  <a:gd name="T27" fmla="*/ 2147483647 h 12"/>
                  <a:gd name="T28" fmla="*/ 2147483647 w 10182"/>
                  <a:gd name="T29" fmla="*/ 0 h 12"/>
                  <a:gd name="T30" fmla="*/ 2147483647 w 10182"/>
                  <a:gd name="T31" fmla="*/ 2147483647 h 12"/>
                  <a:gd name="T32" fmla="*/ 2147483647 w 10182"/>
                  <a:gd name="T33" fmla="*/ 2147483647 h 12"/>
                  <a:gd name="T34" fmla="*/ 2147483647 w 10182"/>
                  <a:gd name="T35" fmla="*/ 2147483647 h 12"/>
                  <a:gd name="T36" fmla="*/ 2147483647 w 10182"/>
                  <a:gd name="T37" fmla="*/ 2147483647 h 12"/>
                  <a:gd name="T38" fmla="*/ 2147483647 w 10182"/>
                  <a:gd name="T39" fmla="*/ 0 h 12"/>
                  <a:gd name="T40" fmla="*/ 2147483647 w 10182"/>
                  <a:gd name="T41" fmla="*/ 2147483647 h 12"/>
                  <a:gd name="T42" fmla="*/ 2147483647 w 10182"/>
                  <a:gd name="T43" fmla="*/ 2147483647 h 12"/>
                  <a:gd name="T44" fmla="*/ 2147483647 w 10182"/>
                  <a:gd name="T45" fmla="*/ 2147483647 h 12"/>
                  <a:gd name="T46" fmla="*/ 2147483647 w 10182"/>
                  <a:gd name="T47" fmla="*/ 2147483647 h 12"/>
                  <a:gd name="T48" fmla="*/ 2147483647 w 10182"/>
                  <a:gd name="T49" fmla="*/ 0 h 12"/>
                  <a:gd name="T50" fmla="*/ 2147483647 w 10182"/>
                  <a:gd name="T51" fmla="*/ 2147483647 h 12"/>
                  <a:gd name="T52" fmla="*/ 2147483647 w 10182"/>
                  <a:gd name="T53" fmla="*/ 2147483647 h 12"/>
                  <a:gd name="T54" fmla="*/ 2147483647 w 10182"/>
                  <a:gd name="T55" fmla="*/ 2147483647 h 12"/>
                  <a:gd name="T56" fmla="*/ 2147483647 w 10182"/>
                  <a:gd name="T57" fmla="*/ 2147483647 h 12"/>
                  <a:gd name="T58" fmla="*/ 2147483647 w 10182"/>
                  <a:gd name="T59" fmla="*/ 0 h 12"/>
                  <a:gd name="T60" fmla="*/ 2147483647 w 10182"/>
                  <a:gd name="T61" fmla="*/ 2147483647 h 12"/>
                  <a:gd name="T62" fmla="*/ 2147483647 w 10182"/>
                  <a:gd name="T63" fmla="*/ 2147483647 h 12"/>
                  <a:gd name="T64" fmla="*/ 2147483647 w 10182"/>
                  <a:gd name="T65" fmla="*/ 2147483647 h 12"/>
                  <a:gd name="T66" fmla="*/ 2147483647 w 10182"/>
                  <a:gd name="T67" fmla="*/ 2147483647 h 12"/>
                  <a:gd name="T68" fmla="*/ 2147483647 w 10182"/>
                  <a:gd name="T69" fmla="*/ 0 h 12"/>
                  <a:gd name="T70" fmla="*/ 2147483647 w 10182"/>
                  <a:gd name="T71" fmla="*/ 2147483647 h 12"/>
                  <a:gd name="T72" fmla="*/ 2147483647 w 10182"/>
                  <a:gd name="T73" fmla="*/ 2147483647 h 12"/>
                  <a:gd name="T74" fmla="*/ 2147483647 w 10182"/>
                  <a:gd name="T75" fmla="*/ 2147483647 h 12"/>
                  <a:gd name="T76" fmla="*/ 2147483647 w 10182"/>
                  <a:gd name="T77" fmla="*/ 2147483647 h 12"/>
                  <a:gd name="T78" fmla="*/ 2147483647 w 10182"/>
                  <a:gd name="T79" fmla="*/ 0 h 12"/>
                  <a:gd name="T80" fmla="*/ 2147483647 w 10182"/>
                  <a:gd name="T81" fmla="*/ 2147483647 h 12"/>
                  <a:gd name="T82" fmla="*/ 2147483647 w 10182"/>
                  <a:gd name="T83" fmla="*/ 2147483647 h 12"/>
                  <a:gd name="T84" fmla="*/ 2147483647 w 10182"/>
                  <a:gd name="T85" fmla="*/ 2147483647 h 12"/>
                  <a:gd name="T86" fmla="*/ 2147483647 w 10182"/>
                  <a:gd name="T87" fmla="*/ 2147483647 h 12"/>
                  <a:gd name="T88" fmla="*/ 2147483647 w 10182"/>
                  <a:gd name="T89" fmla="*/ 0 h 12"/>
                  <a:gd name="T90" fmla="*/ 2147483647 w 10182"/>
                  <a:gd name="T91" fmla="*/ 2147483647 h 12"/>
                  <a:gd name="T92" fmla="*/ 2147483647 w 10182"/>
                  <a:gd name="T93" fmla="*/ 2147483647 h 12"/>
                  <a:gd name="T94" fmla="*/ 2147483647 w 10182"/>
                  <a:gd name="T95" fmla="*/ 2147483647 h 12"/>
                  <a:gd name="T96" fmla="*/ 2147483647 w 10182"/>
                  <a:gd name="T97" fmla="*/ 2147483647 h 12"/>
                  <a:gd name="T98" fmla="*/ 2147483647 w 10182"/>
                  <a:gd name="T99" fmla="*/ 0 h 12"/>
                  <a:gd name="T100" fmla="*/ 2147483647 w 10182"/>
                  <a:gd name="T101" fmla="*/ 2147483647 h 12"/>
                  <a:gd name="T102" fmla="*/ 2147483647 w 10182"/>
                  <a:gd name="T103" fmla="*/ 2147483647 h 12"/>
                  <a:gd name="T104" fmla="*/ 2147483647 w 10182"/>
                  <a:gd name="T105" fmla="*/ 2147483647 h 12"/>
                  <a:gd name="T106" fmla="*/ 2147483647 w 10182"/>
                  <a:gd name="T107" fmla="*/ 2147483647 h 12"/>
                  <a:gd name="T108" fmla="*/ 2147483647 w 10182"/>
                  <a:gd name="T109" fmla="*/ 0 h 12"/>
                  <a:gd name="T110" fmla="*/ 2147483647 w 10182"/>
                  <a:gd name="T111" fmla="*/ 2147483647 h 12"/>
                  <a:gd name="T112" fmla="*/ 2147483647 w 10182"/>
                  <a:gd name="T113" fmla="*/ 2147483647 h 12"/>
                  <a:gd name="T114" fmla="*/ 2147483647 w 10182"/>
                  <a:gd name="T115" fmla="*/ 2147483647 h 12"/>
                  <a:gd name="T116" fmla="*/ 2147483647 w 10182"/>
                  <a:gd name="T117" fmla="*/ 2147483647 h 12"/>
                  <a:gd name="T118" fmla="*/ 2147483647 w 10182"/>
                  <a:gd name="T119" fmla="*/ 0 h 12"/>
                  <a:gd name="T120" fmla="*/ 2147483647 w 10182"/>
                  <a:gd name="T121" fmla="*/ 2147483647 h 1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182"/>
                  <a:gd name="T184" fmla="*/ 0 h 12"/>
                  <a:gd name="T185" fmla="*/ 10182 w 10182"/>
                  <a:gd name="T186" fmla="*/ 12 h 1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182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1"/>
                    </a:lnTo>
                    <a:lnTo>
                      <a:pt x="92" y="3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9"/>
                    </a:lnTo>
                    <a:lnTo>
                      <a:pt x="88" y="10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1"/>
                    </a:lnTo>
                    <a:lnTo>
                      <a:pt x="230" y="3"/>
                    </a:lnTo>
                    <a:lnTo>
                      <a:pt x="230" y="6"/>
                    </a:lnTo>
                    <a:lnTo>
                      <a:pt x="230" y="8"/>
                    </a:lnTo>
                    <a:lnTo>
                      <a:pt x="229" y="9"/>
                    </a:lnTo>
                    <a:lnTo>
                      <a:pt x="227" y="10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0"/>
                    </a:lnTo>
                    <a:lnTo>
                      <a:pt x="140" y="9"/>
                    </a:lnTo>
                    <a:lnTo>
                      <a:pt x="139" y="8"/>
                    </a:lnTo>
                    <a:lnTo>
                      <a:pt x="139" y="6"/>
                    </a:lnTo>
                    <a:lnTo>
                      <a:pt x="139" y="3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1"/>
                    </a:lnTo>
                    <a:lnTo>
                      <a:pt x="367" y="3"/>
                    </a:lnTo>
                    <a:lnTo>
                      <a:pt x="369" y="6"/>
                    </a:lnTo>
                    <a:lnTo>
                      <a:pt x="367" y="8"/>
                    </a:lnTo>
                    <a:lnTo>
                      <a:pt x="366" y="9"/>
                    </a:lnTo>
                    <a:lnTo>
                      <a:pt x="365" y="10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0"/>
                    </a:lnTo>
                    <a:lnTo>
                      <a:pt x="278" y="9"/>
                    </a:lnTo>
                    <a:lnTo>
                      <a:pt x="276" y="8"/>
                    </a:lnTo>
                    <a:lnTo>
                      <a:pt x="276" y="6"/>
                    </a:lnTo>
                    <a:lnTo>
                      <a:pt x="276" y="3"/>
                    </a:lnTo>
                    <a:lnTo>
                      <a:pt x="278" y="1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1"/>
                    </a:lnTo>
                    <a:lnTo>
                      <a:pt x="506" y="3"/>
                    </a:lnTo>
                    <a:lnTo>
                      <a:pt x="507" y="6"/>
                    </a:lnTo>
                    <a:lnTo>
                      <a:pt x="506" y="8"/>
                    </a:lnTo>
                    <a:lnTo>
                      <a:pt x="505" y="9"/>
                    </a:lnTo>
                    <a:lnTo>
                      <a:pt x="502" y="10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0"/>
                    </a:lnTo>
                    <a:lnTo>
                      <a:pt x="416" y="9"/>
                    </a:lnTo>
                    <a:lnTo>
                      <a:pt x="414" y="8"/>
                    </a:lnTo>
                    <a:lnTo>
                      <a:pt x="414" y="6"/>
                    </a:lnTo>
                    <a:lnTo>
                      <a:pt x="414" y="3"/>
                    </a:lnTo>
                    <a:lnTo>
                      <a:pt x="416" y="1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1"/>
                    </a:lnTo>
                    <a:lnTo>
                      <a:pt x="644" y="3"/>
                    </a:lnTo>
                    <a:lnTo>
                      <a:pt x="644" y="6"/>
                    </a:lnTo>
                    <a:lnTo>
                      <a:pt x="644" y="8"/>
                    </a:lnTo>
                    <a:lnTo>
                      <a:pt x="643" y="9"/>
                    </a:lnTo>
                    <a:lnTo>
                      <a:pt x="641" y="10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0"/>
                    </a:lnTo>
                    <a:lnTo>
                      <a:pt x="554" y="9"/>
                    </a:lnTo>
                    <a:lnTo>
                      <a:pt x="553" y="8"/>
                    </a:lnTo>
                    <a:lnTo>
                      <a:pt x="553" y="6"/>
                    </a:lnTo>
                    <a:lnTo>
                      <a:pt x="553" y="3"/>
                    </a:lnTo>
                    <a:lnTo>
                      <a:pt x="554" y="1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1"/>
                    </a:lnTo>
                    <a:lnTo>
                      <a:pt x="783" y="3"/>
                    </a:lnTo>
                    <a:lnTo>
                      <a:pt x="783" y="6"/>
                    </a:lnTo>
                    <a:lnTo>
                      <a:pt x="783" y="8"/>
                    </a:lnTo>
                    <a:lnTo>
                      <a:pt x="781" y="9"/>
                    </a:lnTo>
                    <a:lnTo>
                      <a:pt x="779" y="10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0"/>
                    </a:lnTo>
                    <a:lnTo>
                      <a:pt x="693" y="9"/>
                    </a:lnTo>
                    <a:lnTo>
                      <a:pt x="691" y="8"/>
                    </a:lnTo>
                    <a:lnTo>
                      <a:pt x="691" y="6"/>
                    </a:lnTo>
                    <a:lnTo>
                      <a:pt x="691" y="3"/>
                    </a:lnTo>
                    <a:lnTo>
                      <a:pt x="693" y="1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1"/>
                    </a:lnTo>
                    <a:lnTo>
                      <a:pt x="920" y="3"/>
                    </a:lnTo>
                    <a:lnTo>
                      <a:pt x="922" y="6"/>
                    </a:lnTo>
                    <a:lnTo>
                      <a:pt x="920" y="8"/>
                    </a:lnTo>
                    <a:lnTo>
                      <a:pt x="919" y="9"/>
                    </a:lnTo>
                    <a:lnTo>
                      <a:pt x="918" y="10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0"/>
                    </a:lnTo>
                    <a:lnTo>
                      <a:pt x="831" y="9"/>
                    </a:lnTo>
                    <a:lnTo>
                      <a:pt x="829" y="8"/>
                    </a:lnTo>
                    <a:lnTo>
                      <a:pt x="829" y="6"/>
                    </a:lnTo>
                    <a:lnTo>
                      <a:pt x="829" y="3"/>
                    </a:lnTo>
                    <a:lnTo>
                      <a:pt x="831" y="1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1"/>
                    </a:lnTo>
                    <a:lnTo>
                      <a:pt x="1059" y="3"/>
                    </a:lnTo>
                    <a:lnTo>
                      <a:pt x="1060" y="6"/>
                    </a:lnTo>
                    <a:lnTo>
                      <a:pt x="1059" y="8"/>
                    </a:lnTo>
                    <a:lnTo>
                      <a:pt x="1058" y="9"/>
                    </a:lnTo>
                    <a:lnTo>
                      <a:pt x="1055" y="10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0"/>
                    </a:lnTo>
                    <a:lnTo>
                      <a:pt x="969" y="9"/>
                    </a:lnTo>
                    <a:lnTo>
                      <a:pt x="967" y="8"/>
                    </a:lnTo>
                    <a:lnTo>
                      <a:pt x="967" y="6"/>
                    </a:lnTo>
                    <a:lnTo>
                      <a:pt x="967" y="3"/>
                    </a:lnTo>
                    <a:lnTo>
                      <a:pt x="969" y="1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1"/>
                    </a:lnTo>
                    <a:lnTo>
                      <a:pt x="1197" y="3"/>
                    </a:lnTo>
                    <a:lnTo>
                      <a:pt x="1197" y="6"/>
                    </a:lnTo>
                    <a:lnTo>
                      <a:pt x="1197" y="8"/>
                    </a:lnTo>
                    <a:lnTo>
                      <a:pt x="1196" y="9"/>
                    </a:lnTo>
                    <a:lnTo>
                      <a:pt x="1194" y="10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0"/>
                    </a:lnTo>
                    <a:lnTo>
                      <a:pt x="1107" y="9"/>
                    </a:lnTo>
                    <a:lnTo>
                      <a:pt x="1106" y="8"/>
                    </a:lnTo>
                    <a:lnTo>
                      <a:pt x="1106" y="6"/>
                    </a:lnTo>
                    <a:lnTo>
                      <a:pt x="1106" y="3"/>
                    </a:lnTo>
                    <a:lnTo>
                      <a:pt x="1107" y="1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1"/>
                    </a:lnTo>
                    <a:lnTo>
                      <a:pt x="1336" y="3"/>
                    </a:lnTo>
                    <a:lnTo>
                      <a:pt x="1336" y="6"/>
                    </a:lnTo>
                    <a:lnTo>
                      <a:pt x="1336" y="8"/>
                    </a:lnTo>
                    <a:lnTo>
                      <a:pt x="1334" y="9"/>
                    </a:lnTo>
                    <a:lnTo>
                      <a:pt x="1332" y="10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0"/>
                    </a:lnTo>
                    <a:lnTo>
                      <a:pt x="1246" y="9"/>
                    </a:lnTo>
                    <a:lnTo>
                      <a:pt x="1244" y="8"/>
                    </a:lnTo>
                    <a:lnTo>
                      <a:pt x="1244" y="6"/>
                    </a:lnTo>
                    <a:lnTo>
                      <a:pt x="1244" y="3"/>
                    </a:lnTo>
                    <a:lnTo>
                      <a:pt x="1246" y="1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1"/>
                    </a:lnTo>
                    <a:lnTo>
                      <a:pt x="1473" y="3"/>
                    </a:lnTo>
                    <a:lnTo>
                      <a:pt x="1474" y="6"/>
                    </a:lnTo>
                    <a:lnTo>
                      <a:pt x="1473" y="8"/>
                    </a:lnTo>
                    <a:lnTo>
                      <a:pt x="1472" y="9"/>
                    </a:lnTo>
                    <a:lnTo>
                      <a:pt x="1471" y="10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0"/>
                    </a:lnTo>
                    <a:lnTo>
                      <a:pt x="1384" y="9"/>
                    </a:lnTo>
                    <a:lnTo>
                      <a:pt x="1382" y="8"/>
                    </a:lnTo>
                    <a:lnTo>
                      <a:pt x="1382" y="6"/>
                    </a:lnTo>
                    <a:lnTo>
                      <a:pt x="1382" y="3"/>
                    </a:lnTo>
                    <a:lnTo>
                      <a:pt x="1384" y="1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1"/>
                    </a:lnTo>
                    <a:lnTo>
                      <a:pt x="1612" y="3"/>
                    </a:lnTo>
                    <a:lnTo>
                      <a:pt x="1613" y="6"/>
                    </a:lnTo>
                    <a:lnTo>
                      <a:pt x="1612" y="8"/>
                    </a:lnTo>
                    <a:lnTo>
                      <a:pt x="1611" y="9"/>
                    </a:lnTo>
                    <a:lnTo>
                      <a:pt x="1608" y="10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0"/>
                    </a:lnTo>
                    <a:lnTo>
                      <a:pt x="1521" y="9"/>
                    </a:lnTo>
                    <a:lnTo>
                      <a:pt x="1520" y="8"/>
                    </a:lnTo>
                    <a:lnTo>
                      <a:pt x="1520" y="6"/>
                    </a:lnTo>
                    <a:lnTo>
                      <a:pt x="1520" y="3"/>
                    </a:lnTo>
                    <a:lnTo>
                      <a:pt x="1521" y="1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1"/>
                    </a:lnTo>
                    <a:lnTo>
                      <a:pt x="1750" y="3"/>
                    </a:lnTo>
                    <a:lnTo>
                      <a:pt x="1750" y="6"/>
                    </a:lnTo>
                    <a:lnTo>
                      <a:pt x="1750" y="8"/>
                    </a:lnTo>
                    <a:lnTo>
                      <a:pt x="1749" y="9"/>
                    </a:lnTo>
                    <a:lnTo>
                      <a:pt x="1747" y="10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0"/>
                    </a:lnTo>
                    <a:lnTo>
                      <a:pt x="1660" y="9"/>
                    </a:lnTo>
                    <a:lnTo>
                      <a:pt x="1659" y="8"/>
                    </a:lnTo>
                    <a:lnTo>
                      <a:pt x="1659" y="6"/>
                    </a:lnTo>
                    <a:lnTo>
                      <a:pt x="1659" y="3"/>
                    </a:lnTo>
                    <a:lnTo>
                      <a:pt x="1660" y="1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1"/>
                    </a:lnTo>
                    <a:lnTo>
                      <a:pt x="1889" y="3"/>
                    </a:lnTo>
                    <a:lnTo>
                      <a:pt x="1889" y="6"/>
                    </a:lnTo>
                    <a:lnTo>
                      <a:pt x="1889" y="8"/>
                    </a:lnTo>
                    <a:lnTo>
                      <a:pt x="1886" y="9"/>
                    </a:lnTo>
                    <a:lnTo>
                      <a:pt x="1885" y="10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0"/>
                    </a:lnTo>
                    <a:lnTo>
                      <a:pt x="1798" y="9"/>
                    </a:lnTo>
                    <a:lnTo>
                      <a:pt x="1797" y="8"/>
                    </a:lnTo>
                    <a:lnTo>
                      <a:pt x="1797" y="6"/>
                    </a:lnTo>
                    <a:lnTo>
                      <a:pt x="1797" y="3"/>
                    </a:lnTo>
                    <a:lnTo>
                      <a:pt x="1798" y="1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1"/>
                    </a:lnTo>
                    <a:lnTo>
                      <a:pt x="2026" y="3"/>
                    </a:lnTo>
                    <a:lnTo>
                      <a:pt x="2027" y="6"/>
                    </a:lnTo>
                    <a:lnTo>
                      <a:pt x="2026" y="8"/>
                    </a:lnTo>
                    <a:lnTo>
                      <a:pt x="2025" y="9"/>
                    </a:lnTo>
                    <a:lnTo>
                      <a:pt x="2024" y="10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0"/>
                    </a:lnTo>
                    <a:lnTo>
                      <a:pt x="1937" y="9"/>
                    </a:lnTo>
                    <a:lnTo>
                      <a:pt x="1935" y="8"/>
                    </a:lnTo>
                    <a:lnTo>
                      <a:pt x="1935" y="6"/>
                    </a:lnTo>
                    <a:lnTo>
                      <a:pt x="1935" y="3"/>
                    </a:lnTo>
                    <a:lnTo>
                      <a:pt x="1937" y="1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1"/>
                    </a:lnTo>
                    <a:lnTo>
                      <a:pt x="2165" y="3"/>
                    </a:lnTo>
                    <a:lnTo>
                      <a:pt x="2166" y="6"/>
                    </a:lnTo>
                    <a:lnTo>
                      <a:pt x="2165" y="8"/>
                    </a:lnTo>
                    <a:lnTo>
                      <a:pt x="2163" y="9"/>
                    </a:lnTo>
                    <a:lnTo>
                      <a:pt x="2161" y="10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0"/>
                    </a:lnTo>
                    <a:lnTo>
                      <a:pt x="2074" y="9"/>
                    </a:lnTo>
                    <a:lnTo>
                      <a:pt x="2073" y="8"/>
                    </a:lnTo>
                    <a:lnTo>
                      <a:pt x="2073" y="6"/>
                    </a:lnTo>
                    <a:lnTo>
                      <a:pt x="2073" y="3"/>
                    </a:lnTo>
                    <a:lnTo>
                      <a:pt x="2074" y="1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1"/>
                    </a:lnTo>
                    <a:lnTo>
                      <a:pt x="2303" y="3"/>
                    </a:lnTo>
                    <a:lnTo>
                      <a:pt x="2303" y="6"/>
                    </a:lnTo>
                    <a:lnTo>
                      <a:pt x="2303" y="8"/>
                    </a:lnTo>
                    <a:lnTo>
                      <a:pt x="2302" y="9"/>
                    </a:lnTo>
                    <a:lnTo>
                      <a:pt x="2300" y="10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0"/>
                    </a:lnTo>
                    <a:lnTo>
                      <a:pt x="2213" y="9"/>
                    </a:lnTo>
                    <a:lnTo>
                      <a:pt x="2212" y="8"/>
                    </a:lnTo>
                    <a:lnTo>
                      <a:pt x="2212" y="6"/>
                    </a:lnTo>
                    <a:lnTo>
                      <a:pt x="2212" y="3"/>
                    </a:lnTo>
                    <a:lnTo>
                      <a:pt x="2213" y="1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1"/>
                    </a:lnTo>
                    <a:lnTo>
                      <a:pt x="2442" y="3"/>
                    </a:lnTo>
                    <a:lnTo>
                      <a:pt x="2442" y="6"/>
                    </a:lnTo>
                    <a:lnTo>
                      <a:pt x="2442" y="8"/>
                    </a:lnTo>
                    <a:lnTo>
                      <a:pt x="2439" y="9"/>
                    </a:lnTo>
                    <a:lnTo>
                      <a:pt x="2438" y="10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0"/>
                    </a:lnTo>
                    <a:lnTo>
                      <a:pt x="2351" y="9"/>
                    </a:lnTo>
                    <a:lnTo>
                      <a:pt x="2350" y="8"/>
                    </a:lnTo>
                    <a:lnTo>
                      <a:pt x="2350" y="6"/>
                    </a:lnTo>
                    <a:lnTo>
                      <a:pt x="2350" y="3"/>
                    </a:lnTo>
                    <a:lnTo>
                      <a:pt x="2351" y="1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1"/>
                    </a:lnTo>
                    <a:lnTo>
                      <a:pt x="2579" y="3"/>
                    </a:lnTo>
                    <a:lnTo>
                      <a:pt x="2580" y="6"/>
                    </a:lnTo>
                    <a:lnTo>
                      <a:pt x="2579" y="8"/>
                    </a:lnTo>
                    <a:lnTo>
                      <a:pt x="2578" y="9"/>
                    </a:lnTo>
                    <a:lnTo>
                      <a:pt x="2577" y="10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0"/>
                    </a:lnTo>
                    <a:lnTo>
                      <a:pt x="2490" y="9"/>
                    </a:lnTo>
                    <a:lnTo>
                      <a:pt x="2487" y="8"/>
                    </a:lnTo>
                    <a:lnTo>
                      <a:pt x="2487" y="6"/>
                    </a:lnTo>
                    <a:lnTo>
                      <a:pt x="2487" y="3"/>
                    </a:lnTo>
                    <a:lnTo>
                      <a:pt x="2490" y="1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1"/>
                    </a:lnTo>
                    <a:lnTo>
                      <a:pt x="2718" y="3"/>
                    </a:lnTo>
                    <a:lnTo>
                      <a:pt x="2719" y="6"/>
                    </a:lnTo>
                    <a:lnTo>
                      <a:pt x="2718" y="8"/>
                    </a:lnTo>
                    <a:lnTo>
                      <a:pt x="2716" y="9"/>
                    </a:lnTo>
                    <a:lnTo>
                      <a:pt x="2714" y="10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0"/>
                    </a:lnTo>
                    <a:lnTo>
                      <a:pt x="2627" y="9"/>
                    </a:lnTo>
                    <a:lnTo>
                      <a:pt x="2626" y="8"/>
                    </a:lnTo>
                    <a:lnTo>
                      <a:pt x="2626" y="6"/>
                    </a:lnTo>
                    <a:lnTo>
                      <a:pt x="2626" y="3"/>
                    </a:lnTo>
                    <a:lnTo>
                      <a:pt x="2627" y="1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1"/>
                    </a:lnTo>
                    <a:lnTo>
                      <a:pt x="2856" y="3"/>
                    </a:lnTo>
                    <a:lnTo>
                      <a:pt x="2856" y="6"/>
                    </a:lnTo>
                    <a:lnTo>
                      <a:pt x="2856" y="8"/>
                    </a:lnTo>
                    <a:lnTo>
                      <a:pt x="2855" y="9"/>
                    </a:lnTo>
                    <a:lnTo>
                      <a:pt x="2852" y="10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0"/>
                    </a:lnTo>
                    <a:lnTo>
                      <a:pt x="2766" y="9"/>
                    </a:lnTo>
                    <a:lnTo>
                      <a:pt x="2765" y="8"/>
                    </a:lnTo>
                    <a:lnTo>
                      <a:pt x="2765" y="6"/>
                    </a:lnTo>
                    <a:lnTo>
                      <a:pt x="2765" y="3"/>
                    </a:lnTo>
                    <a:lnTo>
                      <a:pt x="2766" y="1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1"/>
                    </a:lnTo>
                    <a:lnTo>
                      <a:pt x="2995" y="3"/>
                    </a:lnTo>
                    <a:lnTo>
                      <a:pt x="2995" y="6"/>
                    </a:lnTo>
                    <a:lnTo>
                      <a:pt x="2995" y="8"/>
                    </a:lnTo>
                    <a:lnTo>
                      <a:pt x="2992" y="9"/>
                    </a:lnTo>
                    <a:lnTo>
                      <a:pt x="2991" y="10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0"/>
                    </a:lnTo>
                    <a:lnTo>
                      <a:pt x="2904" y="9"/>
                    </a:lnTo>
                    <a:lnTo>
                      <a:pt x="2903" y="8"/>
                    </a:lnTo>
                    <a:lnTo>
                      <a:pt x="2903" y="6"/>
                    </a:lnTo>
                    <a:lnTo>
                      <a:pt x="2903" y="3"/>
                    </a:lnTo>
                    <a:lnTo>
                      <a:pt x="2904" y="1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1"/>
                    </a:lnTo>
                    <a:lnTo>
                      <a:pt x="3132" y="3"/>
                    </a:lnTo>
                    <a:lnTo>
                      <a:pt x="3133" y="6"/>
                    </a:lnTo>
                    <a:lnTo>
                      <a:pt x="3132" y="8"/>
                    </a:lnTo>
                    <a:lnTo>
                      <a:pt x="3131" y="9"/>
                    </a:lnTo>
                    <a:lnTo>
                      <a:pt x="3130" y="10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0"/>
                    </a:lnTo>
                    <a:lnTo>
                      <a:pt x="3042" y="9"/>
                    </a:lnTo>
                    <a:lnTo>
                      <a:pt x="3040" y="8"/>
                    </a:lnTo>
                    <a:lnTo>
                      <a:pt x="3040" y="6"/>
                    </a:lnTo>
                    <a:lnTo>
                      <a:pt x="3040" y="3"/>
                    </a:lnTo>
                    <a:lnTo>
                      <a:pt x="3042" y="1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1"/>
                    </a:lnTo>
                    <a:lnTo>
                      <a:pt x="3270" y="3"/>
                    </a:lnTo>
                    <a:lnTo>
                      <a:pt x="3272" y="6"/>
                    </a:lnTo>
                    <a:lnTo>
                      <a:pt x="3270" y="8"/>
                    </a:lnTo>
                    <a:lnTo>
                      <a:pt x="3269" y="9"/>
                    </a:lnTo>
                    <a:lnTo>
                      <a:pt x="3267" y="10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0"/>
                    </a:lnTo>
                    <a:lnTo>
                      <a:pt x="3180" y="9"/>
                    </a:lnTo>
                    <a:lnTo>
                      <a:pt x="3179" y="8"/>
                    </a:lnTo>
                    <a:lnTo>
                      <a:pt x="3179" y="6"/>
                    </a:lnTo>
                    <a:lnTo>
                      <a:pt x="3179" y="3"/>
                    </a:lnTo>
                    <a:lnTo>
                      <a:pt x="3180" y="1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1"/>
                    </a:lnTo>
                    <a:lnTo>
                      <a:pt x="3409" y="3"/>
                    </a:lnTo>
                    <a:lnTo>
                      <a:pt x="3409" y="6"/>
                    </a:lnTo>
                    <a:lnTo>
                      <a:pt x="3409" y="8"/>
                    </a:lnTo>
                    <a:lnTo>
                      <a:pt x="3408" y="9"/>
                    </a:lnTo>
                    <a:lnTo>
                      <a:pt x="3405" y="10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0"/>
                    </a:lnTo>
                    <a:lnTo>
                      <a:pt x="3319" y="9"/>
                    </a:lnTo>
                    <a:lnTo>
                      <a:pt x="3317" y="8"/>
                    </a:lnTo>
                    <a:lnTo>
                      <a:pt x="3317" y="6"/>
                    </a:lnTo>
                    <a:lnTo>
                      <a:pt x="3317" y="3"/>
                    </a:lnTo>
                    <a:lnTo>
                      <a:pt x="3319" y="1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1"/>
                    </a:lnTo>
                    <a:lnTo>
                      <a:pt x="3547" y="3"/>
                    </a:lnTo>
                    <a:lnTo>
                      <a:pt x="3547" y="6"/>
                    </a:lnTo>
                    <a:lnTo>
                      <a:pt x="3547" y="8"/>
                    </a:lnTo>
                    <a:lnTo>
                      <a:pt x="3545" y="9"/>
                    </a:lnTo>
                    <a:lnTo>
                      <a:pt x="3544" y="10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0"/>
                    </a:lnTo>
                    <a:lnTo>
                      <a:pt x="3457" y="9"/>
                    </a:lnTo>
                    <a:lnTo>
                      <a:pt x="3456" y="8"/>
                    </a:lnTo>
                    <a:lnTo>
                      <a:pt x="3456" y="6"/>
                    </a:lnTo>
                    <a:lnTo>
                      <a:pt x="3456" y="3"/>
                    </a:lnTo>
                    <a:lnTo>
                      <a:pt x="3457" y="1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1"/>
                    </a:lnTo>
                    <a:lnTo>
                      <a:pt x="3685" y="3"/>
                    </a:lnTo>
                    <a:lnTo>
                      <a:pt x="3686" y="6"/>
                    </a:lnTo>
                    <a:lnTo>
                      <a:pt x="3685" y="8"/>
                    </a:lnTo>
                    <a:lnTo>
                      <a:pt x="3684" y="9"/>
                    </a:lnTo>
                    <a:lnTo>
                      <a:pt x="3682" y="10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0"/>
                    </a:lnTo>
                    <a:lnTo>
                      <a:pt x="3594" y="9"/>
                    </a:lnTo>
                    <a:lnTo>
                      <a:pt x="3593" y="8"/>
                    </a:lnTo>
                    <a:lnTo>
                      <a:pt x="3593" y="6"/>
                    </a:lnTo>
                    <a:lnTo>
                      <a:pt x="3593" y="3"/>
                    </a:lnTo>
                    <a:lnTo>
                      <a:pt x="3594" y="1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1"/>
                    </a:lnTo>
                    <a:lnTo>
                      <a:pt x="3823" y="3"/>
                    </a:lnTo>
                    <a:lnTo>
                      <a:pt x="3825" y="6"/>
                    </a:lnTo>
                    <a:lnTo>
                      <a:pt x="3823" y="8"/>
                    </a:lnTo>
                    <a:lnTo>
                      <a:pt x="3822" y="9"/>
                    </a:lnTo>
                    <a:lnTo>
                      <a:pt x="3820" y="10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0"/>
                    </a:lnTo>
                    <a:lnTo>
                      <a:pt x="3733" y="9"/>
                    </a:lnTo>
                    <a:lnTo>
                      <a:pt x="3732" y="8"/>
                    </a:lnTo>
                    <a:lnTo>
                      <a:pt x="3732" y="6"/>
                    </a:lnTo>
                    <a:lnTo>
                      <a:pt x="3732" y="3"/>
                    </a:lnTo>
                    <a:lnTo>
                      <a:pt x="3733" y="1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1"/>
                    </a:lnTo>
                    <a:lnTo>
                      <a:pt x="3962" y="3"/>
                    </a:lnTo>
                    <a:lnTo>
                      <a:pt x="3962" y="6"/>
                    </a:lnTo>
                    <a:lnTo>
                      <a:pt x="3962" y="8"/>
                    </a:lnTo>
                    <a:lnTo>
                      <a:pt x="3961" y="9"/>
                    </a:lnTo>
                    <a:lnTo>
                      <a:pt x="3958" y="10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0"/>
                    </a:lnTo>
                    <a:lnTo>
                      <a:pt x="3872" y="9"/>
                    </a:lnTo>
                    <a:lnTo>
                      <a:pt x="3870" y="8"/>
                    </a:lnTo>
                    <a:lnTo>
                      <a:pt x="3870" y="6"/>
                    </a:lnTo>
                    <a:lnTo>
                      <a:pt x="3870" y="3"/>
                    </a:lnTo>
                    <a:lnTo>
                      <a:pt x="3872" y="1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1"/>
                    </a:lnTo>
                    <a:lnTo>
                      <a:pt x="4100" y="3"/>
                    </a:lnTo>
                    <a:lnTo>
                      <a:pt x="4100" y="6"/>
                    </a:lnTo>
                    <a:lnTo>
                      <a:pt x="4100" y="8"/>
                    </a:lnTo>
                    <a:lnTo>
                      <a:pt x="4098" y="9"/>
                    </a:lnTo>
                    <a:lnTo>
                      <a:pt x="4097" y="10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0"/>
                    </a:lnTo>
                    <a:lnTo>
                      <a:pt x="4010" y="9"/>
                    </a:lnTo>
                    <a:lnTo>
                      <a:pt x="4009" y="8"/>
                    </a:lnTo>
                    <a:lnTo>
                      <a:pt x="4009" y="6"/>
                    </a:lnTo>
                    <a:lnTo>
                      <a:pt x="4009" y="3"/>
                    </a:lnTo>
                    <a:lnTo>
                      <a:pt x="4010" y="1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1"/>
                    </a:lnTo>
                    <a:lnTo>
                      <a:pt x="4238" y="3"/>
                    </a:lnTo>
                    <a:lnTo>
                      <a:pt x="4239" y="6"/>
                    </a:lnTo>
                    <a:lnTo>
                      <a:pt x="4238" y="8"/>
                    </a:lnTo>
                    <a:lnTo>
                      <a:pt x="4236" y="9"/>
                    </a:lnTo>
                    <a:lnTo>
                      <a:pt x="4235" y="10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0"/>
                    </a:lnTo>
                    <a:lnTo>
                      <a:pt x="4147" y="9"/>
                    </a:lnTo>
                    <a:lnTo>
                      <a:pt x="4146" y="8"/>
                    </a:lnTo>
                    <a:lnTo>
                      <a:pt x="4146" y="6"/>
                    </a:lnTo>
                    <a:lnTo>
                      <a:pt x="4146" y="3"/>
                    </a:lnTo>
                    <a:lnTo>
                      <a:pt x="4147" y="1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1"/>
                    </a:lnTo>
                    <a:lnTo>
                      <a:pt x="4376" y="3"/>
                    </a:lnTo>
                    <a:lnTo>
                      <a:pt x="4377" y="6"/>
                    </a:lnTo>
                    <a:lnTo>
                      <a:pt x="4376" y="8"/>
                    </a:lnTo>
                    <a:lnTo>
                      <a:pt x="4375" y="9"/>
                    </a:lnTo>
                    <a:lnTo>
                      <a:pt x="4373" y="10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0"/>
                    </a:lnTo>
                    <a:lnTo>
                      <a:pt x="4286" y="9"/>
                    </a:lnTo>
                    <a:lnTo>
                      <a:pt x="4285" y="8"/>
                    </a:lnTo>
                    <a:lnTo>
                      <a:pt x="4285" y="6"/>
                    </a:lnTo>
                    <a:lnTo>
                      <a:pt x="4285" y="3"/>
                    </a:lnTo>
                    <a:lnTo>
                      <a:pt x="4286" y="1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1"/>
                    </a:lnTo>
                    <a:lnTo>
                      <a:pt x="4515" y="3"/>
                    </a:lnTo>
                    <a:lnTo>
                      <a:pt x="4515" y="6"/>
                    </a:lnTo>
                    <a:lnTo>
                      <a:pt x="4515" y="8"/>
                    </a:lnTo>
                    <a:lnTo>
                      <a:pt x="4514" y="9"/>
                    </a:lnTo>
                    <a:lnTo>
                      <a:pt x="4511" y="10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0"/>
                    </a:lnTo>
                    <a:lnTo>
                      <a:pt x="4424" y="9"/>
                    </a:lnTo>
                    <a:lnTo>
                      <a:pt x="4423" y="8"/>
                    </a:lnTo>
                    <a:lnTo>
                      <a:pt x="4423" y="6"/>
                    </a:lnTo>
                    <a:lnTo>
                      <a:pt x="4423" y="3"/>
                    </a:lnTo>
                    <a:lnTo>
                      <a:pt x="4424" y="1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1"/>
                    </a:lnTo>
                    <a:lnTo>
                      <a:pt x="4653" y="3"/>
                    </a:lnTo>
                    <a:lnTo>
                      <a:pt x="4653" y="6"/>
                    </a:lnTo>
                    <a:lnTo>
                      <a:pt x="4653" y="8"/>
                    </a:lnTo>
                    <a:lnTo>
                      <a:pt x="4651" y="9"/>
                    </a:lnTo>
                    <a:lnTo>
                      <a:pt x="4650" y="10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0"/>
                    </a:lnTo>
                    <a:lnTo>
                      <a:pt x="4563" y="9"/>
                    </a:lnTo>
                    <a:lnTo>
                      <a:pt x="4562" y="8"/>
                    </a:lnTo>
                    <a:lnTo>
                      <a:pt x="4562" y="6"/>
                    </a:lnTo>
                    <a:lnTo>
                      <a:pt x="4562" y="3"/>
                    </a:lnTo>
                    <a:lnTo>
                      <a:pt x="4563" y="1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1"/>
                    </a:lnTo>
                    <a:lnTo>
                      <a:pt x="4791" y="3"/>
                    </a:lnTo>
                    <a:lnTo>
                      <a:pt x="4792" y="6"/>
                    </a:lnTo>
                    <a:lnTo>
                      <a:pt x="4791" y="8"/>
                    </a:lnTo>
                    <a:lnTo>
                      <a:pt x="4789" y="9"/>
                    </a:lnTo>
                    <a:lnTo>
                      <a:pt x="4788" y="10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0"/>
                    </a:lnTo>
                    <a:lnTo>
                      <a:pt x="4700" y="9"/>
                    </a:lnTo>
                    <a:lnTo>
                      <a:pt x="4699" y="8"/>
                    </a:lnTo>
                    <a:lnTo>
                      <a:pt x="4699" y="6"/>
                    </a:lnTo>
                    <a:lnTo>
                      <a:pt x="4699" y="3"/>
                    </a:lnTo>
                    <a:lnTo>
                      <a:pt x="4700" y="1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1"/>
                    </a:lnTo>
                    <a:lnTo>
                      <a:pt x="4929" y="3"/>
                    </a:lnTo>
                    <a:lnTo>
                      <a:pt x="4930" y="6"/>
                    </a:lnTo>
                    <a:lnTo>
                      <a:pt x="4929" y="8"/>
                    </a:lnTo>
                    <a:lnTo>
                      <a:pt x="4928" y="9"/>
                    </a:lnTo>
                    <a:lnTo>
                      <a:pt x="4926" y="10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0"/>
                    </a:lnTo>
                    <a:lnTo>
                      <a:pt x="4839" y="9"/>
                    </a:lnTo>
                    <a:lnTo>
                      <a:pt x="4838" y="8"/>
                    </a:lnTo>
                    <a:lnTo>
                      <a:pt x="4838" y="6"/>
                    </a:lnTo>
                    <a:lnTo>
                      <a:pt x="4838" y="3"/>
                    </a:lnTo>
                    <a:lnTo>
                      <a:pt x="4839" y="1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1"/>
                    </a:lnTo>
                    <a:lnTo>
                      <a:pt x="5068" y="3"/>
                    </a:lnTo>
                    <a:lnTo>
                      <a:pt x="5068" y="6"/>
                    </a:lnTo>
                    <a:lnTo>
                      <a:pt x="5068" y="8"/>
                    </a:lnTo>
                    <a:lnTo>
                      <a:pt x="5066" y="9"/>
                    </a:lnTo>
                    <a:lnTo>
                      <a:pt x="5064" y="10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0"/>
                    </a:lnTo>
                    <a:lnTo>
                      <a:pt x="4977" y="9"/>
                    </a:lnTo>
                    <a:lnTo>
                      <a:pt x="4976" y="8"/>
                    </a:lnTo>
                    <a:lnTo>
                      <a:pt x="4976" y="6"/>
                    </a:lnTo>
                    <a:lnTo>
                      <a:pt x="4976" y="3"/>
                    </a:lnTo>
                    <a:lnTo>
                      <a:pt x="4977" y="1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1"/>
                    </a:lnTo>
                    <a:lnTo>
                      <a:pt x="5206" y="3"/>
                    </a:lnTo>
                    <a:lnTo>
                      <a:pt x="5206" y="6"/>
                    </a:lnTo>
                    <a:lnTo>
                      <a:pt x="5206" y="8"/>
                    </a:lnTo>
                    <a:lnTo>
                      <a:pt x="5204" y="9"/>
                    </a:lnTo>
                    <a:lnTo>
                      <a:pt x="5203" y="10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0"/>
                    </a:lnTo>
                    <a:lnTo>
                      <a:pt x="5116" y="9"/>
                    </a:lnTo>
                    <a:lnTo>
                      <a:pt x="5115" y="8"/>
                    </a:lnTo>
                    <a:lnTo>
                      <a:pt x="5115" y="6"/>
                    </a:lnTo>
                    <a:lnTo>
                      <a:pt x="5115" y="3"/>
                    </a:lnTo>
                    <a:lnTo>
                      <a:pt x="5116" y="1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1"/>
                    </a:lnTo>
                    <a:lnTo>
                      <a:pt x="5343" y="3"/>
                    </a:lnTo>
                    <a:lnTo>
                      <a:pt x="5345" y="6"/>
                    </a:lnTo>
                    <a:lnTo>
                      <a:pt x="5343" y="8"/>
                    </a:lnTo>
                    <a:lnTo>
                      <a:pt x="5342" y="9"/>
                    </a:lnTo>
                    <a:lnTo>
                      <a:pt x="5341" y="10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0"/>
                    </a:lnTo>
                    <a:lnTo>
                      <a:pt x="5253" y="9"/>
                    </a:lnTo>
                    <a:lnTo>
                      <a:pt x="5252" y="8"/>
                    </a:lnTo>
                    <a:lnTo>
                      <a:pt x="5252" y="6"/>
                    </a:lnTo>
                    <a:lnTo>
                      <a:pt x="5252" y="3"/>
                    </a:lnTo>
                    <a:lnTo>
                      <a:pt x="5253" y="1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1"/>
                    </a:lnTo>
                    <a:lnTo>
                      <a:pt x="5482" y="3"/>
                    </a:lnTo>
                    <a:lnTo>
                      <a:pt x="5483" y="6"/>
                    </a:lnTo>
                    <a:lnTo>
                      <a:pt x="5482" y="8"/>
                    </a:lnTo>
                    <a:lnTo>
                      <a:pt x="5481" y="9"/>
                    </a:lnTo>
                    <a:lnTo>
                      <a:pt x="5478" y="10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0"/>
                    </a:lnTo>
                    <a:lnTo>
                      <a:pt x="5392" y="9"/>
                    </a:lnTo>
                    <a:lnTo>
                      <a:pt x="5390" y="8"/>
                    </a:lnTo>
                    <a:lnTo>
                      <a:pt x="5390" y="6"/>
                    </a:lnTo>
                    <a:lnTo>
                      <a:pt x="5390" y="3"/>
                    </a:lnTo>
                    <a:lnTo>
                      <a:pt x="5392" y="1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1"/>
                    </a:lnTo>
                    <a:lnTo>
                      <a:pt x="5621" y="3"/>
                    </a:lnTo>
                    <a:lnTo>
                      <a:pt x="5621" y="6"/>
                    </a:lnTo>
                    <a:lnTo>
                      <a:pt x="5621" y="8"/>
                    </a:lnTo>
                    <a:lnTo>
                      <a:pt x="5619" y="9"/>
                    </a:lnTo>
                    <a:lnTo>
                      <a:pt x="5617" y="10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0"/>
                    </a:lnTo>
                    <a:lnTo>
                      <a:pt x="5530" y="9"/>
                    </a:lnTo>
                    <a:lnTo>
                      <a:pt x="5529" y="8"/>
                    </a:lnTo>
                    <a:lnTo>
                      <a:pt x="5529" y="6"/>
                    </a:lnTo>
                    <a:lnTo>
                      <a:pt x="5529" y="3"/>
                    </a:lnTo>
                    <a:lnTo>
                      <a:pt x="5530" y="1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1"/>
                    </a:lnTo>
                    <a:lnTo>
                      <a:pt x="5759" y="3"/>
                    </a:lnTo>
                    <a:lnTo>
                      <a:pt x="5759" y="6"/>
                    </a:lnTo>
                    <a:lnTo>
                      <a:pt x="5759" y="8"/>
                    </a:lnTo>
                    <a:lnTo>
                      <a:pt x="5757" y="9"/>
                    </a:lnTo>
                    <a:lnTo>
                      <a:pt x="5755" y="10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0"/>
                    </a:lnTo>
                    <a:lnTo>
                      <a:pt x="5669" y="9"/>
                    </a:lnTo>
                    <a:lnTo>
                      <a:pt x="5668" y="8"/>
                    </a:lnTo>
                    <a:lnTo>
                      <a:pt x="5668" y="6"/>
                    </a:lnTo>
                    <a:lnTo>
                      <a:pt x="5668" y="3"/>
                    </a:lnTo>
                    <a:lnTo>
                      <a:pt x="5669" y="1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1"/>
                    </a:lnTo>
                    <a:lnTo>
                      <a:pt x="5896" y="3"/>
                    </a:lnTo>
                    <a:lnTo>
                      <a:pt x="5898" y="6"/>
                    </a:lnTo>
                    <a:lnTo>
                      <a:pt x="5896" y="8"/>
                    </a:lnTo>
                    <a:lnTo>
                      <a:pt x="5895" y="9"/>
                    </a:lnTo>
                    <a:lnTo>
                      <a:pt x="5894" y="10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0"/>
                    </a:lnTo>
                    <a:lnTo>
                      <a:pt x="5806" y="9"/>
                    </a:lnTo>
                    <a:lnTo>
                      <a:pt x="5805" y="8"/>
                    </a:lnTo>
                    <a:lnTo>
                      <a:pt x="5805" y="6"/>
                    </a:lnTo>
                    <a:lnTo>
                      <a:pt x="5805" y="3"/>
                    </a:lnTo>
                    <a:lnTo>
                      <a:pt x="5806" y="1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1"/>
                    </a:lnTo>
                    <a:lnTo>
                      <a:pt x="6035" y="3"/>
                    </a:lnTo>
                    <a:lnTo>
                      <a:pt x="6036" y="6"/>
                    </a:lnTo>
                    <a:lnTo>
                      <a:pt x="6035" y="8"/>
                    </a:lnTo>
                    <a:lnTo>
                      <a:pt x="6034" y="9"/>
                    </a:lnTo>
                    <a:lnTo>
                      <a:pt x="6031" y="10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0"/>
                    </a:lnTo>
                    <a:lnTo>
                      <a:pt x="5945" y="9"/>
                    </a:lnTo>
                    <a:lnTo>
                      <a:pt x="5943" y="8"/>
                    </a:lnTo>
                    <a:lnTo>
                      <a:pt x="5943" y="6"/>
                    </a:lnTo>
                    <a:lnTo>
                      <a:pt x="5943" y="3"/>
                    </a:lnTo>
                    <a:lnTo>
                      <a:pt x="5945" y="1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1"/>
                    </a:lnTo>
                    <a:lnTo>
                      <a:pt x="6173" y="3"/>
                    </a:lnTo>
                    <a:lnTo>
                      <a:pt x="6173" y="6"/>
                    </a:lnTo>
                    <a:lnTo>
                      <a:pt x="6173" y="8"/>
                    </a:lnTo>
                    <a:lnTo>
                      <a:pt x="6172" y="9"/>
                    </a:lnTo>
                    <a:lnTo>
                      <a:pt x="6170" y="10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0"/>
                    </a:lnTo>
                    <a:lnTo>
                      <a:pt x="6083" y="9"/>
                    </a:lnTo>
                    <a:lnTo>
                      <a:pt x="6082" y="8"/>
                    </a:lnTo>
                    <a:lnTo>
                      <a:pt x="6082" y="6"/>
                    </a:lnTo>
                    <a:lnTo>
                      <a:pt x="6082" y="3"/>
                    </a:lnTo>
                    <a:lnTo>
                      <a:pt x="6083" y="1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1"/>
                    </a:lnTo>
                    <a:lnTo>
                      <a:pt x="6312" y="3"/>
                    </a:lnTo>
                    <a:lnTo>
                      <a:pt x="6312" y="6"/>
                    </a:lnTo>
                    <a:lnTo>
                      <a:pt x="6312" y="8"/>
                    </a:lnTo>
                    <a:lnTo>
                      <a:pt x="6310" y="9"/>
                    </a:lnTo>
                    <a:lnTo>
                      <a:pt x="6308" y="10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0"/>
                    </a:lnTo>
                    <a:lnTo>
                      <a:pt x="6222" y="9"/>
                    </a:lnTo>
                    <a:lnTo>
                      <a:pt x="6220" y="8"/>
                    </a:lnTo>
                    <a:lnTo>
                      <a:pt x="6220" y="6"/>
                    </a:lnTo>
                    <a:lnTo>
                      <a:pt x="6220" y="3"/>
                    </a:lnTo>
                    <a:lnTo>
                      <a:pt x="6222" y="1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1"/>
                    </a:lnTo>
                    <a:lnTo>
                      <a:pt x="6449" y="3"/>
                    </a:lnTo>
                    <a:lnTo>
                      <a:pt x="6450" y="6"/>
                    </a:lnTo>
                    <a:lnTo>
                      <a:pt x="6449" y="8"/>
                    </a:lnTo>
                    <a:lnTo>
                      <a:pt x="6448" y="9"/>
                    </a:lnTo>
                    <a:lnTo>
                      <a:pt x="6447" y="10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0"/>
                    </a:lnTo>
                    <a:lnTo>
                      <a:pt x="6359" y="9"/>
                    </a:lnTo>
                    <a:lnTo>
                      <a:pt x="6358" y="8"/>
                    </a:lnTo>
                    <a:lnTo>
                      <a:pt x="6358" y="6"/>
                    </a:lnTo>
                    <a:lnTo>
                      <a:pt x="6358" y="3"/>
                    </a:lnTo>
                    <a:lnTo>
                      <a:pt x="6359" y="1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1"/>
                    </a:lnTo>
                    <a:lnTo>
                      <a:pt x="6588" y="3"/>
                    </a:lnTo>
                    <a:lnTo>
                      <a:pt x="6589" y="6"/>
                    </a:lnTo>
                    <a:lnTo>
                      <a:pt x="6588" y="8"/>
                    </a:lnTo>
                    <a:lnTo>
                      <a:pt x="6587" y="9"/>
                    </a:lnTo>
                    <a:lnTo>
                      <a:pt x="6584" y="10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0"/>
                    </a:lnTo>
                    <a:lnTo>
                      <a:pt x="6497" y="9"/>
                    </a:lnTo>
                    <a:lnTo>
                      <a:pt x="6496" y="8"/>
                    </a:lnTo>
                    <a:lnTo>
                      <a:pt x="6496" y="6"/>
                    </a:lnTo>
                    <a:lnTo>
                      <a:pt x="6496" y="3"/>
                    </a:lnTo>
                    <a:lnTo>
                      <a:pt x="6497" y="1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1"/>
                    </a:lnTo>
                    <a:lnTo>
                      <a:pt x="6726" y="3"/>
                    </a:lnTo>
                    <a:lnTo>
                      <a:pt x="6726" y="6"/>
                    </a:lnTo>
                    <a:lnTo>
                      <a:pt x="6726" y="8"/>
                    </a:lnTo>
                    <a:lnTo>
                      <a:pt x="6725" y="9"/>
                    </a:lnTo>
                    <a:lnTo>
                      <a:pt x="6723" y="10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0"/>
                    </a:lnTo>
                    <a:lnTo>
                      <a:pt x="6636" y="9"/>
                    </a:lnTo>
                    <a:lnTo>
                      <a:pt x="6635" y="8"/>
                    </a:lnTo>
                    <a:lnTo>
                      <a:pt x="6635" y="6"/>
                    </a:lnTo>
                    <a:lnTo>
                      <a:pt x="6635" y="3"/>
                    </a:lnTo>
                    <a:lnTo>
                      <a:pt x="6636" y="1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1"/>
                    </a:lnTo>
                    <a:lnTo>
                      <a:pt x="6865" y="3"/>
                    </a:lnTo>
                    <a:lnTo>
                      <a:pt x="6865" y="6"/>
                    </a:lnTo>
                    <a:lnTo>
                      <a:pt x="6865" y="8"/>
                    </a:lnTo>
                    <a:lnTo>
                      <a:pt x="6862" y="9"/>
                    </a:lnTo>
                    <a:lnTo>
                      <a:pt x="6861" y="10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0"/>
                    </a:lnTo>
                    <a:lnTo>
                      <a:pt x="6775" y="9"/>
                    </a:lnTo>
                    <a:lnTo>
                      <a:pt x="6773" y="8"/>
                    </a:lnTo>
                    <a:lnTo>
                      <a:pt x="6773" y="6"/>
                    </a:lnTo>
                    <a:lnTo>
                      <a:pt x="6773" y="3"/>
                    </a:lnTo>
                    <a:lnTo>
                      <a:pt x="6775" y="1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1"/>
                    </a:lnTo>
                    <a:lnTo>
                      <a:pt x="7002" y="3"/>
                    </a:lnTo>
                    <a:lnTo>
                      <a:pt x="7003" y="6"/>
                    </a:lnTo>
                    <a:lnTo>
                      <a:pt x="7002" y="8"/>
                    </a:lnTo>
                    <a:lnTo>
                      <a:pt x="7001" y="9"/>
                    </a:lnTo>
                    <a:lnTo>
                      <a:pt x="7000" y="10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0"/>
                    </a:lnTo>
                    <a:lnTo>
                      <a:pt x="6912" y="9"/>
                    </a:lnTo>
                    <a:lnTo>
                      <a:pt x="6911" y="8"/>
                    </a:lnTo>
                    <a:lnTo>
                      <a:pt x="6911" y="6"/>
                    </a:lnTo>
                    <a:lnTo>
                      <a:pt x="6911" y="3"/>
                    </a:lnTo>
                    <a:lnTo>
                      <a:pt x="6912" y="1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1"/>
                    </a:lnTo>
                    <a:lnTo>
                      <a:pt x="7141" y="3"/>
                    </a:lnTo>
                    <a:lnTo>
                      <a:pt x="7142" y="6"/>
                    </a:lnTo>
                    <a:lnTo>
                      <a:pt x="7141" y="8"/>
                    </a:lnTo>
                    <a:lnTo>
                      <a:pt x="7139" y="9"/>
                    </a:lnTo>
                    <a:lnTo>
                      <a:pt x="7137" y="10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0"/>
                    </a:lnTo>
                    <a:lnTo>
                      <a:pt x="7050" y="9"/>
                    </a:lnTo>
                    <a:lnTo>
                      <a:pt x="7049" y="8"/>
                    </a:lnTo>
                    <a:lnTo>
                      <a:pt x="7049" y="6"/>
                    </a:lnTo>
                    <a:lnTo>
                      <a:pt x="7049" y="3"/>
                    </a:lnTo>
                    <a:lnTo>
                      <a:pt x="7050" y="1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1"/>
                    </a:lnTo>
                    <a:lnTo>
                      <a:pt x="7279" y="3"/>
                    </a:lnTo>
                    <a:lnTo>
                      <a:pt x="7279" y="6"/>
                    </a:lnTo>
                    <a:lnTo>
                      <a:pt x="7279" y="8"/>
                    </a:lnTo>
                    <a:lnTo>
                      <a:pt x="7278" y="9"/>
                    </a:lnTo>
                    <a:lnTo>
                      <a:pt x="7276" y="10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0"/>
                    </a:lnTo>
                    <a:lnTo>
                      <a:pt x="7189" y="9"/>
                    </a:lnTo>
                    <a:lnTo>
                      <a:pt x="7188" y="8"/>
                    </a:lnTo>
                    <a:lnTo>
                      <a:pt x="7188" y="6"/>
                    </a:lnTo>
                    <a:lnTo>
                      <a:pt x="7188" y="3"/>
                    </a:lnTo>
                    <a:lnTo>
                      <a:pt x="7189" y="1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1"/>
                    </a:lnTo>
                    <a:lnTo>
                      <a:pt x="7418" y="3"/>
                    </a:lnTo>
                    <a:lnTo>
                      <a:pt x="7418" y="6"/>
                    </a:lnTo>
                    <a:lnTo>
                      <a:pt x="7418" y="8"/>
                    </a:lnTo>
                    <a:lnTo>
                      <a:pt x="7415" y="9"/>
                    </a:lnTo>
                    <a:lnTo>
                      <a:pt x="7414" y="10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0"/>
                    </a:lnTo>
                    <a:lnTo>
                      <a:pt x="7327" y="9"/>
                    </a:lnTo>
                    <a:lnTo>
                      <a:pt x="7326" y="8"/>
                    </a:lnTo>
                    <a:lnTo>
                      <a:pt x="7326" y="6"/>
                    </a:lnTo>
                    <a:lnTo>
                      <a:pt x="7326" y="3"/>
                    </a:lnTo>
                    <a:lnTo>
                      <a:pt x="7327" y="1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1"/>
                    </a:lnTo>
                    <a:lnTo>
                      <a:pt x="7555" y="3"/>
                    </a:lnTo>
                    <a:lnTo>
                      <a:pt x="7556" y="6"/>
                    </a:lnTo>
                    <a:lnTo>
                      <a:pt x="7555" y="8"/>
                    </a:lnTo>
                    <a:lnTo>
                      <a:pt x="7554" y="9"/>
                    </a:lnTo>
                    <a:lnTo>
                      <a:pt x="7553" y="10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0"/>
                    </a:lnTo>
                    <a:lnTo>
                      <a:pt x="7465" y="9"/>
                    </a:lnTo>
                    <a:lnTo>
                      <a:pt x="7464" y="8"/>
                    </a:lnTo>
                    <a:lnTo>
                      <a:pt x="7464" y="6"/>
                    </a:lnTo>
                    <a:lnTo>
                      <a:pt x="7464" y="3"/>
                    </a:lnTo>
                    <a:lnTo>
                      <a:pt x="7465" y="1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1"/>
                    </a:lnTo>
                    <a:lnTo>
                      <a:pt x="7694" y="3"/>
                    </a:lnTo>
                    <a:lnTo>
                      <a:pt x="7695" y="6"/>
                    </a:lnTo>
                    <a:lnTo>
                      <a:pt x="7694" y="8"/>
                    </a:lnTo>
                    <a:lnTo>
                      <a:pt x="7692" y="9"/>
                    </a:lnTo>
                    <a:lnTo>
                      <a:pt x="7690" y="10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0"/>
                    </a:lnTo>
                    <a:lnTo>
                      <a:pt x="7603" y="9"/>
                    </a:lnTo>
                    <a:lnTo>
                      <a:pt x="7602" y="8"/>
                    </a:lnTo>
                    <a:lnTo>
                      <a:pt x="7602" y="6"/>
                    </a:lnTo>
                    <a:lnTo>
                      <a:pt x="7602" y="3"/>
                    </a:lnTo>
                    <a:lnTo>
                      <a:pt x="7603" y="1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1"/>
                    </a:lnTo>
                    <a:lnTo>
                      <a:pt x="7832" y="3"/>
                    </a:lnTo>
                    <a:lnTo>
                      <a:pt x="7832" y="6"/>
                    </a:lnTo>
                    <a:lnTo>
                      <a:pt x="7832" y="8"/>
                    </a:lnTo>
                    <a:lnTo>
                      <a:pt x="7831" y="9"/>
                    </a:lnTo>
                    <a:lnTo>
                      <a:pt x="7828" y="10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0"/>
                    </a:lnTo>
                    <a:lnTo>
                      <a:pt x="7742" y="9"/>
                    </a:lnTo>
                    <a:lnTo>
                      <a:pt x="7741" y="8"/>
                    </a:lnTo>
                    <a:lnTo>
                      <a:pt x="7741" y="6"/>
                    </a:lnTo>
                    <a:lnTo>
                      <a:pt x="7741" y="3"/>
                    </a:lnTo>
                    <a:lnTo>
                      <a:pt x="7742" y="1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1"/>
                    </a:lnTo>
                    <a:lnTo>
                      <a:pt x="7971" y="3"/>
                    </a:lnTo>
                    <a:lnTo>
                      <a:pt x="7971" y="6"/>
                    </a:lnTo>
                    <a:lnTo>
                      <a:pt x="7971" y="8"/>
                    </a:lnTo>
                    <a:lnTo>
                      <a:pt x="7968" y="9"/>
                    </a:lnTo>
                    <a:lnTo>
                      <a:pt x="7967" y="10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0"/>
                    </a:lnTo>
                    <a:lnTo>
                      <a:pt x="7880" y="9"/>
                    </a:lnTo>
                    <a:lnTo>
                      <a:pt x="7879" y="8"/>
                    </a:lnTo>
                    <a:lnTo>
                      <a:pt x="7879" y="6"/>
                    </a:lnTo>
                    <a:lnTo>
                      <a:pt x="7879" y="3"/>
                    </a:lnTo>
                    <a:lnTo>
                      <a:pt x="7880" y="1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1"/>
                    </a:lnTo>
                    <a:lnTo>
                      <a:pt x="8108" y="3"/>
                    </a:lnTo>
                    <a:lnTo>
                      <a:pt x="8109" y="6"/>
                    </a:lnTo>
                    <a:lnTo>
                      <a:pt x="8108" y="8"/>
                    </a:lnTo>
                    <a:lnTo>
                      <a:pt x="8107" y="9"/>
                    </a:lnTo>
                    <a:lnTo>
                      <a:pt x="8106" y="10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0"/>
                    </a:lnTo>
                    <a:lnTo>
                      <a:pt x="8018" y="9"/>
                    </a:lnTo>
                    <a:lnTo>
                      <a:pt x="8016" y="8"/>
                    </a:lnTo>
                    <a:lnTo>
                      <a:pt x="8016" y="6"/>
                    </a:lnTo>
                    <a:lnTo>
                      <a:pt x="8016" y="3"/>
                    </a:lnTo>
                    <a:lnTo>
                      <a:pt x="8018" y="1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1"/>
                    </a:lnTo>
                    <a:lnTo>
                      <a:pt x="8246" y="3"/>
                    </a:lnTo>
                    <a:lnTo>
                      <a:pt x="8248" y="6"/>
                    </a:lnTo>
                    <a:lnTo>
                      <a:pt x="8246" y="8"/>
                    </a:lnTo>
                    <a:lnTo>
                      <a:pt x="8245" y="9"/>
                    </a:lnTo>
                    <a:lnTo>
                      <a:pt x="8243" y="10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0"/>
                    </a:lnTo>
                    <a:lnTo>
                      <a:pt x="8156" y="9"/>
                    </a:lnTo>
                    <a:lnTo>
                      <a:pt x="8155" y="8"/>
                    </a:lnTo>
                    <a:lnTo>
                      <a:pt x="8155" y="6"/>
                    </a:lnTo>
                    <a:lnTo>
                      <a:pt x="8155" y="3"/>
                    </a:lnTo>
                    <a:lnTo>
                      <a:pt x="8156" y="1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1"/>
                    </a:lnTo>
                    <a:lnTo>
                      <a:pt x="8385" y="3"/>
                    </a:lnTo>
                    <a:lnTo>
                      <a:pt x="8385" y="6"/>
                    </a:lnTo>
                    <a:lnTo>
                      <a:pt x="8385" y="8"/>
                    </a:lnTo>
                    <a:lnTo>
                      <a:pt x="8384" y="9"/>
                    </a:lnTo>
                    <a:lnTo>
                      <a:pt x="8381" y="10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0"/>
                    </a:lnTo>
                    <a:lnTo>
                      <a:pt x="8295" y="9"/>
                    </a:lnTo>
                    <a:lnTo>
                      <a:pt x="8293" y="8"/>
                    </a:lnTo>
                    <a:lnTo>
                      <a:pt x="8293" y="6"/>
                    </a:lnTo>
                    <a:lnTo>
                      <a:pt x="8293" y="3"/>
                    </a:lnTo>
                    <a:lnTo>
                      <a:pt x="8295" y="1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1"/>
                    </a:lnTo>
                    <a:lnTo>
                      <a:pt x="8524" y="3"/>
                    </a:lnTo>
                    <a:lnTo>
                      <a:pt x="8524" y="6"/>
                    </a:lnTo>
                    <a:lnTo>
                      <a:pt x="8524" y="8"/>
                    </a:lnTo>
                    <a:lnTo>
                      <a:pt x="8521" y="9"/>
                    </a:lnTo>
                    <a:lnTo>
                      <a:pt x="8520" y="10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0"/>
                    </a:lnTo>
                    <a:lnTo>
                      <a:pt x="8433" y="9"/>
                    </a:lnTo>
                    <a:lnTo>
                      <a:pt x="8432" y="8"/>
                    </a:lnTo>
                    <a:lnTo>
                      <a:pt x="8432" y="6"/>
                    </a:lnTo>
                    <a:lnTo>
                      <a:pt x="8432" y="3"/>
                    </a:lnTo>
                    <a:lnTo>
                      <a:pt x="8433" y="1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1"/>
                    </a:lnTo>
                    <a:lnTo>
                      <a:pt x="8661" y="3"/>
                    </a:lnTo>
                    <a:lnTo>
                      <a:pt x="8662" y="6"/>
                    </a:lnTo>
                    <a:lnTo>
                      <a:pt x="8661" y="8"/>
                    </a:lnTo>
                    <a:lnTo>
                      <a:pt x="8660" y="9"/>
                    </a:lnTo>
                    <a:lnTo>
                      <a:pt x="8658" y="10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0"/>
                    </a:lnTo>
                    <a:lnTo>
                      <a:pt x="8571" y="9"/>
                    </a:lnTo>
                    <a:lnTo>
                      <a:pt x="8569" y="8"/>
                    </a:lnTo>
                    <a:lnTo>
                      <a:pt x="8569" y="6"/>
                    </a:lnTo>
                    <a:lnTo>
                      <a:pt x="8569" y="3"/>
                    </a:lnTo>
                    <a:lnTo>
                      <a:pt x="8571" y="1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1"/>
                    </a:lnTo>
                    <a:lnTo>
                      <a:pt x="8799" y="3"/>
                    </a:lnTo>
                    <a:lnTo>
                      <a:pt x="8801" y="6"/>
                    </a:lnTo>
                    <a:lnTo>
                      <a:pt x="8799" y="8"/>
                    </a:lnTo>
                    <a:lnTo>
                      <a:pt x="8798" y="9"/>
                    </a:lnTo>
                    <a:lnTo>
                      <a:pt x="8796" y="10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0"/>
                    </a:lnTo>
                    <a:lnTo>
                      <a:pt x="8709" y="9"/>
                    </a:lnTo>
                    <a:lnTo>
                      <a:pt x="8708" y="8"/>
                    </a:lnTo>
                    <a:lnTo>
                      <a:pt x="8708" y="6"/>
                    </a:lnTo>
                    <a:lnTo>
                      <a:pt x="8708" y="3"/>
                    </a:lnTo>
                    <a:lnTo>
                      <a:pt x="8709" y="1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1"/>
                    </a:lnTo>
                    <a:lnTo>
                      <a:pt x="8938" y="3"/>
                    </a:lnTo>
                    <a:lnTo>
                      <a:pt x="8938" y="6"/>
                    </a:lnTo>
                    <a:lnTo>
                      <a:pt x="8938" y="8"/>
                    </a:lnTo>
                    <a:lnTo>
                      <a:pt x="8937" y="9"/>
                    </a:lnTo>
                    <a:lnTo>
                      <a:pt x="8934" y="10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0"/>
                    </a:lnTo>
                    <a:lnTo>
                      <a:pt x="8848" y="9"/>
                    </a:lnTo>
                    <a:lnTo>
                      <a:pt x="8846" y="8"/>
                    </a:lnTo>
                    <a:lnTo>
                      <a:pt x="8846" y="6"/>
                    </a:lnTo>
                    <a:lnTo>
                      <a:pt x="8846" y="3"/>
                    </a:lnTo>
                    <a:lnTo>
                      <a:pt x="8848" y="1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1"/>
                    </a:lnTo>
                    <a:lnTo>
                      <a:pt x="9076" y="3"/>
                    </a:lnTo>
                    <a:lnTo>
                      <a:pt x="9076" y="6"/>
                    </a:lnTo>
                    <a:lnTo>
                      <a:pt x="9076" y="8"/>
                    </a:lnTo>
                    <a:lnTo>
                      <a:pt x="9074" y="9"/>
                    </a:lnTo>
                    <a:lnTo>
                      <a:pt x="9073" y="10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0"/>
                    </a:lnTo>
                    <a:lnTo>
                      <a:pt x="8986" y="9"/>
                    </a:lnTo>
                    <a:lnTo>
                      <a:pt x="8985" y="8"/>
                    </a:lnTo>
                    <a:lnTo>
                      <a:pt x="8985" y="6"/>
                    </a:lnTo>
                    <a:lnTo>
                      <a:pt x="8985" y="3"/>
                    </a:lnTo>
                    <a:lnTo>
                      <a:pt x="8986" y="1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1"/>
                    </a:lnTo>
                    <a:lnTo>
                      <a:pt x="9214" y="3"/>
                    </a:lnTo>
                    <a:lnTo>
                      <a:pt x="9215" y="6"/>
                    </a:lnTo>
                    <a:lnTo>
                      <a:pt x="9214" y="8"/>
                    </a:lnTo>
                    <a:lnTo>
                      <a:pt x="9213" y="9"/>
                    </a:lnTo>
                    <a:lnTo>
                      <a:pt x="9211" y="10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0"/>
                    </a:lnTo>
                    <a:lnTo>
                      <a:pt x="9123" y="9"/>
                    </a:lnTo>
                    <a:lnTo>
                      <a:pt x="9122" y="8"/>
                    </a:lnTo>
                    <a:lnTo>
                      <a:pt x="9122" y="6"/>
                    </a:lnTo>
                    <a:lnTo>
                      <a:pt x="9122" y="3"/>
                    </a:lnTo>
                    <a:lnTo>
                      <a:pt x="9123" y="1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1"/>
                    </a:lnTo>
                    <a:lnTo>
                      <a:pt x="9352" y="3"/>
                    </a:lnTo>
                    <a:lnTo>
                      <a:pt x="9353" y="6"/>
                    </a:lnTo>
                    <a:lnTo>
                      <a:pt x="9352" y="8"/>
                    </a:lnTo>
                    <a:lnTo>
                      <a:pt x="9351" y="9"/>
                    </a:lnTo>
                    <a:lnTo>
                      <a:pt x="9349" y="10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0"/>
                    </a:lnTo>
                    <a:lnTo>
                      <a:pt x="9262" y="9"/>
                    </a:lnTo>
                    <a:lnTo>
                      <a:pt x="9261" y="8"/>
                    </a:lnTo>
                    <a:lnTo>
                      <a:pt x="9261" y="6"/>
                    </a:lnTo>
                    <a:lnTo>
                      <a:pt x="9261" y="3"/>
                    </a:lnTo>
                    <a:lnTo>
                      <a:pt x="9262" y="1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1"/>
                    </a:lnTo>
                    <a:lnTo>
                      <a:pt x="9491" y="3"/>
                    </a:lnTo>
                    <a:lnTo>
                      <a:pt x="9491" y="6"/>
                    </a:lnTo>
                    <a:lnTo>
                      <a:pt x="9491" y="8"/>
                    </a:lnTo>
                    <a:lnTo>
                      <a:pt x="9490" y="9"/>
                    </a:lnTo>
                    <a:lnTo>
                      <a:pt x="9487" y="10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0"/>
                    </a:lnTo>
                    <a:lnTo>
                      <a:pt x="9400" y="9"/>
                    </a:lnTo>
                    <a:lnTo>
                      <a:pt x="9399" y="8"/>
                    </a:lnTo>
                    <a:lnTo>
                      <a:pt x="9399" y="6"/>
                    </a:lnTo>
                    <a:lnTo>
                      <a:pt x="9399" y="3"/>
                    </a:lnTo>
                    <a:lnTo>
                      <a:pt x="9400" y="1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1"/>
                    </a:lnTo>
                    <a:lnTo>
                      <a:pt x="9629" y="3"/>
                    </a:lnTo>
                    <a:lnTo>
                      <a:pt x="9629" y="6"/>
                    </a:lnTo>
                    <a:lnTo>
                      <a:pt x="9629" y="8"/>
                    </a:lnTo>
                    <a:lnTo>
                      <a:pt x="9627" y="9"/>
                    </a:lnTo>
                    <a:lnTo>
                      <a:pt x="9626" y="10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0"/>
                    </a:lnTo>
                    <a:lnTo>
                      <a:pt x="9539" y="9"/>
                    </a:lnTo>
                    <a:lnTo>
                      <a:pt x="9538" y="8"/>
                    </a:lnTo>
                    <a:lnTo>
                      <a:pt x="9538" y="6"/>
                    </a:lnTo>
                    <a:lnTo>
                      <a:pt x="9538" y="3"/>
                    </a:lnTo>
                    <a:lnTo>
                      <a:pt x="9539" y="1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1"/>
                    </a:lnTo>
                    <a:lnTo>
                      <a:pt x="9767" y="3"/>
                    </a:lnTo>
                    <a:lnTo>
                      <a:pt x="9768" y="6"/>
                    </a:lnTo>
                    <a:lnTo>
                      <a:pt x="9767" y="8"/>
                    </a:lnTo>
                    <a:lnTo>
                      <a:pt x="9765" y="9"/>
                    </a:lnTo>
                    <a:lnTo>
                      <a:pt x="9764" y="10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0"/>
                    </a:lnTo>
                    <a:lnTo>
                      <a:pt x="9676" y="9"/>
                    </a:lnTo>
                    <a:lnTo>
                      <a:pt x="9675" y="8"/>
                    </a:lnTo>
                    <a:lnTo>
                      <a:pt x="9675" y="6"/>
                    </a:lnTo>
                    <a:lnTo>
                      <a:pt x="9675" y="3"/>
                    </a:lnTo>
                    <a:lnTo>
                      <a:pt x="9676" y="1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1"/>
                    </a:lnTo>
                    <a:lnTo>
                      <a:pt x="9905" y="3"/>
                    </a:lnTo>
                    <a:lnTo>
                      <a:pt x="9906" y="6"/>
                    </a:lnTo>
                    <a:lnTo>
                      <a:pt x="9905" y="8"/>
                    </a:lnTo>
                    <a:lnTo>
                      <a:pt x="9904" y="9"/>
                    </a:lnTo>
                    <a:lnTo>
                      <a:pt x="9902" y="10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0"/>
                    </a:lnTo>
                    <a:lnTo>
                      <a:pt x="9815" y="9"/>
                    </a:lnTo>
                    <a:lnTo>
                      <a:pt x="9814" y="8"/>
                    </a:lnTo>
                    <a:lnTo>
                      <a:pt x="9814" y="6"/>
                    </a:lnTo>
                    <a:lnTo>
                      <a:pt x="9814" y="3"/>
                    </a:lnTo>
                    <a:lnTo>
                      <a:pt x="9815" y="1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10038" y="0"/>
                    </a:lnTo>
                    <a:lnTo>
                      <a:pt x="10040" y="0"/>
                    </a:lnTo>
                    <a:lnTo>
                      <a:pt x="10042" y="1"/>
                    </a:lnTo>
                    <a:lnTo>
                      <a:pt x="10044" y="3"/>
                    </a:lnTo>
                    <a:lnTo>
                      <a:pt x="10044" y="6"/>
                    </a:lnTo>
                    <a:lnTo>
                      <a:pt x="10044" y="8"/>
                    </a:lnTo>
                    <a:lnTo>
                      <a:pt x="10042" y="9"/>
                    </a:lnTo>
                    <a:lnTo>
                      <a:pt x="10040" y="10"/>
                    </a:lnTo>
                    <a:lnTo>
                      <a:pt x="10038" y="12"/>
                    </a:lnTo>
                    <a:lnTo>
                      <a:pt x="9958" y="12"/>
                    </a:lnTo>
                    <a:lnTo>
                      <a:pt x="9955" y="10"/>
                    </a:lnTo>
                    <a:lnTo>
                      <a:pt x="9953" y="9"/>
                    </a:lnTo>
                    <a:lnTo>
                      <a:pt x="9952" y="8"/>
                    </a:lnTo>
                    <a:lnTo>
                      <a:pt x="9952" y="6"/>
                    </a:lnTo>
                    <a:lnTo>
                      <a:pt x="9952" y="3"/>
                    </a:lnTo>
                    <a:lnTo>
                      <a:pt x="9953" y="1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  <a:moveTo>
                      <a:pt x="10095" y="0"/>
                    </a:moveTo>
                    <a:lnTo>
                      <a:pt x="10176" y="0"/>
                    </a:lnTo>
                    <a:lnTo>
                      <a:pt x="10179" y="0"/>
                    </a:lnTo>
                    <a:lnTo>
                      <a:pt x="10180" y="1"/>
                    </a:lnTo>
                    <a:lnTo>
                      <a:pt x="10182" y="3"/>
                    </a:lnTo>
                    <a:lnTo>
                      <a:pt x="10182" y="6"/>
                    </a:lnTo>
                    <a:lnTo>
                      <a:pt x="10182" y="8"/>
                    </a:lnTo>
                    <a:lnTo>
                      <a:pt x="10180" y="9"/>
                    </a:lnTo>
                    <a:lnTo>
                      <a:pt x="10179" y="10"/>
                    </a:lnTo>
                    <a:lnTo>
                      <a:pt x="10176" y="12"/>
                    </a:lnTo>
                    <a:lnTo>
                      <a:pt x="10095" y="12"/>
                    </a:lnTo>
                    <a:lnTo>
                      <a:pt x="10093" y="10"/>
                    </a:lnTo>
                    <a:lnTo>
                      <a:pt x="10092" y="9"/>
                    </a:lnTo>
                    <a:lnTo>
                      <a:pt x="10091" y="8"/>
                    </a:lnTo>
                    <a:lnTo>
                      <a:pt x="10091" y="6"/>
                    </a:lnTo>
                    <a:lnTo>
                      <a:pt x="10091" y="3"/>
                    </a:lnTo>
                    <a:lnTo>
                      <a:pt x="10092" y="1"/>
                    </a:lnTo>
                    <a:lnTo>
                      <a:pt x="10093" y="0"/>
                    </a:lnTo>
                    <a:lnTo>
                      <a:pt x="100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6" name="Freeform 35"/>
              <p:cNvSpPr>
                <a:spLocks noEditPoints="1"/>
              </p:cNvSpPr>
              <p:nvPr/>
            </p:nvSpPr>
            <p:spPr bwMode="auto">
              <a:xfrm>
                <a:off x="704850" y="2854325"/>
                <a:ext cx="9072563" cy="7938"/>
              </a:xfrm>
              <a:custGeom>
                <a:avLst/>
                <a:gdLst>
                  <a:gd name="T0" fmla="*/ 2147483647 w 9988"/>
                  <a:gd name="T1" fmla="*/ 0 h 12"/>
                  <a:gd name="T2" fmla="*/ 2147483647 w 9988"/>
                  <a:gd name="T3" fmla="*/ 2147483647 h 12"/>
                  <a:gd name="T4" fmla="*/ 2147483647 w 9988"/>
                  <a:gd name="T5" fmla="*/ 2147483647 h 12"/>
                  <a:gd name="T6" fmla="*/ 2147483647 w 9988"/>
                  <a:gd name="T7" fmla="*/ 2147483647 h 12"/>
                  <a:gd name="T8" fmla="*/ 2147483647 w 9988"/>
                  <a:gd name="T9" fmla="*/ 2147483647 h 12"/>
                  <a:gd name="T10" fmla="*/ 2147483647 w 9988"/>
                  <a:gd name="T11" fmla="*/ 0 h 12"/>
                  <a:gd name="T12" fmla="*/ 2147483647 w 9988"/>
                  <a:gd name="T13" fmla="*/ 0 h 12"/>
                  <a:gd name="T14" fmla="*/ 2147483647 w 9988"/>
                  <a:gd name="T15" fmla="*/ 2147483647 h 12"/>
                  <a:gd name="T16" fmla="*/ 2147483647 w 9988"/>
                  <a:gd name="T17" fmla="*/ 2147483647 h 12"/>
                  <a:gd name="T18" fmla="*/ 2147483647 w 9988"/>
                  <a:gd name="T19" fmla="*/ 2147483647 h 12"/>
                  <a:gd name="T20" fmla="*/ 2147483647 w 9988"/>
                  <a:gd name="T21" fmla="*/ 2147483647 h 12"/>
                  <a:gd name="T22" fmla="*/ 2147483647 w 9988"/>
                  <a:gd name="T23" fmla="*/ 2147483647 h 12"/>
                  <a:gd name="T24" fmla="*/ 2147483647 w 9988"/>
                  <a:gd name="T25" fmla="*/ 0 h 12"/>
                  <a:gd name="T26" fmla="*/ 2147483647 w 9988"/>
                  <a:gd name="T27" fmla="*/ 0 h 12"/>
                  <a:gd name="T28" fmla="*/ 2147483647 w 9988"/>
                  <a:gd name="T29" fmla="*/ 2147483647 h 12"/>
                  <a:gd name="T30" fmla="*/ 2147483647 w 9988"/>
                  <a:gd name="T31" fmla="*/ 2147483647 h 12"/>
                  <a:gd name="T32" fmla="*/ 2147483647 w 9988"/>
                  <a:gd name="T33" fmla="*/ 2147483647 h 12"/>
                  <a:gd name="T34" fmla="*/ 2147483647 w 9988"/>
                  <a:gd name="T35" fmla="*/ 2147483647 h 12"/>
                  <a:gd name="T36" fmla="*/ 2147483647 w 9988"/>
                  <a:gd name="T37" fmla="*/ 2147483647 h 12"/>
                  <a:gd name="T38" fmla="*/ 2147483647 w 9988"/>
                  <a:gd name="T39" fmla="*/ 0 h 12"/>
                  <a:gd name="T40" fmla="*/ 2147483647 w 9988"/>
                  <a:gd name="T41" fmla="*/ 0 h 12"/>
                  <a:gd name="T42" fmla="*/ 2147483647 w 9988"/>
                  <a:gd name="T43" fmla="*/ 2147483647 h 12"/>
                  <a:gd name="T44" fmla="*/ 2147483647 w 9988"/>
                  <a:gd name="T45" fmla="*/ 2147483647 h 12"/>
                  <a:gd name="T46" fmla="*/ 2147483647 w 9988"/>
                  <a:gd name="T47" fmla="*/ 2147483647 h 12"/>
                  <a:gd name="T48" fmla="*/ 2147483647 w 9988"/>
                  <a:gd name="T49" fmla="*/ 2147483647 h 12"/>
                  <a:gd name="T50" fmla="*/ 2147483647 w 9988"/>
                  <a:gd name="T51" fmla="*/ 0 h 12"/>
                  <a:gd name="T52" fmla="*/ 2147483647 w 9988"/>
                  <a:gd name="T53" fmla="*/ 0 h 12"/>
                  <a:gd name="T54" fmla="*/ 2147483647 w 9988"/>
                  <a:gd name="T55" fmla="*/ 2147483647 h 12"/>
                  <a:gd name="T56" fmla="*/ 2147483647 w 9988"/>
                  <a:gd name="T57" fmla="*/ 2147483647 h 12"/>
                  <a:gd name="T58" fmla="*/ 2147483647 w 9988"/>
                  <a:gd name="T59" fmla="*/ 2147483647 h 12"/>
                  <a:gd name="T60" fmla="*/ 2147483647 w 9988"/>
                  <a:gd name="T61" fmla="*/ 2147483647 h 12"/>
                  <a:gd name="T62" fmla="*/ 2147483647 w 9988"/>
                  <a:gd name="T63" fmla="*/ 2147483647 h 12"/>
                  <a:gd name="T64" fmla="*/ 2147483647 w 9988"/>
                  <a:gd name="T65" fmla="*/ 0 h 12"/>
                  <a:gd name="T66" fmla="*/ 2147483647 w 9988"/>
                  <a:gd name="T67" fmla="*/ 0 h 12"/>
                  <a:gd name="T68" fmla="*/ 2147483647 w 9988"/>
                  <a:gd name="T69" fmla="*/ 2147483647 h 12"/>
                  <a:gd name="T70" fmla="*/ 2147483647 w 9988"/>
                  <a:gd name="T71" fmla="*/ 2147483647 h 12"/>
                  <a:gd name="T72" fmla="*/ 2147483647 w 9988"/>
                  <a:gd name="T73" fmla="*/ 2147483647 h 12"/>
                  <a:gd name="T74" fmla="*/ 2147483647 w 9988"/>
                  <a:gd name="T75" fmla="*/ 2147483647 h 12"/>
                  <a:gd name="T76" fmla="*/ 2147483647 w 9988"/>
                  <a:gd name="T77" fmla="*/ 2147483647 h 12"/>
                  <a:gd name="T78" fmla="*/ 2147483647 w 9988"/>
                  <a:gd name="T79" fmla="*/ 0 h 12"/>
                  <a:gd name="T80" fmla="*/ 2147483647 w 9988"/>
                  <a:gd name="T81" fmla="*/ 0 h 12"/>
                  <a:gd name="T82" fmla="*/ 2147483647 w 9988"/>
                  <a:gd name="T83" fmla="*/ 2147483647 h 12"/>
                  <a:gd name="T84" fmla="*/ 2147483647 w 9988"/>
                  <a:gd name="T85" fmla="*/ 2147483647 h 12"/>
                  <a:gd name="T86" fmla="*/ 2147483647 w 9988"/>
                  <a:gd name="T87" fmla="*/ 2147483647 h 12"/>
                  <a:gd name="T88" fmla="*/ 2147483647 w 9988"/>
                  <a:gd name="T89" fmla="*/ 2147483647 h 12"/>
                  <a:gd name="T90" fmla="*/ 2147483647 w 9988"/>
                  <a:gd name="T91" fmla="*/ 0 h 12"/>
                  <a:gd name="T92" fmla="*/ 2147483647 w 9988"/>
                  <a:gd name="T93" fmla="*/ 0 h 12"/>
                  <a:gd name="T94" fmla="*/ 2147483647 w 9988"/>
                  <a:gd name="T95" fmla="*/ 2147483647 h 12"/>
                  <a:gd name="T96" fmla="*/ 2147483647 w 9988"/>
                  <a:gd name="T97" fmla="*/ 2147483647 h 12"/>
                  <a:gd name="T98" fmla="*/ 2147483647 w 9988"/>
                  <a:gd name="T99" fmla="*/ 2147483647 h 12"/>
                  <a:gd name="T100" fmla="*/ 2147483647 w 9988"/>
                  <a:gd name="T101" fmla="*/ 2147483647 h 12"/>
                  <a:gd name="T102" fmla="*/ 2147483647 w 9988"/>
                  <a:gd name="T103" fmla="*/ 2147483647 h 12"/>
                  <a:gd name="T104" fmla="*/ 2147483647 w 9988"/>
                  <a:gd name="T105" fmla="*/ 0 h 12"/>
                  <a:gd name="T106" fmla="*/ 2147483647 w 9988"/>
                  <a:gd name="T107" fmla="*/ 0 h 12"/>
                  <a:gd name="T108" fmla="*/ 2147483647 w 9988"/>
                  <a:gd name="T109" fmla="*/ 2147483647 h 12"/>
                  <a:gd name="T110" fmla="*/ 2147483647 w 9988"/>
                  <a:gd name="T111" fmla="*/ 2147483647 h 12"/>
                  <a:gd name="T112" fmla="*/ 2147483647 w 9988"/>
                  <a:gd name="T113" fmla="*/ 2147483647 h 12"/>
                  <a:gd name="T114" fmla="*/ 2147483647 w 9988"/>
                  <a:gd name="T115" fmla="*/ 2147483647 h 12"/>
                  <a:gd name="T116" fmla="*/ 2147483647 w 9988"/>
                  <a:gd name="T117" fmla="*/ 2147483647 h 12"/>
                  <a:gd name="T118" fmla="*/ 2147483647 w 9988"/>
                  <a:gd name="T119" fmla="*/ 0 h 12"/>
                  <a:gd name="T120" fmla="*/ 2147483647 w 9988"/>
                  <a:gd name="T121" fmla="*/ 0 h 12"/>
                  <a:gd name="T122" fmla="*/ 2147483647 w 9988"/>
                  <a:gd name="T123" fmla="*/ 2147483647 h 12"/>
                  <a:gd name="T124" fmla="*/ 2147483647 w 9988"/>
                  <a:gd name="T125" fmla="*/ 2147483647 h 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88"/>
                  <a:gd name="T190" fmla="*/ 0 h 12"/>
                  <a:gd name="T191" fmla="*/ 9988 w 9988"/>
                  <a:gd name="T192" fmla="*/ 12 h 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88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3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9"/>
                    </a:lnTo>
                    <a:lnTo>
                      <a:pt x="90" y="10"/>
                    </a:lnTo>
                    <a:lnTo>
                      <a:pt x="88" y="12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3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30" y="9"/>
                    </a:lnTo>
                    <a:lnTo>
                      <a:pt x="229" y="10"/>
                    </a:lnTo>
                    <a:lnTo>
                      <a:pt x="227" y="12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2"/>
                    </a:lnTo>
                    <a:lnTo>
                      <a:pt x="140" y="10"/>
                    </a:lnTo>
                    <a:lnTo>
                      <a:pt x="139" y="9"/>
                    </a:lnTo>
                    <a:lnTo>
                      <a:pt x="139" y="6"/>
                    </a:lnTo>
                    <a:lnTo>
                      <a:pt x="139" y="4"/>
                    </a:lnTo>
                    <a:lnTo>
                      <a:pt x="140" y="3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3"/>
                    </a:lnTo>
                    <a:lnTo>
                      <a:pt x="367" y="4"/>
                    </a:lnTo>
                    <a:lnTo>
                      <a:pt x="369" y="6"/>
                    </a:lnTo>
                    <a:lnTo>
                      <a:pt x="367" y="9"/>
                    </a:lnTo>
                    <a:lnTo>
                      <a:pt x="366" y="10"/>
                    </a:lnTo>
                    <a:lnTo>
                      <a:pt x="365" y="12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2"/>
                    </a:lnTo>
                    <a:lnTo>
                      <a:pt x="278" y="10"/>
                    </a:lnTo>
                    <a:lnTo>
                      <a:pt x="276" y="9"/>
                    </a:lnTo>
                    <a:lnTo>
                      <a:pt x="276" y="6"/>
                    </a:lnTo>
                    <a:lnTo>
                      <a:pt x="276" y="4"/>
                    </a:lnTo>
                    <a:lnTo>
                      <a:pt x="278" y="3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3"/>
                    </a:lnTo>
                    <a:lnTo>
                      <a:pt x="506" y="4"/>
                    </a:lnTo>
                    <a:lnTo>
                      <a:pt x="507" y="6"/>
                    </a:lnTo>
                    <a:lnTo>
                      <a:pt x="506" y="9"/>
                    </a:lnTo>
                    <a:lnTo>
                      <a:pt x="505" y="10"/>
                    </a:lnTo>
                    <a:lnTo>
                      <a:pt x="502" y="12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2"/>
                    </a:lnTo>
                    <a:lnTo>
                      <a:pt x="416" y="10"/>
                    </a:lnTo>
                    <a:lnTo>
                      <a:pt x="414" y="9"/>
                    </a:lnTo>
                    <a:lnTo>
                      <a:pt x="414" y="6"/>
                    </a:lnTo>
                    <a:lnTo>
                      <a:pt x="414" y="4"/>
                    </a:lnTo>
                    <a:lnTo>
                      <a:pt x="416" y="3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3"/>
                    </a:lnTo>
                    <a:lnTo>
                      <a:pt x="644" y="4"/>
                    </a:lnTo>
                    <a:lnTo>
                      <a:pt x="644" y="6"/>
                    </a:lnTo>
                    <a:lnTo>
                      <a:pt x="644" y="9"/>
                    </a:lnTo>
                    <a:lnTo>
                      <a:pt x="643" y="10"/>
                    </a:lnTo>
                    <a:lnTo>
                      <a:pt x="641" y="12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2"/>
                    </a:lnTo>
                    <a:lnTo>
                      <a:pt x="554" y="10"/>
                    </a:lnTo>
                    <a:lnTo>
                      <a:pt x="553" y="9"/>
                    </a:lnTo>
                    <a:lnTo>
                      <a:pt x="553" y="6"/>
                    </a:lnTo>
                    <a:lnTo>
                      <a:pt x="553" y="4"/>
                    </a:lnTo>
                    <a:lnTo>
                      <a:pt x="554" y="3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3"/>
                    </a:lnTo>
                    <a:lnTo>
                      <a:pt x="783" y="4"/>
                    </a:lnTo>
                    <a:lnTo>
                      <a:pt x="783" y="6"/>
                    </a:lnTo>
                    <a:lnTo>
                      <a:pt x="783" y="9"/>
                    </a:lnTo>
                    <a:lnTo>
                      <a:pt x="781" y="10"/>
                    </a:lnTo>
                    <a:lnTo>
                      <a:pt x="779" y="12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2"/>
                    </a:lnTo>
                    <a:lnTo>
                      <a:pt x="693" y="10"/>
                    </a:lnTo>
                    <a:lnTo>
                      <a:pt x="691" y="9"/>
                    </a:lnTo>
                    <a:lnTo>
                      <a:pt x="691" y="6"/>
                    </a:lnTo>
                    <a:lnTo>
                      <a:pt x="691" y="4"/>
                    </a:lnTo>
                    <a:lnTo>
                      <a:pt x="693" y="3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3"/>
                    </a:lnTo>
                    <a:lnTo>
                      <a:pt x="920" y="4"/>
                    </a:lnTo>
                    <a:lnTo>
                      <a:pt x="922" y="6"/>
                    </a:lnTo>
                    <a:lnTo>
                      <a:pt x="920" y="9"/>
                    </a:lnTo>
                    <a:lnTo>
                      <a:pt x="919" y="10"/>
                    </a:lnTo>
                    <a:lnTo>
                      <a:pt x="918" y="12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2"/>
                    </a:lnTo>
                    <a:lnTo>
                      <a:pt x="831" y="10"/>
                    </a:lnTo>
                    <a:lnTo>
                      <a:pt x="829" y="9"/>
                    </a:lnTo>
                    <a:lnTo>
                      <a:pt x="829" y="6"/>
                    </a:lnTo>
                    <a:lnTo>
                      <a:pt x="829" y="4"/>
                    </a:lnTo>
                    <a:lnTo>
                      <a:pt x="831" y="3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3"/>
                    </a:lnTo>
                    <a:lnTo>
                      <a:pt x="1059" y="4"/>
                    </a:lnTo>
                    <a:lnTo>
                      <a:pt x="1060" y="6"/>
                    </a:lnTo>
                    <a:lnTo>
                      <a:pt x="1059" y="9"/>
                    </a:lnTo>
                    <a:lnTo>
                      <a:pt x="1058" y="10"/>
                    </a:lnTo>
                    <a:lnTo>
                      <a:pt x="1055" y="12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2"/>
                    </a:lnTo>
                    <a:lnTo>
                      <a:pt x="969" y="10"/>
                    </a:lnTo>
                    <a:lnTo>
                      <a:pt x="967" y="9"/>
                    </a:lnTo>
                    <a:lnTo>
                      <a:pt x="967" y="6"/>
                    </a:lnTo>
                    <a:lnTo>
                      <a:pt x="967" y="4"/>
                    </a:lnTo>
                    <a:lnTo>
                      <a:pt x="969" y="3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3"/>
                    </a:lnTo>
                    <a:lnTo>
                      <a:pt x="1197" y="4"/>
                    </a:lnTo>
                    <a:lnTo>
                      <a:pt x="1197" y="6"/>
                    </a:lnTo>
                    <a:lnTo>
                      <a:pt x="1197" y="9"/>
                    </a:lnTo>
                    <a:lnTo>
                      <a:pt x="1196" y="10"/>
                    </a:lnTo>
                    <a:lnTo>
                      <a:pt x="1194" y="12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2"/>
                    </a:lnTo>
                    <a:lnTo>
                      <a:pt x="1107" y="10"/>
                    </a:lnTo>
                    <a:lnTo>
                      <a:pt x="1106" y="9"/>
                    </a:lnTo>
                    <a:lnTo>
                      <a:pt x="1106" y="6"/>
                    </a:lnTo>
                    <a:lnTo>
                      <a:pt x="1106" y="4"/>
                    </a:lnTo>
                    <a:lnTo>
                      <a:pt x="1107" y="3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3"/>
                    </a:lnTo>
                    <a:lnTo>
                      <a:pt x="1336" y="4"/>
                    </a:lnTo>
                    <a:lnTo>
                      <a:pt x="1336" y="6"/>
                    </a:lnTo>
                    <a:lnTo>
                      <a:pt x="1336" y="9"/>
                    </a:lnTo>
                    <a:lnTo>
                      <a:pt x="1334" y="10"/>
                    </a:lnTo>
                    <a:lnTo>
                      <a:pt x="1332" y="12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2"/>
                    </a:lnTo>
                    <a:lnTo>
                      <a:pt x="1246" y="10"/>
                    </a:lnTo>
                    <a:lnTo>
                      <a:pt x="1244" y="9"/>
                    </a:lnTo>
                    <a:lnTo>
                      <a:pt x="1244" y="6"/>
                    </a:lnTo>
                    <a:lnTo>
                      <a:pt x="1244" y="4"/>
                    </a:lnTo>
                    <a:lnTo>
                      <a:pt x="1246" y="3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3"/>
                    </a:lnTo>
                    <a:lnTo>
                      <a:pt x="1473" y="4"/>
                    </a:lnTo>
                    <a:lnTo>
                      <a:pt x="1474" y="6"/>
                    </a:lnTo>
                    <a:lnTo>
                      <a:pt x="1473" y="9"/>
                    </a:lnTo>
                    <a:lnTo>
                      <a:pt x="1472" y="10"/>
                    </a:lnTo>
                    <a:lnTo>
                      <a:pt x="1471" y="12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2"/>
                    </a:lnTo>
                    <a:lnTo>
                      <a:pt x="1384" y="10"/>
                    </a:lnTo>
                    <a:lnTo>
                      <a:pt x="1382" y="9"/>
                    </a:lnTo>
                    <a:lnTo>
                      <a:pt x="1382" y="6"/>
                    </a:lnTo>
                    <a:lnTo>
                      <a:pt x="1382" y="4"/>
                    </a:lnTo>
                    <a:lnTo>
                      <a:pt x="1384" y="3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3"/>
                    </a:lnTo>
                    <a:lnTo>
                      <a:pt x="1612" y="4"/>
                    </a:lnTo>
                    <a:lnTo>
                      <a:pt x="1613" y="6"/>
                    </a:lnTo>
                    <a:lnTo>
                      <a:pt x="1612" y="9"/>
                    </a:lnTo>
                    <a:lnTo>
                      <a:pt x="1611" y="10"/>
                    </a:lnTo>
                    <a:lnTo>
                      <a:pt x="1608" y="12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2"/>
                    </a:lnTo>
                    <a:lnTo>
                      <a:pt x="1521" y="10"/>
                    </a:lnTo>
                    <a:lnTo>
                      <a:pt x="1520" y="9"/>
                    </a:lnTo>
                    <a:lnTo>
                      <a:pt x="1520" y="6"/>
                    </a:lnTo>
                    <a:lnTo>
                      <a:pt x="1520" y="4"/>
                    </a:lnTo>
                    <a:lnTo>
                      <a:pt x="1521" y="3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3"/>
                    </a:lnTo>
                    <a:lnTo>
                      <a:pt x="1750" y="4"/>
                    </a:lnTo>
                    <a:lnTo>
                      <a:pt x="1750" y="6"/>
                    </a:lnTo>
                    <a:lnTo>
                      <a:pt x="1750" y="9"/>
                    </a:lnTo>
                    <a:lnTo>
                      <a:pt x="1749" y="10"/>
                    </a:lnTo>
                    <a:lnTo>
                      <a:pt x="1747" y="12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2"/>
                    </a:lnTo>
                    <a:lnTo>
                      <a:pt x="1660" y="10"/>
                    </a:lnTo>
                    <a:lnTo>
                      <a:pt x="1659" y="9"/>
                    </a:lnTo>
                    <a:lnTo>
                      <a:pt x="1659" y="6"/>
                    </a:lnTo>
                    <a:lnTo>
                      <a:pt x="1659" y="4"/>
                    </a:lnTo>
                    <a:lnTo>
                      <a:pt x="1660" y="3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3"/>
                    </a:lnTo>
                    <a:lnTo>
                      <a:pt x="1889" y="4"/>
                    </a:lnTo>
                    <a:lnTo>
                      <a:pt x="1889" y="6"/>
                    </a:lnTo>
                    <a:lnTo>
                      <a:pt x="1889" y="9"/>
                    </a:lnTo>
                    <a:lnTo>
                      <a:pt x="1886" y="10"/>
                    </a:lnTo>
                    <a:lnTo>
                      <a:pt x="1885" y="12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2"/>
                    </a:lnTo>
                    <a:lnTo>
                      <a:pt x="1798" y="10"/>
                    </a:lnTo>
                    <a:lnTo>
                      <a:pt x="1797" y="9"/>
                    </a:lnTo>
                    <a:lnTo>
                      <a:pt x="1797" y="6"/>
                    </a:lnTo>
                    <a:lnTo>
                      <a:pt x="1797" y="4"/>
                    </a:lnTo>
                    <a:lnTo>
                      <a:pt x="1798" y="3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3"/>
                    </a:lnTo>
                    <a:lnTo>
                      <a:pt x="2026" y="4"/>
                    </a:lnTo>
                    <a:lnTo>
                      <a:pt x="2027" y="6"/>
                    </a:lnTo>
                    <a:lnTo>
                      <a:pt x="2026" y="9"/>
                    </a:lnTo>
                    <a:lnTo>
                      <a:pt x="2025" y="10"/>
                    </a:lnTo>
                    <a:lnTo>
                      <a:pt x="2024" y="12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2"/>
                    </a:lnTo>
                    <a:lnTo>
                      <a:pt x="1937" y="10"/>
                    </a:lnTo>
                    <a:lnTo>
                      <a:pt x="1935" y="9"/>
                    </a:lnTo>
                    <a:lnTo>
                      <a:pt x="1935" y="6"/>
                    </a:lnTo>
                    <a:lnTo>
                      <a:pt x="1935" y="4"/>
                    </a:lnTo>
                    <a:lnTo>
                      <a:pt x="1937" y="3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3"/>
                    </a:lnTo>
                    <a:lnTo>
                      <a:pt x="2165" y="4"/>
                    </a:lnTo>
                    <a:lnTo>
                      <a:pt x="2166" y="6"/>
                    </a:lnTo>
                    <a:lnTo>
                      <a:pt x="2165" y="9"/>
                    </a:lnTo>
                    <a:lnTo>
                      <a:pt x="2163" y="10"/>
                    </a:lnTo>
                    <a:lnTo>
                      <a:pt x="2161" y="12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2"/>
                    </a:lnTo>
                    <a:lnTo>
                      <a:pt x="2074" y="10"/>
                    </a:lnTo>
                    <a:lnTo>
                      <a:pt x="2073" y="9"/>
                    </a:lnTo>
                    <a:lnTo>
                      <a:pt x="2073" y="6"/>
                    </a:lnTo>
                    <a:lnTo>
                      <a:pt x="2073" y="4"/>
                    </a:lnTo>
                    <a:lnTo>
                      <a:pt x="2074" y="3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3"/>
                    </a:lnTo>
                    <a:lnTo>
                      <a:pt x="2303" y="4"/>
                    </a:lnTo>
                    <a:lnTo>
                      <a:pt x="2303" y="6"/>
                    </a:lnTo>
                    <a:lnTo>
                      <a:pt x="2303" y="9"/>
                    </a:lnTo>
                    <a:lnTo>
                      <a:pt x="2302" y="10"/>
                    </a:lnTo>
                    <a:lnTo>
                      <a:pt x="2300" y="12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2"/>
                    </a:lnTo>
                    <a:lnTo>
                      <a:pt x="2213" y="10"/>
                    </a:lnTo>
                    <a:lnTo>
                      <a:pt x="2212" y="9"/>
                    </a:lnTo>
                    <a:lnTo>
                      <a:pt x="2212" y="6"/>
                    </a:lnTo>
                    <a:lnTo>
                      <a:pt x="2212" y="4"/>
                    </a:lnTo>
                    <a:lnTo>
                      <a:pt x="2213" y="3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3"/>
                    </a:lnTo>
                    <a:lnTo>
                      <a:pt x="2442" y="4"/>
                    </a:lnTo>
                    <a:lnTo>
                      <a:pt x="2442" y="6"/>
                    </a:lnTo>
                    <a:lnTo>
                      <a:pt x="2442" y="9"/>
                    </a:lnTo>
                    <a:lnTo>
                      <a:pt x="2439" y="10"/>
                    </a:lnTo>
                    <a:lnTo>
                      <a:pt x="2438" y="12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2"/>
                    </a:lnTo>
                    <a:lnTo>
                      <a:pt x="2351" y="10"/>
                    </a:lnTo>
                    <a:lnTo>
                      <a:pt x="2350" y="9"/>
                    </a:lnTo>
                    <a:lnTo>
                      <a:pt x="2350" y="6"/>
                    </a:lnTo>
                    <a:lnTo>
                      <a:pt x="2350" y="4"/>
                    </a:lnTo>
                    <a:lnTo>
                      <a:pt x="2351" y="3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3"/>
                    </a:lnTo>
                    <a:lnTo>
                      <a:pt x="2579" y="4"/>
                    </a:lnTo>
                    <a:lnTo>
                      <a:pt x="2580" y="6"/>
                    </a:lnTo>
                    <a:lnTo>
                      <a:pt x="2579" y="9"/>
                    </a:lnTo>
                    <a:lnTo>
                      <a:pt x="2578" y="10"/>
                    </a:lnTo>
                    <a:lnTo>
                      <a:pt x="2577" y="12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2"/>
                    </a:lnTo>
                    <a:lnTo>
                      <a:pt x="2490" y="10"/>
                    </a:lnTo>
                    <a:lnTo>
                      <a:pt x="2487" y="9"/>
                    </a:lnTo>
                    <a:lnTo>
                      <a:pt x="2487" y="6"/>
                    </a:lnTo>
                    <a:lnTo>
                      <a:pt x="2487" y="4"/>
                    </a:lnTo>
                    <a:lnTo>
                      <a:pt x="2490" y="3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3"/>
                    </a:lnTo>
                    <a:lnTo>
                      <a:pt x="2718" y="4"/>
                    </a:lnTo>
                    <a:lnTo>
                      <a:pt x="2719" y="6"/>
                    </a:lnTo>
                    <a:lnTo>
                      <a:pt x="2718" y="9"/>
                    </a:lnTo>
                    <a:lnTo>
                      <a:pt x="2716" y="10"/>
                    </a:lnTo>
                    <a:lnTo>
                      <a:pt x="2714" y="12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2"/>
                    </a:lnTo>
                    <a:lnTo>
                      <a:pt x="2627" y="10"/>
                    </a:lnTo>
                    <a:lnTo>
                      <a:pt x="2626" y="9"/>
                    </a:lnTo>
                    <a:lnTo>
                      <a:pt x="2626" y="6"/>
                    </a:lnTo>
                    <a:lnTo>
                      <a:pt x="2626" y="4"/>
                    </a:lnTo>
                    <a:lnTo>
                      <a:pt x="2627" y="3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3"/>
                    </a:lnTo>
                    <a:lnTo>
                      <a:pt x="2856" y="4"/>
                    </a:lnTo>
                    <a:lnTo>
                      <a:pt x="2856" y="6"/>
                    </a:lnTo>
                    <a:lnTo>
                      <a:pt x="2856" y="9"/>
                    </a:lnTo>
                    <a:lnTo>
                      <a:pt x="2855" y="10"/>
                    </a:lnTo>
                    <a:lnTo>
                      <a:pt x="2852" y="12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2"/>
                    </a:lnTo>
                    <a:lnTo>
                      <a:pt x="2766" y="10"/>
                    </a:lnTo>
                    <a:lnTo>
                      <a:pt x="2765" y="9"/>
                    </a:lnTo>
                    <a:lnTo>
                      <a:pt x="2765" y="6"/>
                    </a:lnTo>
                    <a:lnTo>
                      <a:pt x="2765" y="4"/>
                    </a:lnTo>
                    <a:lnTo>
                      <a:pt x="2766" y="3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3"/>
                    </a:lnTo>
                    <a:lnTo>
                      <a:pt x="2995" y="4"/>
                    </a:lnTo>
                    <a:lnTo>
                      <a:pt x="2995" y="6"/>
                    </a:lnTo>
                    <a:lnTo>
                      <a:pt x="2995" y="9"/>
                    </a:lnTo>
                    <a:lnTo>
                      <a:pt x="2992" y="10"/>
                    </a:lnTo>
                    <a:lnTo>
                      <a:pt x="2991" y="12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2"/>
                    </a:lnTo>
                    <a:lnTo>
                      <a:pt x="2904" y="10"/>
                    </a:lnTo>
                    <a:lnTo>
                      <a:pt x="2903" y="9"/>
                    </a:lnTo>
                    <a:lnTo>
                      <a:pt x="2903" y="6"/>
                    </a:lnTo>
                    <a:lnTo>
                      <a:pt x="2903" y="4"/>
                    </a:lnTo>
                    <a:lnTo>
                      <a:pt x="2904" y="3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3"/>
                    </a:lnTo>
                    <a:lnTo>
                      <a:pt x="3132" y="4"/>
                    </a:lnTo>
                    <a:lnTo>
                      <a:pt x="3133" y="6"/>
                    </a:lnTo>
                    <a:lnTo>
                      <a:pt x="3132" y="9"/>
                    </a:lnTo>
                    <a:lnTo>
                      <a:pt x="3131" y="10"/>
                    </a:lnTo>
                    <a:lnTo>
                      <a:pt x="3130" y="12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2"/>
                    </a:lnTo>
                    <a:lnTo>
                      <a:pt x="3042" y="10"/>
                    </a:lnTo>
                    <a:lnTo>
                      <a:pt x="3040" y="9"/>
                    </a:lnTo>
                    <a:lnTo>
                      <a:pt x="3040" y="6"/>
                    </a:lnTo>
                    <a:lnTo>
                      <a:pt x="3040" y="4"/>
                    </a:lnTo>
                    <a:lnTo>
                      <a:pt x="3042" y="3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3"/>
                    </a:lnTo>
                    <a:lnTo>
                      <a:pt x="3270" y="4"/>
                    </a:lnTo>
                    <a:lnTo>
                      <a:pt x="3272" y="6"/>
                    </a:lnTo>
                    <a:lnTo>
                      <a:pt x="3270" y="9"/>
                    </a:lnTo>
                    <a:lnTo>
                      <a:pt x="3269" y="10"/>
                    </a:lnTo>
                    <a:lnTo>
                      <a:pt x="3267" y="12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2"/>
                    </a:lnTo>
                    <a:lnTo>
                      <a:pt x="3180" y="10"/>
                    </a:lnTo>
                    <a:lnTo>
                      <a:pt x="3179" y="9"/>
                    </a:lnTo>
                    <a:lnTo>
                      <a:pt x="3179" y="6"/>
                    </a:lnTo>
                    <a:lnTo>
                      <a:pt x="3179" y="4"/>
                    </a:lnTo>
                    <a:lnTo>
                      <a:pt x="3180" y="3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3"/>
                    </a:lnTo>
                    <a:lnTo>
                      <a:pt x="3409" y="4"/>
                    </a:lnTo>
                    <a:lnTo>
                      <a:pt x="3409" y="6"/>
                    </a:lnTo>
                    <a:lnTo>
                      <a:pt x="3409" y="9"/>
                    </a:lnTo>
                    <a:lnTo>
                      <a:pt x="3408" y="10"/>
                    </a:lnTo>
                    <a:lnTo>
                      <a:pt x="3405" y="12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2"/>
                    </a:lnTo>
                    <a:lnTo>
                      <a:pt x="3319" y="10"/>
                    </a:lnTo>
                    <a:lnTo>
                      <a:pt x="3317" y="9"/>
                    </a:lnTo>
                    <a:lnTo>
                      <a:pt x="3317" y="6"/>
                    </a:lnTo>
                    <a:lnTo>
                      <a:pt x="3317" y="4"/>
                    </a:lnTo>
                    <a:lnTo>
                      <a:pt x="3319" y="3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3"/>
                    </a:lnTo>
                    <a:lnTo>
                      <a:pt x="3547" y="4"/>
                    </a:lnTo>
                    <a:lnTo>
                      <a:pt x="3547" y="6"/>
                    </a:lnTo>
                    <a:lnTo>
                      <a:pt x="3547" y="9"/>
                    </a:lnTo>
                    <a:lnTo>
                      <a:pt x="3545" y="10"/>
                    </a:lnTo>
                    <a:lnTo>
                      <a:pt x="3544" y="12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2"/>
                    </a:lnTo>
                    <a:lnTo>
                      <a:pt x="3457" y="10"/>
                    </a:lnTo>
                    <a:lnTo>
                      <a:pt x="3456" y="9"/>
                    </a:lnTo>
                    <a:lnTo>
                      <a:pt x="3456" y="6"/>
                    </a:lnTo>
                    <a:lnTo>
                      <a:pt x="3456" y="4"/>
                    </a:lnTo>
                    <a:lnTo>
                      <a:pt x="3457" y="3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3"/>
                    </a:lnTo>
                    <a:lnTo>
                      <a:pt x="3685" y="4"/>
                    </a:lnTo>
                    <a:lnTo>
                      <a:pt x="3686" y="6"/>
                    </a:lnTo>
                    <a:lnTo>
                      <a:pt x="3685" y="9"/>
                    </a:lnTo>
                    <a:lnTo>
                      <a:pt x="3684" y="10"/>
                    </a:lnTo>
                    <a:lnTo>
                      <a:pt x="3682" y="12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2"/>
                    </a:lnTo>
                    <a:lnTo>
                      <a:pt x="3594" y="10"/>
                    </a:lnTo>
                    <a:lnTo>
                      <a:pt x="3593" y="9"/>
                    </a:lnTo>
                    <a:lnTo>
                      <a:pt x="3593" y="6"/>
                    </a:lnTo>
                    <a:lnTo>
                      <a:pt x="3593" y="4"/>
                    </a:lnTo>
                    <a:lnTo>
                      <a:pt x="3594" y="3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3"/>
                    </a:lnTo>
                    <a:lnTo>
                      <a:pt x="3823" y="4"/>
                    </a:lnTo>
                    <a:lnTo>
                      <a:pt x="3825" y="6"/>
                    </a:lnTo>
                    <a:lnTo>
                      <a:pt x="3823" y="9"/>
                    </a:lnTo>
                    <a:lnTo>
                      <a:pt x="3822" y="10"/>
                    </a:lnTo>
                    <a:lnTo>
                      <a:pt x="3820" y="12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2"/>
                    </a:lnTo>
                    <a:lnTo>
                      <a:pt x="3733" y="10"/>
                    </a:lnTo>
                    <a:lnTo>
                      <a:pt x="3732" y="9"/>
                    </a:lnTo>
                    <a:lnTo>
                      <a:pt x="3732" y="6"/>
                    </a:lnTo>
                    <a:lnTo>
                      <a:pt x="3732" y="4"/>
                    </a:lnTo>
                    <a:lnTo>
                      <a:pt x="3733" y="3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3"/>
                    </a:lnTo>
                    <a:lnTo>
                      <a:pt x="3962" y="4"/>
                    </a:lnTo>
                    <a:lnTo>
                      <a:pt x="3962" y="6"/>
                    </a:lnTo>
                    <a:lnTo>
                      <a:pt x="3962" y="9"/>
                    </a:lnTo>
                    <a:lnTo>
                      <a:pt x="3961" y="10"/>
                    </a:lnTo>
                    <a:lnTo>
                      <a:pt x="3958" y="12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2"/>
                    </a:lnTo>
                    <a:lnTo>
                      <a:pt x="3872" y="10"/>
                    </a:lnTo>
                    <a:lnTo>
                      <a:pt x="3870" y="9"/>
                    </a:lnTo>
                    <a:lnTo>
                      <a:pt x="3870" y="6"/>
                    </a:lnTo>
                    <a:lnTo>
                      <a:pt x="3870" y="4"/>
                    </a:lnTo>
                    <a:lnTo>
                      <a:pt x="3872" y="3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3"/>
                    </a:lnTo>
                    <a:lnTo>
                      <a:pt x="4100" y="4"/>
                    </a:lnTo>
                    <a:lnTo>
                      <a:pt x="4100" y="6"/>
                    </a:lnTo>
                    <a:lnTo>
                      <a:pt x="4100" y="9"/>
                    </a:lnTo>
                    <a:lnTo>
                      <a:pt x="4098" y="10"/>
                    </a:lnTo>
                    <a:lnTo>
                      <a:pt x="4097" y="12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2"/>
                    </a:lnTo>
                    <a:lnTo>
                      <a:pt x="4010" y="10"/>
                    </a:lnTo>
                    <a:lnTo>
                      <a:pt x="4009" y="9"/>
                    </a:lnTo>
                    <a:lnTo>
                      <a:pt x="4009" y="6"/>
                    </a:lnTo>
                    <a:lnTo>
                      <a:pt x="4009" y="4"/>
                    </a:lnTo>
                    <a:lnTo>
                      <a:pt x="4010" y="3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3"/>
                    </a:lnTo>
                    <a:lnTo>
                      <a:pt x="4238" y="4"/>
                    </a:lnTo>
                    <a:lnTo>
                      <a:pt x="4239" y="6"/>
                    </a:lnTo>
                    <a:lnTo>
                      <a:pt x="4238" y="9"/>
                    </a:lnTo>
                    <a:lnTo>
                      <a:pt x="4236" y="10"/>
                    </a:lnTo>
                    <a:lnTo>
                      <a:pt x="4235" y="12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2"/>
                    </a:lnTo>
                    <a:lnTo>
                      <a:pt x="4147" y="10"/>
                    </a:lnTo>
                    <a:lnTo>
                      <a:pt x="4146" y="9"/>
                    </a:lnTo>
                    <a:lnTo>
                      <a:pt x="4146" y="6"/>
                    </a:lnTo>
                    <a:lnTo>
                      <a:pt x="4146" y="4"/>
                    </a:lnTo>
                    <a:lnTo>
                      <a:pt x="4147" y="3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3"/>
                    </a:lnTo>
                    <a:lnTo>
                      <a:pt x="4376" y="4"/>
                    </a:lnTo>
                    <a:lnTo>
                      <a:pt x="4377" y="6"/>
                    </a:lnTo>
                    <a:lnTo>
                      <a:pt x="4376" y="9"/>
                    </a:lnTo>
                    <a:lnTo>
                      <a:pt x="4375" y="10"/>
                    </a:lnTo>
                    <a:lnTo>
                      <a:pt x="4373" y="12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2"/>
                    </a:lnTo>
                    <a:lnTo>
                      <a:pt x="4286" y="10"/>
                    </a:lnTo>
                    <a:lnTo>
                      <a:pt x="4285" y="9"/>
                    </a:lnTo>
                    <a:lnTo>
                      <a:pt x="4285" y="6"/>
                    </a:lnTo>
                    <a:lnTo>
                      <a:pt x="4285" y="4"/>
                    </a:lnTo>
                    <a:lnTo>
                      <a:pt x="4286" y="3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3"/>
                    </a:lnTo>
                    <a:lnTo>
                      <a:pt x="4515" y="4"/>
                    </a:lnTo>
                    <a:lnTo>
                      <a:pt x="4515" y="6"/>
                    </a:lnTo>
                    <a:lnTo>
                      <a:pt x="4515" y="9"/>
                    </a:lnTo>
                    <a:lnTo>
                      <a:pt x="4514" y="10"/>
                    </a:lnTo>
                    <a:lnTo>
                      <a:pt x="4511" y="12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2"/>
                    </a:lnTo>
                    <a:lnTo>
                      <a:pt x="4424" y="10"/>
                    </a:lnTo>
                    <a:lnTo>
                      <a:pt x="4423" y="9"/>
                    </a:lnTo>
                    <a:lnTo>
                      <a:pt x="4423" y="6"/>
                    </a:lnTo>
                    <a:lnTo>
                      <a:pt x="4423" y="4"/>
                    </a:lnTo>
                    <a:lnTo>
                      <a:pt x="4424" y="3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3"/>
                    </a:lnTo>
                    <a:lnTo>
                      <a:pt x="4653" y="4"/>
                    </a:lnTo>
                    <a:lnTo>
                      <a:pt x="4653" y="6"/>
                    </a:lnTo>
                    <a:lnTo>
                      <a:pt x="4653" y="9"/>
                    </a:lnTo>
                    <a:lnTo>
                      <a:pt x="4651" y="10"/>
                    </a:lnTo>
                    <a:lnTo>
                      <a:pt x="4650" y="12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2"/>
                    </a:lnTo>
                    <a:lnTo>
                      <a:pt x="4563" y="10"/>
                    </a:lnTo>
                    <a:lnTo>
                      <a:pt x="4562" y="9"/>
                    </a:lnTo>
                    <a:lnTo>
                      <a:pt x="4562" y="6"/>
                    </a:lnTo>
                    <a:lnTo>
                      <a:pt x="4562" y="4"/>
                    </a:lnTo>
                    <a:lnTo>
                      <a:pt x="4563" y="3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3"/>
                    </a:lnTo>
                    <a:lnTo>
                      <a:pt x="4791" y="4"/>
                    </a:lnTo>
                    <a:lnTo>
                      <a:pt x="4792" y="6"/>
                    </a:lnTo>
                    <a:lnTo>
                      <a:pt x="4791" y="9"/>
                    </a:lnTo>
                    <a:lnTo>
                      <a:pt x="4789" y="10"/>
                    </a:lnTo>
                    <a:lnTo>
                      <a:pt x="4788" y="12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2"/>
                    </a:lnTo>
                    <a:lnTo>
                      <a:pt x="4700" y="10"/>
                    </a:lnTo>
                    <a:lnTo>
                      <a:pt x="4699" y="9"/>
                    </a:lnTo>
                    <a:lnTo>
                      <a:pt x="4699" y="6"/>
                    </a:lnTo>
                    <a:lnTo>
                      <a:pt x="4699" y="4"/>
                    </a:lnTo>
                    <a:lnTo>
                      <a:pt x="4700" y="3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3"/>
                    </a:lnTo>
                    <a:lnTo>
                      <a:pt x="4929" y="4"/>
                    </a:lnTo>
                    <a:lnTo>
                      <a:pt x="4930" y="6"/>
                    </a:lnTo>
                    <a:lnTo>
                      <a:pt x="4929" y="9"/>
                    </a:lnTo>
                    <a:lnTo>
                      <a:pt x="4928" y="10"/>
                    </a:lnTo>
                    <a:lnTo>
                      <a:pt x="4926" y="12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2"/>
                    </a:lnTo>
                    <a:lnTo>
                      <a:pt x="4839" y="10"/>
                    </a:lnTo>
                    <a:lnTo>
                      <a:pt x="4838" y="9"/>
                    </a:lnTo>
                    <a:lnTo>
                      <a:pt x="4838" y="6"/>
                    </a:lnTo>
                    <a:lnTo>
                      <a:pt x="4838" y="4"/>
                    </a:lnTo>
                    <a:lnTo>
                      <a:pt x="4839" y="3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3"/>
                    </a:lnTo>
                    <a:lnTo>
                      <a:pt x="5068" y="4"/>
                    </a:lnTo>
                    <a:lnTo>
                      <a:pt x="5068" y="6"/>
                    </a:lnTo>
                    <a:lnTo>
                      <a:pt x="5068" y="9"/>
                    </a:lnTo>
                    <a:lnTo>
                      <a:pt x="5066" y="10"/>
                    </a:lnTo>
                    <a:lnTo>
                      <a:pt x="5064" y="12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2"/>
                    </a:lnTo>
                    <a:lnTo>
                      <a:pt x="4977" y="10"/>
                    </a:lnTo>
                    <a:lnTo>
                      <a:pt x="4976" y="9"/>
                    </a:lnTo>
                    <a:lnTo>
                      <a:pt x="4976" y="6"/>
                    </a:lnTo>
                    <a:lnTo>
                      <a:pt x="4976" y="4"/>
                    </a:lnTo>
                    <a:lnTo>
                      <a:pt x="4977" y="3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3"/>
                    </a:lnTo>
                    <a:lnTo>
                      <a:pt x="5206" y="4"/>
                    </a:lnTo>
                    <a:lnTo>
                      <a:pt x="5206" y="6"/>
                    </a:lnTo>
                    <a:lnTo>
                      <a:pt x="5206" y="9"/>
                    </a:lnTo>
                    <a:lnTo>
                      <a:pt x="5204" y="10"/>
                    </a:lnTo>
                    <a:lnTo>
                      <a:pt x="5203" y="12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2"/>
                    </a:lnTo>
                    <a:lnTo>
                      <a:pt x="5116" y="10"/>
                    </a:lnTo>
                    <a:lnTo>
                      <a:pt x="5115" y="9"/>
                    </a:lnTo>
                    <a:lnTo>
                      <a:pt x="5115" y="6"/>
                    </a:lnTo>
                    <a:lnTo>
                      <a:pt x="5115" y="4"/>
                    </a:lnTo>
                    <a:lnTo>
                      <a:pt x="5116" y="3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3"/>
                    </a:lnTo>
                    <a:lnTo>
                      <a:pt x="5343" y="4"/>
                    </a:lnTo>
                    <a:lnTo>
                      <a:pt x="5345" y="6"/>
                    </a:lnTo>
                    <a:lnTo>
                      <a:pt x="5343" y="9"/>
                    </a:lnTo>
                    <a:lnTo>
                      <a:pt x="5342" y="10"/>
                    </a:lnTo>
                    <a:lnTo>
                      <a:pt x="5341" y="12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2"/>
                    </a:lnTo>
                    <a:lnTo>
                      <a:pt x="5253" y="10"/>
                    </a:lnTo>
                    <a:lnTo>
                      <a:pt x="5252" y="9"/>
                    </a:lnTo>
                    <a:lnTo>
                      <a:pt x="5252" y="6"/>
                    </a:lnTo>
                    <a:lnTo>
                      <a:pt x="5252" y="4"/>
                    </a:lnTo>
                    <a:lnTo>
                      <a:pt x="5253" y="3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3"/>
                    </a:lnTo>
                    <a:lnTo>
                      <a:pt x="5482" y="4"/>
                    </a:lnTo>
                    <a:lnTo>
                      <a:pt x="5483" y="6"/>
                    </a:lnTo>
                    <a:lnTo>
                      <a:pt x="5482" y="9"/>
                    </a:lnTo>
                    <a:lnTo>
                      <a:pt x="5481" y="10"/>
                    </a:lnTo>
                    <a:lnTo>
                      <a:pt x="5478" y="12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2"/>
                    </a:lnTo>
                    <a:lnTo>
                      <a:pt x="5392" y="10"/>
                    </a:lnTo>
                    <a:lnTo>
                      <a:pt x="5390" y="9"/>
                    </a:lnTo>
                    <a:lnTo>
                      <a:pt x="5390" y="6"/>
                    </a:lnTo>
                    <a:lnTo>
                      <a:pt x="5390" y="4"/>
                    </a:lnTo>
                    <a:lnTo>
                      <a:pt x="5392" y="3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3"/>
                    </a:lnTo>
                    <a:lnTo>
                      <a:pt x="5621" y="4"/>
                    </a:lnTo>
                    <a:lnTo>
                      <a:pt x="5621" y="6"/>
                    </a:lnTo>
                    <a:lnTo>
                      <a:pt x="5621" y="9"/>
                    </a:lnTo>
                    <a:lnTo>
                      <a:pt x="5619" y="10"/>
                    </a:lnTo>
                    <a:lnTo>
                      <a:pt x="5617" y="12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2"/>
                    </a:lnTo>
                    <a:lnTo>
                      <a:pt x="5530" y="10"/>
                    </a:lnTo>
                    <a:lnTo>
                      <a:pt x="5529" y="9"/>
                    </a:lnTo>
                    <a:lnTo>
                      <a:pt x="5529" y="6"/>
                    </a:lnTo>
                    <a:lnTo>
                      <a:pt x="5529" y="4"/>
                    </a:lnTo>
                    <a:lnTo>
                      <a:pt x="5530" y="3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3"/>
                    </a:lnTo>
                    <a:lnTo>
                      <a:pt x="5759" y="4"/>
                    </a:lnTo>
                    <a:lnTo>
                      <a:pt x="5759" y="6"/>
                    </a:lnTo>
                    <a:lnTo>
                      <a:pt x="5759" y="9"/>
                    </a:lnTo>
                    <a:lnTo>
                      <a:pt x="5757" y="10"/>
                    </a:lnTo>
                    <a:lnTo>
                      <a:pt x="5755" y="12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2"/>
                    </a:lnTo>
                    <a:lnTo>
                      <a:pt x="5669" y="10"/>
                    </a:lnTo>
                    <a:lnTo>
                      <a:pt x="5668" y="9"/>
                    </a:lnTo>
                    <a:lnTo>
                      <a:pt x="5668" y="6"/>
                    </a:lnTo>
                    <a:lnTo>
                      <a:pt x="5668" y="4"/>
                    </a:lnTo>
                    <a:lnTo>
                      <a:pt x="5669" y="3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3"/>
                    </a:lnTo>
                    <a:lnTo>
                      <a:pt x="5896" y="4"/>
                    </a:lnTo>
                    <a:lnTo>
                      <a:pt x="5898" y="6"/>
                    </a:lnTo>
                    <a:lnTo>
                      <a:pt x="5896" y="9"/>
                    </a:lnTo>
                    <a:lnTo>
                      <a:pt x="5895" y="10"/>
                    </a:lnTo>
                    <a:lnTo>
                      <a:pt x="5894" y="12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2"/>
                    </a:lnTo>
                    <a:lnTo>
                      <a:pt x="5806" y="10"/>
                    </a:lnTo>
                    <a:lnTo>
                      <a:pt x="5805" y="9"/>
                    </a:lnTo>
                    <a:lnTo>
                      <a:pt x="5805" y="6"/>
                    </a:lnTo>
                    <a:lnTo>
                      <a:pt x="5805" y="4"/>
                    </a:lnTo>
                    <a:lnTo>
                      <a:pt x="5806" y="3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3"/>
                    </a:lnTo>
                    <a:lnTo>
                      <a:pt x="6035" y="4"/>
                    </a:lnTo>
                    <a:lnTo>
                      <a:pt x="6036" y="6"/>
                    </a:lnTo>
                    <a:lnTo>
                      <a:pt x="6035" y="9"/>
                    </a:lnTo>
                    <a:lnTo>
                      <a:pt x="6034" y="10"/>
                    </a:lnTo>
                    <a:lnTo>
                      <a:pt x="6031" y="12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2"/>
                    </a:lnTo>
                    <a:lnTo>
                      <a:pt x="5945" y="10"/>
                    </a:lnTo>
                    <a:lnTo>
                      <a:pt x="5943" y="9"/>
                    </a:lnTo>
                    <a:lnTo>
                      <a:pt x="5943" y="6"/>
                    </a:lnTo>
                    <a:lnTo>
                      <a:pt x="5943" y="4"/>
                    </a:lnTo>
                    <a:lnTo>
                      <a:pt x="5945" y="3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3"/>
                    </a:lnTo>
                    <a:lnTo>
                      <a:pt x="6173" y="4"/>
                    </a:lnTo>
                    <a:lnTo>
                      <a:pt x="6173" y="6"/>
                    </a:lnTo>
                    <a:lnTo>
                      <a:pt x="6173" y="9"/>
                    </a:lnTo>
                    <a:lnTo>
                      <a:pt x="6172" y="10"/>
                    </a:lnTo>
                    <a:lnTo>
                      <a:pt x="6170" y="12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2"/>
                    </a:lnTo>
                    <a:lnTo>
                      <a:pt x="6083" y="10"/>
                    </a:lnTo>
                    <a:lnTo>
                      <a:pt x="6082" y="9"/>
                    </a:lnTo>
                    <a:lnTo>
                      <a:pt x="6082" y="6"/>
                    </a:lnTo>
                    <a:lnTo>
                      <a:pt x="6082" y="4"/>
                    </a:lnTo>
                    <a:lnTo>
                      <a:pt x="6083" y="3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3"/>
                    </a:lnTo>
                    <a:lnTo>
                      <a:pt x="6312" y="4"/>
                    </a:lnTo>
                    <a:lnTo>
                      <a:pt x="6312" y="6"/>
                    </a:lnTo>
                    <a:lnTo>
                      <a:pt x="6312" y="9"/>
                    </a:lnTo>
                    <a:lnTo>
                      <a:pt x="6310" y="10"/>
                    </a:lnTo>
                    <a:lnTo>
                      <a:pt x="6308" y="12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2"/>
                    </a:lnTo>
                    <a:lnTo>
                      <a:pt x="6222" y="10"/>
                    </a:lnTo>
                    <a:lnTo>
                      <a:pt x="6220" y="9"/>
                    </a:lnTo>
                    <a:lnTo>
                      <a:pt x="6220" y="6"/>
                    </a:lnTo>
                    <a:lnTo>
                      <a:pt x="6220" y="4"/>
                    </a:lnTo>
                    <a:lnTo>
                      <a:pt x="6222" y="3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3"/>
                    </a:lnTo>
                    <a:lnTo>
                      <a:pt x="6449" y="4"/>
                    </a:lnTo>
                    <a:lnTo>
                      <a:pt x="6450" y="6"/>
                    </a:lnTo>
                    <a:lnTo>
                      <a:pt x="6449" y="9"/>
                    </a:lnTo>
                    <a:lnTo>
                      <a:pt x="6448" y="10"/>
                    </a:lnTo>
                    <a:lnTo>
                      <a:pt x="6447" y="12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2"/>
                    </a:lnTo>
                    <a:lnTo>
                      <a:pt x="6359" y="10"/>
                    </a:lnTo>
                    <a:lnTo>
                      <a:pt x="6358" y="9"/>
                    </a:lnTo>
                    <a:lnTo>
                      <a:pt x="6358" y="6"/>
                    </a:lnTo>
                    <a:lnTo>
                      <a:pt x="6358" y="4"/>
                    </a:lnTo>
                    <a:lnTo>
                      <a:pt x="6359" y="3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3"/>
                    </a:lnTo>
                    <a:lnTo>
                      <a:pt x="6588" y="4"/>
                    </a:lnTo>
                    <a:lnTo>
                      <a:pt x="6589" y="6"/>
                    </a:lnTo>
                    <a:lnTo>
                      <a:pt x="6588" y="9"/>
                    </a:lnTo>
                    <a:lnTo>
                      <a:pt x="6587" y="10"/>
                    </a:lnTo>
                    <a:lnTo>
                      <a:pt x="6584" y="12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2"/>
                    </a:lnTo>
                    <a:lnTo>
                      <a:pt x="6497" y="10"/>
                    </a:lnTo>
                    <a:lnTo>
                      <a:pt x="6496" y="9"/>
                    </a:lnTo>
                    <a:lnTo>
                      <a:pt x="6496" y="6"/>
                    </a:lnTo>
                    <a:lnTo>
                      <a:pt x="6496" y="4"/>
                    </a:lnTo>
                    <a:lnTo>
                      <a:pt x="6497" y="3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3"/>
                    </a:lnTo>
                    <a:lnTo>
                      <a:pt x="6726" y="4"/>
                    </a:lnTo>
                    <a:lnTo>
                      <a:pt x="6726" y="6"/>
                    </a:lnTo>
                    <a:lnTo>
                      <a:pt x="6726" y="9"/>
                    </a:lnTo>
                    <a:lnTo>
                      <a:pt x="6725" y="10"/>
                    </a:lnTo>
                    <a:lnTo>
                      <a:pt x="6723" y="12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2"/>
                    </a:lnTo>
                    <a:lnTo>
                      <a:pt x="6636" y="10"/>
                    </a:lnTo>
                    <a:lnTo>
                      <a:pt x="6635" y="9"/>
                    </a:lnTo>
                    <a:lnTo>
                      <a:pt x="6635" y="6"/>
                    </a:lnTo>
                    <a:lnTo>
                      <a:pt x="6635" y="4"/>
                    </a:lnTo>
                    <a:lnTo>
                      <a:pt x="6636" y="3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3"/>
                    </a:lnTo>
                    <a:lnTo>
                      <a:pt x="6865" y="4"/>
                    </a:lnTo>
                    <a:lnTo>
                      <a:pt x="6865" y="6"/>
                    </a:lnTo>
                    <a:lnTo>
                      <a:pt x="6865" y="9"/>
                    </a:lnTo>
                    <a:lnTo>
                      <a:pt x="6862" y="10"/>
                    </a:lnTo>
                    <a:lnTo>
                      <a:pt x="6861" y="12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2"/>
                    </a:lnTo>
                    <a:lnTo>
                      <a:pt x="6775" y="10"/>
                    </a:lnTo>
                    <a:lnTo>
                      <a:pt x="6773" y="9"/>
                    </a:lnTo>
                    <a:lnTo>
                      <a:pt x="6773" y="6"/>
                    </a:lnTo>
                    <a:lnTo>
                      <a:pt x="6773" y="4"/>
                    </a:lnTo>
                    <a:lnTo>
                      <a:pt x="6775" y="3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3"/>
                    </a:lnTo>
                    <a:lnTo>
                      <a:pt x="7002" y="4"/>
                    </a:lnTo>
                    <a:lnTo>
                      <a:pt x="7003" y="6"/>
                    </a:lnTo>
                    <a:lnTo>
                      <a:pt x="7002" y="9"/>
                    </a:lnTo>
                    <a:lnTo>
                      <a:pt x="7001" y="10"/>
                    </a:lnTo>
                    <a:lnTo>
                      <a:pt x="7000" y="12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2"/>
                    </a:lnTo>
                    <a:lnTo>
                      <a:pt x="6912" y="10"/>
                    </a:lnTo>
                    <a:lnTo>
                      <a:pt x="6911" y="9"/>
                    </a:lnTo>
                    <a:lnTo>
                      <a:pt x="6911" y="6"/>
                    </a:lnTo>
                    <a:lnTo>
                      <a:pt x="6911" y="4"/>
                    </a:lnTo>
                    <a:lnTo>
                      <a:pt x="6912" y="3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3"/>
                    </a:lnTo>
                    <a:lnTo>
                      <a:pt x="7141" y="4"/>
                    </a:lnTo>
                    <a:lnTo>
                      <a:pt x="7142" y="6"/>
                    </a:lnTo>
                    <a:lnTo>
                      <a:pt x="7141" y="9"/>
                    </a:lnTo>
                    <a:lnTo>
                      <a:pt x="7139" y="10"/>
                    </a:lnTo>
                    <a:lnTo>
                      <a:pt x="7137" y="12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2"/>
                    </a:lnTo>
                    <a:lnTo>
                      <a:pt x="7050" y="10"/>
                    </a:lnTo>
                    <a:lnTo>
                      <a:pt x="7049" y="9"/>
                    </a:lnTo>
                    <a:lnTo>
                      <a:pt x="7049" y="6"/>
                    </a:lnTo>
                    <a:lnTo>
                      <a:pt x="7049" y="4"/>
                    </a:lnTo>
                    <a:lnTo>
                      <a:pt x="7050" y="3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3"/>
                    </a:lnTo>
                    <a:lnTo>
                      <a:pt x="7279" y="4"/>
                    </a:lnTo>
                    <a:lnTo>
                      <a:pt x="7279" y="6"/>
                    </a:lnTo>
                    <a:lnTo>
                      <a:pt x="7279" y="9"/>
                    </a:lnTo>
                    <a:lnTo>
                      <a:pt x="7278" y="10"/>
                    </a:lnTo>
                    <a:lnTo>
                      <a:pt x="7276" y="12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2"/>
                    </a:lnTo>
                    <a:lnTo>
                      <a:pt x="7189" y="10"/>
                    </a:lnTo>
                    <a:lnTo>
                      <a:pt x="7188" y="9"/>
                    </a:lnTo>
                    <a:lnTo>
                      <a:pt x="7188" y="6"/>
                    </a:lnTo>
                    <a:lnTo>
                      <a:pt x="7188" y="4"/>
                    </a:lnTo>
                    <a:lnTo>
                      <a:pt x="7189" y="3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3"/>
                    </a:lnTo>
                    <a:lnTo>
                      <a:pt x="7418" y="4"/>
                    </a:lnTo>
                    <a:lnTo>
                      <a:pt x="7418" y="6"/>
                    </a:lnTo>
                    <a:lnTo>
                      <a:pt x="7418" y="9"/>
                    </a:lnTo>
                    <a:lnTo>
                      <a:pt x="7415" y="10"/>
                    </a:lnTo>
                    <a:lnTo>
                      <a:pt x="7414" y="12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2"/>
                    </a:lnTo>
                    <a:lnTo>
                      <a:pt x="7327" y="10"/>
                    </a:lnTo>
                    <a:lnTo>
                      <a:pt x="7326" y="9"/>
                    </a:lnTo>
                    <a:lnTo>
                      <a:pt x="7326" y="6"/>
                    </a:lnTo>
                    <a:lnTo>
                      <a:pt x="7326" y="4"/>
                    </a:lnTo>
                    <a:lnTo>
                      <a:pt x="7327" y="3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3"/>
                    </a:lnTo>
                    <a:lnTo>
                      <a:pt x="7555" y="4"/>
                    </a:lnTo>
                    <a:lnTo>
                      <a:pt x="7556" y="6"/>
                    </a:lnTo>
                    <a:lnTo>
                      <a:pt x="7555" y="9"/>
                    </a:lnTo>
                    <a:lnTo>
                      <a:pt x="7554" y="10"/>
                    </a:lnTo>
                    <a:lnTo>
                      <a:pt x="7553" y="12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2"/>
                    </a:lnTo>
                    <a:lnTo>
                      <a:pt x="7465" y="10"/>
                    </a:lnTo>
                    <a:lnTo>
                      <a:pt x="7464" y="9"/>
                    </a:lnTo>
                    <a:lnTo>
                      <a:pt x="7464" y="6"/>
                    </a:lnTo>
                    <a:lnTo>
                      <a:pt x="7464" y="4"/>
                    </a:lnTo>
                    <a:lnTo>
                      <a:pt x="7465" y="3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3"/>
                    </a:lnTo>
                    <a:lnTo>
                      <a:pt x="7694" y="4"/>
                    </a:lnTo>
                    <a:lnTo>
                      <a:pt x="7695" y="6"/>
                    </a:lnTo>
                    <a:lnTo>
                      <a:pt x="7694" y="9"/>
                    </a:lnTo>
                    <a:lnTo>
                      <a:pt x="7692" y="10"/>
                    </a:lnTo>
                    <a:lnTo>
                      <a:pt x="7690" y="12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2"/>
                    </a:lnTo>
                    <a:lnTo>
                      <a:pt x="7603" y="10"/>
                    </a:lnTo>
                    <a:lnTo>
                      <a:pt x="7602" y="9"/>
                    </a:lnTo>
                    <a:lnTo>
                      <a:pt x="7602" y="6"/>
                    </a:lnTo>
                    <a:lnTo>
                      <a:pt x="7602" y="4"/>
                    </a:lnTo>
                    <a:lnTo>
                      <a:pt x="7603" y="3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3"/>
                    </a:lnTo>
                    <a:lnTo>
                      <a:pt x="7832" y="4"/>
                    </a:lnTo>
                    <a:lnTo>
                      <a:pt x="7832" y="6"/>
                    </a:lnTo>
                    <a:lnTo>
                      <a:pt x="7832" y="9"/>
                    </a:lnTo>
                    <a:lnTo>
                      <a:pt x="7831" y="10"/>
                    </a:lnTo>
                    <a:lnTo>
                      <a:pt x="7828" y="12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2"/>
                    </a:lnTo>
                    <a:lnTo>
                      <a:pt x="7742" y="10"/>
                    </a:lnTo>
                    <a:lnTo>
                      <a:pt x="7741" y="9"/>
                    </a:lnTo>
                    <a:lnTo>
                      <a:pt x="7741" y="6"/>
                    </a:lnTo>
                    <a:lnTo>
                      <a:pt x="7741" y="4"/>
                    </a:lnTo>
                    <a:lnTo>
                      <a:pt x="7742" y="3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3"/>
                    </a:lnTo>
                    <a:lnTo>
                      <a:pt x="7971" y="4"/>
                    </a:lnTo>
                    <a:lnTo>
                      <a:pt x="7971" y="6"/>
                    </a:lnTo>
                    <a:lnTo>
                      <a:pt x="7971" y="9"/>
                    </a:lnTo>
                    <a:lnTo>
                      <a:pt x="7968" y="10"/>
                    </a:lnTo>
                    <a:lnTo>
                      <a:pt x="7967" y="12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2"/>
                    </a:lnTo>
                    <a:lnTo>
                      <a:pt x="7880" y="10"/>
                    </a:lnTo>
                    <a:lnTo>
                      <a:pt x="7879" y="9"/>
                    </a:lnTo>
                    <a:lnTo>
                      <a:pt x="7879" y="6"/>
                    </a:lnTo>
                    <a:lnTo>
                      <a:pt x="7879" y="4"/>
                    </a:lnTo>
                    <a:lnTo>
                      <a:pt x="7880" y="3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3"/>
                    </a:lnTo>
                    <a:lnTo>
                      <a:pt x="8108" y="4"/>
                    </a:lnTo>
                    <a:lnTo>
                      <a:pt x="8109" y="6"/>
                    </a:lnTo>
                    <a:lnTo>
                      <a:pt x="8108" y="9"/>
                    </a:lnTo>
                    <a:lnTo>
                      <a:pt x="8107" y="10"/>
                    </a:lnTo>
                    <a:lnTo>
                      <a:pt x="8106" y="12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2"/>
                    </a:lnTo>
                    <a:lnTo>
                      <a:pt x="8018" y="10"/>
                    </a:lnTo>
                    <a:lnTo>
                      <a:pt x="8016" y="9"/>
                    </a:lnTo>
                    <a:lnTo>
                      <a:pt x="8016" y="6"/>
                    </a:lnTo>
                    <a:lnTo>
                      <a:pt x="8016" y="4"/>
                    </a:lnTo>
                    <a:lnTo>
                      <a:pt x="8018" y="3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3"/>
                    </a:lnTo>
                    <a:lnTo>
                      <a:pt x="8246" y="4"/>
                    </a:lnTo>
                    <a:lnTo>
                      <a:pt x="8248" y="6"/>
                    </a:lnTo>
                    <a:lnTo>
                      <a:pt x="8246" y="9"/>
                    </a:lnTo>
                    <a:lnTo>
                      <a:pt x="8245" y="10"/>
                    </a:lnTo>
                    <a:lnTo>
                      <a:pt x="8243" y="12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2"/>
                    </a:lnTo>
                    <a:lnTo>
                      <a:pt x="8156" y="10"/>
                    </a:lnTo>
                    <a:lnTo>
                      <a:pt x="8155" y="9"/>
                    </a:lnTo>
                    <a:lnTo>
                      <a:pt x="8155" y="6"/>
                    </a:lnTo>
                    <a:lnTo>
                      <a:pt x="8155" y="4"/>
                    </a:lnTo>
                    <a:lnTo>
                      <a:pt x="8156" y="3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3"/>
                    </a:lnTo>
                    <a:lnTo>
                      <a:pt x="8385" y="4"/>
                    </a:lnTo>
                    <a:lnTo>
                      <a:pt x="8385" y="6"/>
                    </a:lnTo>
                    <a:lnTo>
                      <a:pt x="8385" y="9"/>
                    </a:lnTo>
                    <a:lnTo>
                      <a:pt x="8384" y="10"/>
                    </a:lnTo>
                    <a:lnTo>
                      <a:pt x="8381" y="12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2"/>
                    </a:lnTo>
                    <a:lnTo>
                      <a:pt x="8295" y="10"/>
                    </a:lnTo>
                    <a:lnTo>
                      <a:pt x="8293" y="9"/>
                    </a:lnTo>
                    <a:lnTo>
                      <a:pt x="8293" y="6"/>
                    </a:lnTo>
                    <a:lnTo>
                      <a:pt x="8293" y="4"/>
                    </a:lnTo>
                    <a:lnTo>
                      <a:pt x="8295" y="3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3"/>
                    </a:lnTo>
                    <a:lnTo>
                      <a:pt x="8524" y="4"/>
                    </a:lnTo>
                    <a:lnTo>
                      <a:pt x="8524" y="6"/>
                    </a:lnTo>
                    <a:lnTo>
                      <a:pt x="8524" y="9"/>
                    </a:lnTo>
                    <a:lnTo>
                      <a:pt x="8521" y="10"/>
                    </a:lnTo>
                    <a:lnTo>
                      <a:pt x="8520" y="12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2"/>
                    </a:lnTo>
                    <a:lnTo>
                      <a:pt x="8433" y="10"/>
                    </a:lnTo>
                    <a:lnTo>
                      <a:pt x="8432" y="9"/>
                    </a:lnTo>
                    <a:lnTo>
                      <a:pt x="8432" y="6"/>
                    </a:lnTo>
                    <a:lnTo>
                      <a:pt x="8432" y="4"/>
                    </a:lnTo>
                    <a:lnTo>
                      <a:pt x="8433" y="3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3"/>
                    </a:lnTo>
                    <a:lnTo>
                      <a:pt x="8661" y="4"/>
                    </a:lnTo>
                    <a:lnTo>
                      <a:pt x="8662" y="6"/>
                    </a:lnTo>
                    <a:lnTo>
                      <a:pt x="8661" y="9"/>
                    </a:lnTo>
                    <a:lnTo>
                      <a:pt x="8660" y="10"/>
                    </a:lnTo>
                    <a:lnTo>
                      <a:pt x="8658" y="12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2"/>
                    </a:lnTo>
                    <a:lnTo>
                      <a:pt x="8571" y="10"/>
                    </a:lnTo>
                    <a:lnTo>
                      <a:pt x="8569" y="9"/>
                    </a:lnTo>
                    <a:lnTo>
                      <a:pt x="8569" y="6"/>
                    </a:lnTo>
                    <a:lnTo>
                      <a:pt x="8569" y="4"/>
                    </a:lnTo>
                    <a:lnTo>
                      <a:pt x="8571" y="3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3"/>
                    </a:lnTo>
                    <a:lnTo>
                      <a:pt x="8799" y="4"/>
                    </a:lnTo>
                    <a:lnTo>
                      <a:pt x="8801" y="6"/>
                    </a:lnTo>
                    <a:lnTo>
                      <a:pt x="8799" y="9"/>
                    </a:lnTo>
                    <a:lnTo>
                      <a:pt x="8798" y="10"/>
                    </a:lnTo>
                    <a:lnTo>
                      <a:pt x="8796" y="12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2"/>
                    </a:lnTo>
                    <a:lnTo>
                      <a:pt x="8709" y="10"/>
                    </a:lnTo>
                    <a:lnTo>
                      <a:pt x="8708" y="9"/>
                    </a:lnTo>
                    <a:lnTo>
                      <a:pt x="8708" y="6"/>
                    </a:lnTo>
                    <a:lnTo>
                      <a:pt x="8708" y="4"/>
                    </a:lnTo>
                    <a:lnTo>
                      <a:pt x="8709" y="3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3"/>
                    </a:lnTo>
                    <a:lnTo>
                      <a:pt x="8938" y="4"/>
                    </a:lnTo>
                    <a:lnTo>
                      <a:pt x="8938" y="6"/>
                    </a:lnTo>
                    <a:lnTo>
                      <a:pt x="8938" y="9"/>
                    </a:lnTo>
                    <a:lnTo>
                      <a:pt x="8937" y="10"/>
                    </a:lnTo>
                    <a:lnTo>
                      <a:pt x="8934" y="12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2"/>
                    </a:lnTo>
                    <a:lnTo>
                      <a:pt x="8848" y="10"/>
                    </a:lnTo>
                    <a:lnTo>
                      <a:pt x="8846" y="9"/>
                    </a:lnTo>
                    <a:lnTo>
                      <a:pt x="8846" y="6"/>
                    </a:lnTo>
                    <a:lnTo>
                      <a:pt x="8846" y="4"/>
                    </a:lnTo>
                    <a:lnTo>
                      <a:pt x="8848" y="3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3"/>
                    </a:lnTo>
                    <a:lnTo>
                      <a:pt x="9076" y="4"/>
                    </a:lnTo>
                    <a:lnTo>
                      <a:pt x="9076" y="6"/>
                    </a:lnTo>
                    <a:lnTo>
                      <a:pt x="9076" y="9"/>
                    </a:lnTo>
                    <a:lnTo>
                      <a:pt x="9074" y="10"/>
                    </a:lnTo>
                    <a:lnTo>
                      <a:pt x="9073" y="12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2"/>
                    </a:lnTo>
                    <a:lnTo>
                      <a:pt x="8986" y="10"/>
                    </a:lnTo>
                    <a:lnTo>
                      <a:pt x="8985" y="9"/>
                    </a:lnTo>
                    <a:lnTo>
                      <a:pt x="8985" y="6"/>
                    </a:lnTo>
                    <a:lnTo>
                      <a:pt x="8985" y="4"/>
                    </a:lnTo>
                    <a:lnTo>
                      <a:pt x="8986" y="3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3"/>
                    </a:lnTo>
                    <a:lnTo>
                      <a:pt x="9214" y="4"/>
                    </a:lnTo>
                    <a:lnTo>
                      <a:pt x="9215" y="6"/>
                    </a:lnTo>
                    <a:lnTo>
                      <a:pt x="9214" y="9"/>
                    </a:lnTo>
                    <a:lnTo>
                      <a:pt x="9213" y="10"/>
                    </a:lnTo>
                    <a:lnTo>
                      <a:pt x="9211" y="12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2"/>
                    </a:lnTo>
                    <a:lnTo>
                      <a:pt x="9123" y="10"/>
                    </a:lnTo>
                    <a:lnTo>
                      <a:pt x="9122" y="9"/>
                    </a:lnTo>
                    <a:lnTo>
                      <a:pt x="9122" y="6"/>
                    </a:lnTo>
                    <a:lnTo>
                      <a:pt x="9122" y="4"/>
                    </a:lnTo>
                    <a:lnTo>
                      <a:pt x="9123" y="3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3"/>
                    </a:lnTo>
                    <a:lnTo>
                      <a:pt x="9352" y="4"/>
                    </a:lnTo>
                    <a:lnTo>
                      <a:pt x="9353" y="6"/>
                    </a:lnTo>
                    <a:lnTo>
                      <a:pt x="9352" y="9"/>
                    </a:lnTo>
                    <a:lnTo>
                      <a:pt x="9351" y="10"/>
                    </a:lnTo>
                    <a:lnTo>
                      <a:pt x="9349" y="12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2"/>
                    </a:lnTo>
                    <a:lnTo>
                      <a:pt x="9262" y="10"/>
                    </a:lnTo>
                    <a:lnTo>
                      <a:pt x="9261" y="9"/>
                    </a:lnTo>
                    <a:lnTo>
                      <a:pt x="9261" y="6"/>
                    </a:lnTo>
                    <a:lnTo>
                      <a:pt x="9261" y="4"/>
                    </a:lnTo>
                    <a:lnTo>
                      <a:pt x="9262" y="3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3"/>
                    </a:lnTo>
                    <a:lnTo>
                      <a:pt x="9491" y="4"/>
                    </a:lnTo>
                    <a:lnTo>
                      <a:pt x="9491" y="6"/>
                    </a:lnTo>
                    <a:lnTo>
                      <a:pt x="9491" y="9"/>
                    </a:lnTo>
                    <a:lnTo>
                      <a:pt x="9490" y="10"/>
                    </a:lnTo>
                    <a:lnTo>
                      <a:pt x="9487" y="12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2"/>
                    </a:lnTo>
                    <a:lnTo>
                      <a:pt x="9400" y="10"/>
                    </a:lnTo>
                    <a:lnTo>
                      <a:pt x="9399" y="9"/>
                    </a:lnTo>
                    <a:lnTo>
                      <a:pt x="9399" y="6"/>
                    </a:lnTo>
                    <a:lnTo>
                      <a:pt x="9399" y="4"/>
                    </a:lnTo>
                    <a:lnTo>
                      <a:pt x="9400" y="3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3"/>
                    </a:lnTo>
                    <a:lnTo>
                      <a:pt x="9629" y="4"/>
                    </a:lnTo>
                    <a:lnTo>
                      <a:pt x="9629" y="6"/>
                    </a:lnTo>
                    <a:lnTo>
                      <a:pt x="9629" y="9"/>
                    </a:lnTo>
                    <a:lnTo>
                      <a:pt x="9627" y="10"/>
                    </a:lnTo>
                    <a:lnTo>
                      <a:pt x="9626" y="12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2"/>
                    </a:lnTo>
                    <a:lnTo>
                      <a:pt x="9539" y="10"/>
                    </a:lnTo>
                    <a:lnTo>
                      <a:pt x="9538" y="9"/>
                    </a:lnTo>
                    <a:lnTo>
                      <a:pt x="9538" y="6"/>
                    </a:lnTo>
                    <a:lnTo>
                      <a:pt x="9538" y="4"/>
                    </a:lnTo>
                    <a:lnTo>
                      <a:pt x="9539" y="3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3"/>
                    </a:lnTo>
                    <a:lnTo>
                      <a:pt x="9767" y="4"/>
                    </a:lnTo>
                    <a:lnTo>
                      <a:pt x="9768" y="6"/>
                    </a:lnTo>
                    <a:lnTo>
                      <a:pt x="9767" y="9"/>
                    </a:lnTo>
                    <a:lnTo>
                      <a:pt x="9765" y="10"/>
                    </a:lnTo>
                    <a:lnTo>
                      <a:pt x="9764" y="12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2"/>
                    </a:lnTo>
                    <a:lnTo>
                      <a:pt x="9676" y="10"/>
                    </a:lnTo>
                    <a:lnTo>
                      <a:pt x="9675" y="9"/>
                    </a:lnTo>
                    <a:lnTo>
                      <a:pt x="9675" y="6"/>
                    </a:lnTo>
                    <a:lnTo>
                      <a:pt x="9675" y="4"/>
                    </a:lnTo>
                    <a:lnTo>
                      <a:pt x="9676" y="3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3"/>
                    </a:lnTo>
                    <a:lnTo>
                      <a:pt x="9905" y="4"/>
                    </a:lnTo>
                    <a:lnTo>
                      <a:pt x="9906" y="6"/>
                    </a:lnTo>
                    <a:lnTo>
                      <a:pt x="9905" y="9"/>
                    </a:lnTo>
                    <a:lnTo>
                      <a:pt x="9904" y="10"/>
                    </a:lnTo>
                    <a:lnTo>
                      <a:pt x="9902" y="12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2"/>
                    </a:lnTo>
                    <a:lnTo>
                      <a:pt x="9815" y="10"/>
                    </a:lnTo>
                    <a:lnTo>
                      <a:pt x="9814" y="9"/>
                    </a:lnTo>
                    <a:lnTo>
                      <a:pt x="9814" y="6"/>
                    </a:lnTo>
                    <a:lnTo>
                      <a:pt x="9814" y="4"/>
                    </a:lnTo>
                    <a:lnTo>
                      <a:pt x="9815" y="3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9982" y="0"/>
                    </a:lnTo>
                    <a:lnTo>
                      <a:pt x="9985" y="0"/>
                    </a:lnTo>
                    <a:lnTo>
                      <a:pt x="9986" y="3"/>
                    </a:lnTo>
                    <a:lnTo>
                      <a:pt x="9987" y="4"/>
                    </a:lnTo>
                    <a:lnTo>
                      <a:pt x="9988" y="6"/>
                    </a:lnTo>
                    <a:lnTo>
                      <a:pt x="9987" y="9"/>
                    </a:lnTo>
                    <a:lnTo>
                      <a:pt x="9986" y="10"/>
                    </a:lnTo>
                    <a:lnTo>
                      <a:pt x="9985" y="12"/>
                    </a:lnTo>
                    <a:lnTo>
                      <a:pt x="9982" y="12"/>
                    </a:lnTo>
                    <a:lnTo>
                      <a:pt x="9958" y="12"/>
                    </a:lnTo>
                    <a:lnTo>
                      <a:pt x="9955" y="12"/>
                    </a:lnTo>
                    <a:lnTo>
                      <a:pt x="9953" y="10"/>
                    </a:lnTo>
                    <a:lnTo>
                      <a:pt x="9952" y="9"/>
                    </a:lnTo>
                    <a:lnTo>
                      <a:pt x="9952" y="6"/>
                    </a:lnTo>
                    <a:lnTo>
                      <a:pt x="9952" y="4"/>
                    </a:lnTo>
                    <a:lnTo>
                      <a:pt x="9953" y="3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65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7" name="Rectangle 38"/>
              <p:cNvSpPr>
                <a:spLocks noChangeArrowheads="1"/>
              </p:cNvSpPr>
              <p:nvPr/>
            </p:nvSpPr>
            <p:spPr bwMode="auto">
              <a:xfrm>
                <a:off x="141531" y="3214688"/>
                <a:ext cx="278915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80"/>
                    </a:solidFill>
                    <a:latin typeface="Arial" charset="0"/>
                  </a:rPr>
                  <a:t>9.5ºE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408" name="Rectangle 39"/>
              <p:cNvSpPr>
                <a:spLocks noChangeArrowheads="1"/>
              </p:cNvSpPr>
              <p:nvPr/>
            </p:nvSpPr>
            <p:spPr bwMode="auto">
              <a:xfrm>
                <a:off x="144397" y="4078288"/>
                <a:ext cx="343033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80"/>
                    </a:solidFill>
                    <a:latin typeface="Arial" charset="0"/>
                  </a:rPr>
                  <a:t>57.5ºE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409" name="Rectangle 40"/>
              <p:cNvSpPr>
                <a:spLocks noChangeArrowheads="1"/>
              </p:cNvSpPr>
              <p:nvPr/>
            </p:nvSpPr>
            <p:spPr bwMode="auto">
              <a:xfrm>
                <a:off x="140098" y="4583113"/>
                <a:ext cx="246854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80"/>
                    </a:solidFill>
                    <a:latin typeface="Arial" charset="0"/>
                  </a:rPr>
                  <a:t>63ºE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410" name="Freeform 42"/>
              <p:cNvSpPr>
                <a:spLocks noEditPoints="1"/>
              </p:cNvSpPr>
              <p:nvPr/>
            </p:nvSpPr>
            <p:spPr bwMode="auto">
              <a:xfrm>
                <a:off x="4737100" y="838200"/>
                <a:ext cx="7938" cy="5191125"/>
              </a:xfrm>
              <a:custGeom>
                <a:avLst/>
                <a:gdLst>
                  <a:gd name="T0" fmla="*/ 2147483647 w 12"/>
                  <a:gd name="T1" fmla="*/ 2147483647 h 6539"/>
                  <a:gd name="T2" fmla="*/ 2147483647 w 12"/>
                  <a:gd name="T3" fmla="*/ 2147483647 h 6539"/>
                  <a:gd name="T4" fmla="*/ 2147483647 w 12"/>
                  <a:gd name="T5" fmla="*/ 2147483647 h 6539"/>
                  <a:gd name="T6" fmla="*/ 2147483647 w 12"/>
                  <a:gd name="T7" fmla="*/ 2147483647 h 6539"/>
                  <a:gd name="T8" fmla="*/ 0 w 12"/>
                  <a:gd name="T9" fmla="*/ 2147483647 h 6539"/>
                  <a:gd name="T10" fmla="*/ 2147483647 w 12"/>
                  <a:gd name="T11" fmla="*/ 2147483647 h 6539"/>
                  <a:gd name="T12" fmla="*/ 2147483647 w 12"/>
                  <a:gd name="T13" fmla="*/ 2147483647 h 6539"/>
                  <a:gd name="T14" fmla="*/ 2147483647 w 12"/>
                  <a:gd name="T15" fmla="*/ 2147483647 h 6539"/>
                  <a:gd name="T16" fmla="*/ 2147483647 w 12"/>
                  <a:gd name="T17" fmla="*/ 2147483647 h 6539"/>
                  <a:gd name="T18" fmla="*/ 0 w 12"/>
                  <a:gd name="T19" fmla="*/ 2147483647 h 6539"/>
                  <a:gd name="T20" fmla="*/ 2147483647 w 12"/>
                  <a:gd name="T21" fmla="*/ 2147483647 h 6539"/>
                  <a:gd name="T22" fmla="*/ 2147483647 w 12"/>
                  <a:gd name="T23" fmla="*/ 2147483647 h 6539"/>
                  <a:gd name="T24" fmla="*/ 2147483647 w 12"/>
                  <a:gd name="T25" fmla="*/ 2147483647 h 6539"/>
                  <a:gd name="T26" fmla="*/ 2147483647 w 12"/>
                  <a:gd name="T27" fmla="*/ 2147483647 h 6539"/>
                  <a:gd name="T28" fmla="*/ 0 w 12"/>
                  <a:gd name="T29" fmla="*/ 2147483647 h 6539"/>
                  <a:gd name="T30" fmla="*/ 2147483647 w 12"/>
                  <a:gd name="T31" fmla="*/ 2147483647 h 6539"/>
                  <a:gd name="T32" fmla="*/ 2147483647 w 12"/>
                  <a:gd name="T33" fmla="*/ 2147483647 h 6539"/>
                  <a:gd name="T34" fmla="*/ 2147483647 w 12"/>
                  <a:gd name="T35" fmla="*/ 2147483647 h 6539"/>
                  <a:gd name="T36" fmla="*/ 2147483647 w 12"/>
                  <a:gd name="T37" fmla="*/ 2147483647 h 6539"/>
                  <a:gd name="T38" fmla="*/ 0 w 12"/>
                  <a:gd name="T39" fmla="*/ 2147483647 h 6539"/>
                  <a:gd name="T40" fmla="*/ 2147483647 w 12"/>
                  <a:gd name="T41" fmla="*/ 2147483647 h 6539"/>
                  <a:gd name="T42" fmla="*/ 2147483647 w 12"/>
                  <a:gd name="T43" fmla="*/ 2147483647 h 6539"/>
                  <a:gd name="T44" fmla="*/ 2147483647 w 12"/>
                  <a:gd name="T45" fmla="*/ 2147483647 h 6539"/>
                  <a:gd name="T46" fmla="*/ 2147483647 w 12"/>
                  <a:gd name="T47" fmla="*/ 2147483647 h 6539"/>
                  <a:gd name="T48" fmla="*/ 0 w 12"/>
                  <a:gd name="T49" fmla="*/ 2147483647 h 6539"/>
                  <a:gd name="T50" fmla="*/ 2147483647 w 12"/>
                  <a:gd name="T51" fmla="*/ 2147483647 h 6539"/>
                  <a:gd name="T52" fmla="*/ 2147483647 w 12"/>
                  <a:gd name="T53" fmla="*/ 2147483647 h 6539"/>
                  <a:gd name="T54" fmla="*/ 2147483647 w 12"/>
                  <a:gd name="T55" fmla="*/ 2147483647 h 6539"/>
                  <a:gd name="T56" fmla="*/ 2147483647 w 12"/>
                  <a:gd name="T57" fmla="*/ 2147483647 h 6539"/>
                  <a:gd name="T58" fmla="*/ 0 w 12"/>
                  <a:gd name="T59" fmla="*/ 2147483647 h 6539"/>
                  <a:gd name="T60" fmla="*/ 2147483647 w 12"/>
                  <a:gd name="T61" fmla="*/ 2147483647 h 6539"/>
                  <a:gd name="T62" fmla="*/ 2147483647 w 12"/>
                  <a:gd name="T63" fmla="*/ 2147483647 h 6539"/>
                  <a:gd name="T64" fmla="*/ 2147483647 w 12"/>
                  <a:gd name="T65" fmla="*/ 2147483647 h 6539"/>
                  <a:gd name="T66" fmla="*/ 2147483647 w 12"/>
                  <a:gd name="T67" fmla="*/ 2147483647 h 6539"/>
                  <a:gd name="T68" fmla="*/ 0 w 12"/>
                  <a:gd name="T69" fmla="*/ 2147483647 h 6539"/>
                  <a:gd name="T70" fmla="*/ 2147483647 w 12"/>
                  <a:gd name="T71" fmla="*/ 2147483647 h 6539"/>
                  <a:gd name="T72" fmla="*/ 2147483647 w 12"/>
                  <a:gd name="T73" fmla="*/ 2147483647 h 6539"/>
                  <a:gd name="T74" fmla="*/ 2147483647 w 12"/>
                  <a:gd name="T75" fmla="*/ 2147483647 h 6539"/>
                  <a:gd name="T76" fmla="*/ 2147483647 w 12"/>
                  <a:gd name="T77" fmla="*/ 2147483647 h 6539"/>
                  <a:gd name="T78" fmla="*/ 0 w 12"/>
                  <a:gd name="T79" fmla="*/ 2147483647 h 6539"/>
                  <a:gd name="T80" fmla="*/ 2147483647 w 12"/>
                  <a:gd name="T81" fmla="*/ 2147483647 h 6539"/>
                  <a:gd name="T82" fmla="*/ 2147483647 w 12"/>
                  <a:gd name="T83" fmla="*/ 2147483647 h 6539"/>
                  <a:gd name="T84" fmla="*/ 2147483647 w 12"/>
                  <a:gd name="T85" fmla="*/ 2147483647 h 6539"/>
                  <a:gd name="T86" fmla="*/ 2147483647 w 12"/>
                  <a:gd name="T87" fmla="*/ 2147483647 h 6539"/>
                  <a:gd name="T88" fmla="*/ 0 w 12"/>
                  <a:gd name="T89" fmla="*/ 2147483647 h 6539"/>
                  <a:gd name="T90" fmla="*/ 2147483647 w 12"/>
                  <a:gd name="T91" fmla="*/ 2147483647 h 6539"/>
                  <a:gd name="T92" fmla="*/ 2147483647 w 12"/>
                  <a:gd name="T93" fmla="*/ 2147483647 h 6539"/>
                  <a:gd name="T94" fmla="*/ 2147483647 w 12"/>
                  <a:gd name="T95" fmla="*/ 2147483647 h 6539"/>
                  <a:gd name="T96" fmla="*/ 2147483647 w 12"/>
                  <a:gd name="T97" fmla="*/ 2147483647 h 6539"/>
                  <a:gd name="T98" fmla="*/ 0 w 12"/>
                  <a:gd name="T99" fmla="*/ 2147483647 h 6539"/>
                  <a:gd name="T100" fmla="*/ 2147483647 w 12"/>
                  <a:gd name="T101" fmla="*/ 2147483647 h 6539"/>
                  <a:gd name="T102" fmla="*/ 2147483647 w 12"/>
                  <a:gd name="T103" fmla="*/ 2147483647 h 6539"/>
                  <a:gd name="T104" fmla="*/ 2147483647 w 12"/>
                  <a:gd name="T105" fmla="*/ 2147483647 h 6539"/>
                  <a:gd name="T106" fmla="*/ 2147483647 w 12"/>
                  <a:gd name="T107" fmla="*/ 2147483647 h 6539"/>
                  <a:gd name="T108" fmla="*/ 0 w 12"/>
                  <a:gd name="T109" fmla="*/ 2147483647 h 6539"/>
                  <a:gd name="T110" fmla="*/ 2147483647 w 12"/>
                  <a:gd name="T111" fmla="*/ 2147483647 h 6539"/>
                  <a:gd name="T112" fmla="*/ 2147483647 w 12"/>
                  <a:gd name="T113" fmla="*/ 2147483647 h 6539"/>
                  <a:gd name="T114" fmla="*/ 2147483647 w 12"/>
                  <a:gd name="T115" fmla="*/ 2147483647 h 6539"/>
                  <a:gd name="T116" fmla="*/ 2147483647 w 12"/>
                  <a:gd name="T117" fmla="*/ 2147483647 h 6539"/>
                  <a:gd name="T118" fmla="*/ 0 w 12"/>
                  <a:gd name="T119" fmla="*/ 2147483647 h 65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"/>
                  <a:gd name="T181" fmla="*/ 0 h 6539"/>
                  <a:gd name="T182" fmla="*/ 12 w 12"/>
                  <a:gd name="T183" fmla="*/ 6539 h 65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" h="6539">
                    <a:moveTo>
                      <a:pt x="0" y="6533"/>
                    </a:moveTo>
                    <a:lnTo>
                      <a:pt x="0" y="6453"/>
                    </a:lnTo>
                    <a:lnTo>
                      <a:pt x="1" y="6451"/>
                    </a:lnTo>
                    <a:lnTo>
                      <a:pt x="2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8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2" y="6453"/>
                    </a:lnTo>
                    <a:lnTo>
                      <a:pt x="12" y="6533"/>
                    </a:lnTo>
                    <a:lnTo>
                      <a:pt x="10" y="6536"/>
                    </a:lnTo>
                    <a:lnTo>
                      <a:pt x="9" y="6538"/>
                    </a:lnTo>
                    <a:lnTo>
                      <a:pt x="8" y="6539"/>
                    </a:lnTo>
                    <a:lnTo>
                      <a:pt x="6" y="6539"/>
                    </a:lnTo>
                    <a:lnTo>
                      <a:pt x="3" y="6539"/>
                    </a:lnTo>
                    <a:lnTo>
                      <a:pt x="2" y="6538"/>
                    </a:lnTo>
                    <a:lnTo>
                      <a:pt x="1" y="6536"/>
                    </a:lnTo>
                    <a:lnTo>
                      <a:pt x="0" y="6533"/>
                    </a:lnTo>
                    <a:close/>
                    <a:moveTo>
                      <a:pt x="0" y="6397"/>
                    </a:moveTo>
                    <a:lnTo>
                      <a:pt x="0" y="6317"/>
                    </a:lnTo>
                    <a:lnTo>
                      <a:pt x="1" y="6315"/>
                    </a:lnTo>
                    <a:lnTo>
                      <a:pt x="2" y="6312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8" y="6311"/>
                    </a:lnTo>
                    <a:lnTo>
                      <a:pt x="9" y="6312"/>
                    </a:lnTo>
                    <a:lnTo>
                      <a:pt x="10" y="6315"/>
                    </a:lnTo>
                    <a:lnTo>
                      <a:pt x="12" y="6317"/>
                    </a:lnTo>
                    <a:lnTo>
                      <a:pt x="12" y="6397"/>
                    </a:lnTo>
                    <a:lnTo>
                      <a:pt x="10" y="6398"/>
                    </a:lnTo>
                    <a:lnTo>
                      <a:pt x="9" y="6401"/>
                    </a:lnTo>
                    <a:lnTo>
                      <a:pt x="8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2" y="6401"/>
                    </a:lnTo>
                    <a:lnTo>
                      <a:pt x="1" y="6398"/>
                    </a:lnTo>
                    <a:lnTo>
                      <a:pt x="0" y="6397"/>
                    </a:lnTo>
                    <a:close/>
                    <a:moveTo>
                      <a:pt x="0" y="6260"/>
                    </a:moveTo>
                    <a:lnTo>
                      <a:pt x="0" y="6180"/>
                    </a:lnTo>
                    <a:lnTo>
                      <a:pt x="1" y="6177"/>
                    </a:lnTo>
                    <a:lnTo>
                      <a:pt x="2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8" y="6174"/>
                    </a:lnTo>
                    <a:lnTo>
                      <a:pt x="9" y="6175"/>
                    </a:lnTo>
                    <a:lnTo>
                      <a:pt x="10" y="6177"/>
                    </a:lnTo>
                    <a:lnTo>
                      <a:pt x="12" y="6180"/>
                    </a:lnTo>
                    <a:lnTo>
                      <a:pt x="12" y="6260"/>
                    </a:lnTo>
                    <a:lnTo>
                      <a:pt x="10" y="6262"/>
                    </a:lnTo>
                    <a:lnTo>
                      <a:pt x="9" y="6263"/>
                    </a:lnTo>
                    <a:lnTo>
                      <a:pt x="8" y="6264"/>
                    </a:lnTo>
                    <a:lnTo>
                      <a:pt x="6" y="6266"/>
                    </a:lnTo>
                    <a:lnTo>
                      <a:pt x="3" y="6264"/>
                    </a:lnTo>
                    <a:lnTo>
                      <a:pt x="2" y="6263"/>
                    </a:lnTo>
                    <a:lnTo>
                      <a:pt x="1" y="6262"/>
                    </a:lnTo>
                    <a:lnTo>
                      <a:pt x="0" y="6260"/>
                    </a:lnTo>
                    <a:close/>
                    <a:moveTo>
                      <a:pt x="0" y="6122"/>
                    </a:moveTo>
                    <a:lnTo>
                      <a:pt x="0" y="6042"/>
                    </a:lnTo>
                    <a:lnTo>
                      <a:pt x="1" y="6040"/>
                    </a:lnTo>
                    <a:lnTo>
                      <a:pt x="2" y="6038"/>
                    </a:lnTo>
                    <a:lnTo>
                      <a:pt x="3" y="6037"/>
                    </a:lnTo>
                    <a:lnTo>
                      <a:pt x="6" y="6036"/>
                    </a:lnTo>
                    <a:lnTo>
                      <a:pt x="8" y="6037"/>
                    </a:lnTo>
                    <a:lnTo>
                      <a:pt x="9" y="6038"/>
                    </a:lnTo>
                    <a:lnTo>
                      <a:pt x="10" y="6040"/>
                    </a:lnTo>
                    <a:lnTo>
                      <a:pt x="12" y="6042"/>
                    </a:lnTo>
                    <a:lnTo>
                      <a:pt x="12" y="6122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8" y="6127"/>
                    </a:lnTo>
                    <a:lnTo>
                      <a:pt x="6" y="6128"/>
                    </a:lnTo>
                    <a:lnTo>
                      <a:pt x="3" y="6127"/>
                    </a:lnTo>
                    <a:lnTo>
                      <a:pt x="2" y="6126"/>
                    </a:lnTo>
                    <a:lnTo>
                      <a:pt x="1" y="6125"/>
                    </a:lnTo>
                    <a:lnTo>
                      <a:pt x="0" y="6122"/>
                    </a:lnTo>
                    <a:close/>
                    <a:moveTo>
                      <a:pt x="0" y="5985"/>
                    </a:moveTo>
                    <a:lnTo>
                      <a:pt x="0" y="5905"/>
                    </a:lnTo>
                    <a:lnTo>
                      <a:pt x="1" y="5902"/>
                    </a:lnTo>
                    <a:lnTo>
                      <a:pt x="2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8" y="5900"/>
                    </a:lnTo>
                    <a:lnTo>
                      <a:pt x="9" y="5901"/>
                    </a:lnTo>
                    <a:lnTo>
                      <a:pt x="10" y="5902"/>
                    </a:lnTo>
                    <a:lnTo>
                      <a:pt x="12" y="5905"/>
                    </a:lnTo>
                    <a:lnTo>
                      <a:pt x="12" y="5985"/>
                    </a:lnTo>
                    <a:lnTo>
                      <a:pt x="10" y="5987"/>
                    </a:lnTo>
                    <a:lnTo>
                      <a:pt x="9" y="5989"/>
                    </a:lnTo>
                    <a:lnTo>
                      <a:pt x="8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2" y="5989"/>
                    </a:lnTo>
                    <a:lnTo>
                      <a:pt x="1" y="5987"/>
                    </a:lnTo>
                    <a:lnTo>
                      <a:pt x="0" y="5985"/>
                    </a:lnTo>
                    <a:close/>
                    <a:moveTo>
                      <a:pt x="0" y="5848"/>
                    </a:moveTo>
                    <a:lnTo>
                      <a:pt x="0" y="5768"/>
                    </a:lnTo>
                    <a:lnTo>
                      <a:pt x="1" y="5766"/>
                    </a:lnTo>
                    <a:lnTo>
                      <a:pt x="2" y="5764"/>
                    </a:lnTo>
                    <a:lnTo>
                      <a:pt x="3" y="5762"/>
                    </a:lnTo>
                    <a:lnTo>
                      <a:pt x="6" y="5762"/>
                    </a:lnTo>
                    <a:lnTo>
                      <a:pt x="8" y="5762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2" y="5768"/>
                    </a:lnTo>
                    <a:lnTo>
                      <a:pt x="12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8" y="5853"/>
                    </a:lnTo>
                    <a:lnTo>
                      <a:pt x="6" y="5853"/>
                    </a:lnTo>
                    <a:lnTo>
                      <a:pt x="3" y="5853"/>
                    </a:lnTo>
                    <a:lnTo>
                      <a:pt x="2" y="5852"/>
                    </a:lnTo>
                    <a:lnTo>
                      <a:pt x="1" y="5850"/>
                    </a:lnTo>
                    <a:lnTo>
                      <a:pt x="0" y="5848"/>
                    </a:lnTo>
                    <a:close/>
                    <a:moveTo>
                      <a:pt x="0" y="5711"/>
                    </a:moveTo>
                    <a:lnTo>
                      <a:pt x="0" y="5631"/>
                    </a:lnTo>
                    <a:lnTo>
                      <a:pt x="1" y="5628"/>
                    </a:lnTo>
                    <a:lnTo>
                      <a:pt x="2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8" y="5625"/>
                    </a:lnTo>
                    <a:lnTo>
                      <a:pt x="9" y="5626"/>
                    </a:lnTo>
                    <a:lnTo>
                      <a:pt x="10" y="5628"/>
                    </a:lnTo>
                    <a:lnTo>
                      <a:pt x="12" y="5631"/>
                    </a:lnTo>
                    <a:lnTo>
                      <a:pt x="12" y="5711"/>
                    </a:lnTo>
                    <a:lnTo>
                      <a:pt x="10" y="5713"/>
                    </a:lnTo>
                    <a:lnTo>
                      <a:pt x="9" y="5714"/>
                    </a:lnTo>
                    <a:lnTo>
                      <a:pt x="8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2" y="5714"/>
                    </a:lnTo>
                    <a:lnTo>
                      <a:pt x="1" y="5713"/>
                    </a:lnTo>
                    <a:lnTo>
                      <a:pt x="0" y="5711"/>
                    </a:lnTo>
                    <a:close/>
                    <a:moveTo>
                      <a:pt x="0" y="5573"/>
                    </a:moveTo>
                    <a:lnTo>
                      <a:pt x="0" y="5493"/>
                    </a:lnTo>
                    <a:lnTo>
                      <a:pt x="1" y="5491"/>
                    </a:lnTo>
                    <a:lnTo>
                      <a:pt x="2" y="5490"/>
                    </a:lnTo>
                    <a:lnTo>
                      <a:pt x="3" y="5489"/>
                    </a:lnTo>
                    <a:lnTo>
                      <a:pt x="6" y="5487"/>
                    </a:lnTo>
                    <a:lnTo>
                      <a:pt x="8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2" y="5493"/>
                    </a:lnTo>
                    <a:lnTo>
                      <a:pt x="12" y="5573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8" y="5578"/>
                    </a:lnTo>
                    <a:lnTo>
                      <a:pt x="6" y="5579"/>
                    </a:lnTo>
                    <a:lnTo>
                      <a:pt x="3" y="5578"/>
                    </a:lnTo>
                    <a:lnTo>
                      <a:pt x="2" y="5577"/>
                    </a:lnTo>
                    <a:lnTo>
                      <a:pt x="1" y="5576"/>
                    </a:lnTo>
                    <a:lnTo>
                      <a:pt x="0" y="5573"/>
                    </a:lnTo>
                    <a:close/>
                    <a:moveTo>
                      <a:pt x="0" y="5436"/>
                    </a:moveTo>
                    <a:lnTo>
                      <a:pt x="0" y="5356"/>
                    </a:lnTo>
                    <a:lnTo>
                      <a:pt x="1" y="5353"/>
                    </a:lnTo>
                    <a:lnTo>
                      <a:pt x="2" y="5352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8" y="5351"/>
                    </a:lnTo>
                    <a:lnTo>
                      <a:pt x="9" y="5352"/>
                    </a:lnTo>
                    <a:lnTo>
                      <a:pt x="10" y="5353"/>
                    </a:lnTo>
                    <a:lnTo>
                      <a:pt x="12" y="5356"/>
                    </a:lnTo>
                    <a:lnTo>
                      <a:pt x="12" y="5436"/>
                    </a:lnTo>
                    <a:lnTo>
                      <a:pt x="10" y="5438"/>
                    </a:lnTo>
                    <a:lnTo>
                      <a:pt x="9" y="5441"/>
                    </a:lnTo>
                    <a:lnTo>
                      <a:pt x="8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2" y="5441"/>
                    </a:lnTo>
                    <a:lnTo>
                      <a:pt x="1" y="5438"/>
                    </a:lnTo>
                    <a:lnTo>
                      <a:pt x="0" y="5436"/>
                    </a:lnTo>
                    <a:close/>
                    <a:moveTo>
                      <a:pt x="0" y="5300"/>
                    </a:moveTo>
                    <a:lnTo>
                      <a:pt x="0" y="5220"/>
                    </a:lnTo>
                    <a:lnTo>
                      <a:pt x="1" y="5217"/>
                    </a:lnTo>
                    <a:lnTo>
                      <a:pt x="2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8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2" y="5220"/>
                    </a:lnTo>
                    <a:lnTo>
                      <a:pt x="12" y="5300"/>
                    </a:lnTo>
                    <a:lnTo>
                      <a:pt x="10" y="5301"/>
                    </a:lnTo>
                    <a:lnTo>
                      <a:pt x="9" y="5303"/>
                    </a:lnTo>
                    <a:lnTo>
                      <a:pt x="8" y="5304"/>
                    </a:lnTo>
                    <a:lnTo>
                      <a:pt x="6" y="5304"/>
                    </a:lnTo>
                    <a:lnTo>
                      <a:pt x="3" y="5304"/>
                    </a:lnTo>
                    <a:lnTo>
                      <a:pt x="2" y="5303"/>
                    </a:lnTo>
                    <a:lnTo>
                      <a:pt x="1" y="5301"/>
                    </a:lnTo>
                    <a:lnTo>
                      <a:pt x="0" y="5300"/>
                    </a:lnTo>
                    <a:close/>
                    <a:moveTo>
                      <a:pt x="0" y="5162"/>
                    </a:moveTo>
                    <a:lnTo>
                      <a:pt x="0" y="5082"/>
                    </a:lnTo>
                    <a:lnTo>
                      <a:pt x="1" y="5080"/>
                    </a:lnTo>
                    <a:lnTo>
                      <a:pt x="2" y="5077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8" y="5076"/>
                    </a:lnTo>
                    <a:lnTo>
                      <a:pt x="9" y="5077"/>
                    </a:lnTo>
                    <a:lnTo>
                      <a:pt x="10" y="5080"/>
                    </a:lnTo>
                    <a:lnTo>
                      <a:pt x="12" y="5082"/>
                    </a:lnTo>
                    <a:lnTo>
                      <a:pt x="12" y="5162"/>
                    </a:lnTo>
                    <a:lnTo>
                      <a:pt x="10" y="5165"/>
                    </a:lnTo>
                    <a:lnTo>
                      <a:pt x="9" y="5166"/>
                    </a:lnTo>
                    <a:lnTo>
                      <a:pt x="8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2" y="5166"/>
                    </a:lnTo>
                    <a:lnTo>
                      <a:pt x="1" y="5165"/>
                    </a:lnTo>
                    <a:lnTo>
                      <a:pt x="0" y="5162"/>
                    </a:lnTo>
                    <a:close/>
                    <a:moveTo>
                      <a:pt x="0" y="5025"/>
                    </a:moveTo>
                    <a:lnTo>
                      <a:pt x="0" y="4945"/>
                    </a:lnTo>
                    <a:lnTo>
                      <a:pt x="1" y="4942"/>
                    </a:lnTo>
                    <a:lnTo>
                      <a:pt x="2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8" y="4940"/>
                    </a:lnTo>
                    <a:lnTo>
                      <a:pt x="9" y="4941"/>
                    </a:lnTo>
                    <a:lnTo>
                      <a:pt x="10" y="4942"/>
                    </a:lnTo>
                    <a:lnTo>
                      <a:pt x="12" y="4945"/>
                    </a:lnTo>
                    <a:lnTo>
                      <a:pt x="12" y="5025"/>
                    </a:lnTo>
                    <a:lnTo>
                      <a:pt x="10" y="5027"/>
                    </a:lnTo>
                    <a:lnTo>
                      <a:pt x="9" y="5028"/>
                    </a:lnTo>
                    <a:lnTo>
                      <a:pt x="8" y="5029"/>
                    </a:lnTo>
                    <a:lnTo>
                      <a:pt x="6" y="5031"/>
                    </a:lnTo>
                    <a:lnTo>
                      <a:pt x="3" y="5029"/>
                    </a:lnTo>
                    <a:lnTo>
                      <a:pt x="2" y="5028"/>
                    </a:lnTo>
                    <a:lnTo>
                      <a:pt x="1" y="5027"/>
                    </a:lnTo>
                    <a:lnTo>
                      <a:pt x="0" y="5025"/>
                    </a:lnTo>
                    <a:close/>
                    <a:moveTo>
                      <a:pt x="0" y="4887"/>
                    </a:moveTo>
                    <a:lnTo>
                      <a:pt x="0" y="4807"/>
                    </a:lnTo>
                    <a:lnTo>
                      <a:pt x="1" y="4805"/>
                    </a:lnTo>
                    <a:lnTo>
                      <a:pt x="2" y="4803"/>
                    </a:lnTo>
                    <a:lnTo>
                      <a:pt x="3" y="4802"/>
                    </a:lnTo>
                    <a:lnTo>
                      <a:pt x="6" y="4802"/>
                    </a:lnTo>
                    <a:lnTo>
                      <a:pt x="8" y="4802"/>
                    </a:lnTo>
                    <a:lnTo>
                      <a:pt x="9" y="4803"/>
                    </a:lnTo>
                    <a:lnTo>
                      <a:pt x="10" y="4805"/>
                    </a:lnTo>
                    <a:lnTo>
                      <a:pt x="12" y="4807"/>
                    </a:lnTo>
                    <a:lnTo>
                      <a:pt x="12" y="4887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8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2" y="4892"/>
                    </a:lnTo>
                    <a:lnTo>
                      <a:pt x="1" y="4890"/>
                    </a:lnTo>
                    <a:lnTo>
                      <a:pt x="0" y="4887"/>
                    </a:lnTo>
                    <a:close/>
                    <a:moveTo>
                      <a:pt x="0" y="4751"/>
                    </a:moveTo>
                    <a:lnTo>
                      <a:pt x="0" y="4671"/>
                    </a:lnTo>
                    <a:lnTo>
                      <a:pt x="1" y="4668"/>
                    </a:lnTo>
                    <a:lnTo>
                      <a:pt x="2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8" y="4665"/>
                    </a:lnTo>
                    <a:lnTo>
                      <a:pt x="9" y="4666"/>
                    </a:lnTo>
                    <a:lnTo>
                      <a:pt x="10" y="4668"/>
                    </a:lnTo>
                    <a:lnTo>
                      <a:pt x="12" y="4671"/>
                    </a:lnTo>
                    <a:lnTo>
                      <a:pt x="12" y="4751"/>
                    </a:lnTo>
                    <a:lnTo>
                      <a:pt x="10" y="4752"/>
                    </a:lnTo>
                    <a:lnTo>
                      <a:pt x="9" y="4754"/>
                    </a:lnTo>
                    <a:lnTo>
                      <a:pt x="8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2" y="4754"/>
                    </a:lnTo>
                    <a:lnTo>
                      <a:pt x="1" y="4752"/>
                    </a:lnTo>
                    <a:lnTo>
                      <a:pt x="0" y="4751"/>
                    </a:lnTo>
                    <a:close/>
                    <a:moveTo>
                      <a:pt x="0" y="4613"/>
                    </a:moveTo>
                    <a:lnTo>
                      <a:pt x="0" y="4533"/>
                    </a:lnTo>
                    <a:lnTo>
                      <a:pt x="1" y="4531"/>
                    </a:lnTo>
                    <a:lnTo>
                      <a:pt x="2" y="4528"/>
                    </a:lnTo>
                    <a:lnTo>
                      <a:pt x="3" y="4527"/>
                    </a:lnTo>
                    <a:lnTo>
                      <a:pt x="6" y="4527"/>
                    </a:lnTo>
                    <a:lnTo>
                      <a:pt x="8" y="4527"/>
                    </a:lnTo>
                    <a:lnTo>
                      <a:pt x="9" y="4528"/>
                    </a:lnTo>
                    <a:lnTo>
                      <a:pt x="10" y="4531"/>
                    </a:lnTo>
                    <a:lnTo>
                      <a:pt x="12" y="4533"/>
                    </a:lnTo>
                    <a:lnTo>
                      <a:pt x="12" y="4613"/>
                    </a:lnTo>
                    <a:lnTo>
                      <a:pt x="10" y="4616"/>
                    </a:lnTo>
                    <a:lnTo>
                      <a:pt x="9" y="4617"/>
                    </a:lnTo>
                    <a:lnTo>
                      <a:pt x="8" y="4618"/>
                    </a:lnTo>
                    <a:lnTo>
                      <a:pt x="6" y="4619"/>
                    </a:lnTo>
                    <a:lnTo>
                      <a:pt x="3" y="4618"/>
                    </a:lnTo>
                    <a:lnTo>
                      <a:pt x="2" y="4617"/>
                    </a:lnTo>
                    <a:lnTo>
                      <a:pt x="1" y="4616"/>
                    </a:lnTo>
                    <a:lnTo>
                      <a:pt x="0" y="4613"/>
                    </a:lnTo>
                    <a:close/>
                    <a:moveTo>
                      <a:pt x="0" y="4476"/>
                    </a:moveTo>
                    <a:lnTo>
                      <a:pt x="0" y="4396"/>
                    </a:lnTo>
                    <a:lnTo>
                      <a:pt x="1" y="4393"/>
                    </a:lnTo>
                    <a:lnTo>
                      <a:pt x="2" y="4392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8" y="4391"/>
                    </a:lnTo>
                    <a:lnTo>
                      <a:pt x="9" y="4392"/>
                    </a:lnTo>
                    <a:lnTo>
                      <a:pt x="10" y="4393"/>
                    </a:lnTo>
                    <a:lnTo>
                      <a:pt x="12" y="4396"/>
                    </a:lnTo>
                    <a:lnTo>
                      <a:pt x="12" y="4476"/>
                    </a:lnTo>
                    <a:lnTo>
                      <a:pt x="10" y="4478"/>
                    </a:lnTo>
                    <a:lnTo>
                      <a:pt x="9" y="4479"/>
                    </a:lnTo>
                    <a:lnTo>
                      <a:pt x="8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2" y="4479"/>
                    </a:lnTo>
                    <a:lnTo>
                      <a:pt x="1" y="4478"/>
                    </a:lnTo>
                    <a:lnTo>
                      <a:pt x="0" y="4476"/>
                    </a:lnTo>
                    <a:close/>
                    <a:moveTo>
                      <a:pt x="0" y="4338"/>
                    </a:moveTo>
                    <a:lnTo>
                      <a:pt x="0" y="4258"/>
                    </a:lnTo>
                    <a:lnTo>
                      <a:pt x="1" y="4256"/>
                    </a:lnTo>
                    <a:lnTo>
                      <a:pt x="2" y="4255"/>
                    </a:lnTo>
                    <a:lnTo>
                      <a:pt x="3" y="4253"/>
                    </a:lnTo>
                    <a:lnTo>
                      <a:pt x="6" y="4253"/>
                    </a:lnTo>
                    <a:lnTo>
                      <a:pt x="8" y="4253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2" y="4258"/>
                    </a:lnTo>
                    <a:lnTo>
                      <a:pt x="12" y="4338"/>
                    </a:lnTo>
                    <a:lnTo>
                      <a:pt x="10" y="4341"/>
                    </a:lnTo>
                    <a:lnTo>
                      <a:pt x="9" y="4343"/>
                    </a:lnTo>
                    <a:lnTo>
                      <a:pt x="8" y="4344"/>
                    </a:lnTo>
                    <a:lnTo>
                      <a:pt x="6" y="4344"/>
                    </a:lnTo>
                    <a:lnTo>
                      <a:pt x="3" y="4344"/>
                    </a:lnTo>
                    <a:lnTo>
                      <a:pt x="2" y="4343"/>
                    </a:lnTo>
                    <a:lnTo>
                      <a:pt x="1" y="4341"/>
                    </a:lnTo>
                    <a:lnTo>
                      <a:pt x="0" y="4338"/>
                    </a:lnTo>
                    <a:close/>
                    <a:moveTo>
                      <a:pt x="0" y="4202"/>
                    </a:moveTo>
                    <a:lnTo>
                      <a:pt x="0" y="4122"/>
                    </a:lnTo>
                    <a:lnTo>
                      <a:pt x="1" y="4120"/>
                    </a:lnTo>
                    <a:lnTo>
                      <a:pt x="2" y="4117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8" y="4116"/>
                    </a:lnTo>
                    <a:lnTo>
                      <a:pt x="9" y="4117"/>
                    </a:lnTo>
                    <a:lnTo>
                      <a:pt x="10" y="4120"/>
                    </a:lnTo>
                    <a:lnTo>
                      <a:pt x="12" y="4122"/>
                    </a:lnTo>
                    <a:lnTo>
                      <a:pt x="12" y="4202"/>
                    </a:lnTo>
                    <a:lnTo>
                      <a:pt x="10" y="4203"/>
                    </a:lnTo>
                    <a:lnTo>
                      <a:pt x="9" y="4206"/>
                    </a:lnTo>
                    <a:lnTo>
                      <a:pt x="8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2" y="4206"/>
                    </a:lnTo>
                    <a:lnTo>
                      <a:pt x="1" y="4203"/>
                    </a:lnTo>
                    <a:lnTo>
                      <a:pt x="0" y="4202"/>
                    </a:lnTo>
                    <a:close/>
                    <a:moveTo>
                      <a:pt x="0" y="4065"/>
                    </a:moveTo>
                    <a:lnTo>
                      <a:pt x="0" y="3984"/>
                    </a:lnTo>
                    <a:lnTo>
                      <a:pt x="1" y="3982"/>
                    </a:lnTo>
                    <a:lnTo>
                      <a:pt x="2" y="3980"/>
                    </a:lnTo>
                    <a:lnTo>
                      <a:pt x="3" y="3978"/>
                    </a:lnTo>
                    <a:lnTo>
                      <a:pt x="6" y="3978"/>
                    </a:lnTo>
                    <a:lnTo>
                      <a:pt x="8" y="3978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2" y="3984"/>
                    </a:lnTo>
                    <a:lnTo>
                      <a:pt x="12" y="4065"/>
                    </a:lnTo>
                    <a:lnTo>
                      <a:pt x="10" y="4067"/>
                    </a:lnTo>
                    <a:lnTo>
                      <a:pt x="9" y="4068"/>
                    </a:lnTo>
                    <a:lnTo>
                      <a:pt x="8" y="4069"/>
                    </a:lnTo>
                    <a:lnTo>
                      <a:pt x="6" y="4071"/>
                    </a:lnTo>
                    <a:lnTo>
                      <a:pt x="3" y="4069"/>
                    </a:lnTo>
                    <a:lnTo>
                      <a:pt x="2" y="4068"/>
                    </a:lnTo>
                    <a:lnTo>
                      <a:pt x="1" y="4067"/>
                    </a:lnTo>
                    <a:lnTo>
                      <a:pt x="0" y="4065"/>
                    </a:lnTo>
                    <a:close/>
                    <a:moveTo>
                      <a:pt x="0" y="3927"/>
                    </a:moveTo>
                    <a:lnTo>
                      <a:pt x="0" y="3847"/>
                    </a:lnTo>
                    <a:lnTo>
                      <a:pt x="1" y="3845"/>
                    </a:lnTo>
                    <a:lnTo>
                      <a:pt x="2" y="3843"/>
                    </a:lnTo>
                    <a:lnTo>
                      <a:pt x="3" y="3842"/>
                    </a:lnTo>
                    <a:lnTo>
                      <a:pt x="6" y="3841"/>
                    </a:lnTo>
                    <a:lnTo>
                      <a:pt x="8" y="3842"/>
                    </a:lnTo>
                    <a:lnTo>
                      <a:pt x="9" y="3843"/>
                    </a:lnTo>
                    <a:lnTo>
                      <a:pt x="10" y="3845"/>
                    </a:lnTo>
                    <a:lnTo>
                      <a:pt x="12" y="3847"/>
                    </a:lnTo>
                    <a:lnTo>
                      <a:pt x="12" y="3927"/>
                    </a:lnTo>
                    <a:lnTo>
                      <a:pt x="10" y="3929"/>
                    </a:lnTo>
                    <a:lnTo>
                      <a:pt x="9" y="3931"/>
                    </a:lnTo>
                    <a:lnTo>
                      <a:pt x="8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2" y="3931"/>
                    </a:lnTo>
                    <a:lnTo>
                      <a:pt x="1" y="3929"/>
                    </a:lnTo>
                    <a:lnTo>
                      <a:pt x="0" y="3927"/>
                    </a:lnTo>
                    <a:close/>
                    <a:moveTo>
                      <a:pt x="0" y="3790"/>
                    </a:moveTo>
                    <a:lnTo>
                      <a:pt x="0" y="3709"/>
                    </a:lnTo>
                    <a:lnTo>
                      <a:pt x="1" y="3707"/>
                    </a:lnTo>
                    <a:lnTo>
                      <a:pt x="2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8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2" y="3709"/>
                    </a:lnTo>
                    <a:lnTo>
                      <a:pt x="12" y="3790"/>
                    </a:lnTo>
                    <a:lnTo>
                      <a:pt x="10" y="3792"/>
                    </a:lnTo>
                    <a:lnTo>
                      <a:pt x="9" y="3794"/>
                    </a:lnTo>
                    <a:lnTo>
                      <a:pt x="8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2" y="3794"/>
                    </a:lnTo>
                    <a:lnTo>
                      <a:pt x="1" y="3792"/>
                    </a:lnTo>
                    <a:lnTo>
                      <a:pt x="0" y="3790"/>
                    </a:lnTo>
                    <a:close/>
                    <a:moveTo>
                      <a:pt x="0" y="3653"/>
                    </a:moveTo>
                    <a:lnTo>
                      <a:pt x="0" y="3573"/>
                    </a:lnTo>
                    <a:lnTo>
                      <a:pt x="1" y="3571"/>
                    </a:lnTo>
                    <a:lnTo>
                      <a:pt x="2" y="3568"/>
                    </a:lnTo>
                    <a:lnTo>
                      <a:pt x="3" y="3567"/>
                    </a:lnTo>
                    <a:lnTo>
                      <a:pt x="6" y="3567"/>
                    </a:lnTo>
                    <a:lnTo>
                      <a:pt x="8" y="3567"/>
                    </a:lnTo>
                    <a:lnTo>
                      <a:pt x="9" y="3568"/>
                    </a:lnTo>
                    <a:lnTo>
                      <a:pt x="10" y="3571"/>
                    </a:lnTo>
                    <a:lnTo>
                      <a:pt x="12" y="3573"/>
                    </a:lnTo>
                    <a:lnTo>
                      <a:pt x="12" y="3653"/>
                    </a:lnTo>
                    <a:lnTo>
                      <a:pt x="10" y="3654"/>
                    </a:lnTo>
                    <a:lnTo>
                      <a:pt x="9" y="3657"/>
                    </a:lnTo>
                    <a:lnTo>
                      <a:pt x="8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2" y="3657"/>
                    </a:lnTo>
                    <a:lnTo>
                      <a:pt x="1" y="3654"/>
                    </a:lnTo>
                    <a:lnTo>
                      <a:pt x="0" y="3653"/>
                    </a:lnTo>
                    <a:close/>
                    <a:moveTo>
                      <a:pt x="0" y="3516"/>
                    </a:moveTo>
                    <a:lnTo>
                      <a:pt x="0" y="3436"/>
                    </a:lnTo>
                    <a:lnTo>
                      <a:pt x="1" y="3433"/>
                    </a:lnTo>
                    <a:lnTo>
                      <a:pt x="2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8" y="3430"/>
                    </a:lnTo>
                    <a:lnTo>
                      <a:pt x="9" y="3431"/>
                    </a:lnTo>
                    <a:lnTo>
                      <a:pt x="10" y="3433"/>
                    </a:lnTo>
                    <a:lnTo>
                      <a:pt x="12" y="3436"/>
                    </a:lnTo>
                    <a:lnTo>
                      <a:pt x="12" y="3516"/>
                    </a:lnTo>
                    <a:lnTo>
                      <a:pt x="10" y="3518"/>
                    </a:lnTo>
                    <a:lnTo>
                      <a:pt x="9" y="3519"/>
                    </a:lnTo>
                    <a:lnTo>
                      <a:pt x="8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2" y="3519"/>
                    </a:lnTo>
                    <a:lnTo>
                      <a:pt x="1" y="3518"/>
                    </a:lnTo>
                    <a:lnTo>
                      <a:pt x="0" y="3516"/>
                    </a:lnTo>
                    <a:close/>
                    <a:moveTo>
                      <a:pt x="0" y="3378"/>
                    </a:moveTo>
                    <a:lnTo>
                      <a:pt x="0" y="3298"/>
                    </a:lnTo>
                    <a:lnTo>
                      <a:pt x="1" y="3296"/>
                    </a:lnTo>
                    <a:lnTo>
                      <a:pt x="2" y="3295"/>
                    </a:lnTo>
                    <a:lnTo>
                      <a:pt x="3" y="3293"/>
                    </a:lnTo>
                    <a:lnTo>
                      <a:pt x="6" y="3292"/>
                    </a:lnTo>
                    <a:lnTo>
                      <a:pt x="8" y="3293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2" y="3298"/>
                    </a:lnTo>
                    <a:lnTo>
                      <a:pt x="12" y="3378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8" y="3383"/>
                    </a:lnTo>
                    <a:lnTo>
                      <a:pt x="6" y="3384"/>
                    </a:lnTo>
                    <a:lnTo>
                      <a:pt x="3" y="3383"/>
                    </a:lnTo>
                    <a:lnTo>
                      <a:pt x="2" y="3382"/>
                    </a:lnTo>
                    <a:lnTo>
                      <a:pt x="1" y="3381"/>
                    </a:lnTo>
                    <a:lnTo>
                      <a:pt x="0" y="3378"/>
                    </a:lnTo>
                    <a:close/>
                    <a:moveTo>
                      <a:pt x="0" y="3241"/>
                    </a:moveTo>
                    <a:lnTo>
                      <a:pt x="0" y="3161"/>
                    </a:lnTo>
                    <a:lnTo>
                      <a:pt x="1" y="3158"/>
                    </a:lnTo>
                    <a:lnTo>
                      <a:pt x="2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8" y="3156"/>
                    </a:lnTo>
                    <a:lnTo>
                      <a:pt x="9" y="3157"/>
                    </a:lnTo>
                    <a:lnTo>
                      <a:pt x="10" y="3158"/>
                    </a:lnTo>
                    <a:lnTo>
                      <a:pt x="12" y="3161"/>
                    </a:lnTo>
                    <a:lnTo>
                      <a:pt x="12" y="3241"/>
                    </a:lnTo>
                    <a:lnTo>
                      <a:pt x="10" y="3243"/>
                    </a:lnTo>
                    <a:lnTo>
                      <a:pt x="9" y="3246"/>
                    </a:lnTo>
                    <a:lnTo>
                      <a:pt x="8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2" y="3246"/>
                    </a:lnTo>
                    <a:lnTo>
                      <a:pt x="1" y="3243"/>
                    </a:lnTo>
                    <a:lnTo>
                      <a:pt x="0" y="3241"/>
                    </a:lnTo>
                    <a:close/>
                    <a:moveTo>
                      <a:pt x="0" y="3105"/>
                    </a:moveTo>
                    <a:lnTo>
                      <a:pt x="0" y="3024"/>
                    </a:lnTo>
                    <a:lnTo>
                      <a:pt x="1" y="3022"/>
                    </a:lnTo>
                    <a:lnTo>
                      <a:pt x="2" y="3020"/>
                    </a:lnTo>
                    <a:lnTo>
                      <a:pt x="3" y="3018"/>
                    </a:lnTo>
                    <a:lnTo>
                      <a:pt x="6" y="3018"/>
                    </a:lnTo>
                    <a:lnTo>
                      <a:pt x="8" y="3018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2" y="3024"/>
                    </a:lnTo>
                    <a:lnTo>
                      <a:pt x="12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8" y="3109"/>
                    </a:lnTo>
                    <a:lnTo>
                      <a:pt x="6" y="3109"/>
                    </a:lnTo>
                    <a:lnTo>
                      <a:pt x="3" y="3109"/>
                    </a:lnTo>
                    <a:lnTo>
                      <a:pt x="2" y="3108"/>
                    </a:lnTo>
                    <a:lnTo>
                      <a:pt x="1" y="3106"/>
                    </a:lnTo>
                    <a:lnTo>
                      <a:pt x="0" y="3105"/>
                    </a:lnTo>
                    <a:close/>
                    <a:moveTo>
                      <a:pt x="0" y="2967"/>
                    </a:moveTo>
                    <a:lnTo>
                      <a:pt x="0" y="2887"/>
                    </a:lnTo>
                    <a:lnTo>
                      <a:pt x="1" y="2885"/>
                    </a:lnTo>
                    <a:lnTo>
                      <a:pt x="2" y="2882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8" y="2881"/>
                    </a:lnTo>
                    <a:lnTo>
                      <a:pt x="9" y="2882"/>
                    </a:lnTo>
                    <a:lnTo>
                      <a:pt x="10" y="2885"/>
                    </a:lnTo>
                    <a:lnTo>
                      <a:pt x="12" y="2887"/>
                    </a:lnTo>
                    <a:lnTo>
                      <a:pt x="12" y="2967"/>
                    </a:lnTo>
                    <a:lnTo>
                      <a:pt x="10" y="2969"/>
                    </a:lnTo>
                    <a:lnTo>
                      <a:pt x="9" y="2971"/>
                    </a:lnTo>
                    <a:lnTo>
                      <a:pt x="8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2" y="2971"/>
                    </a:lnTo>
                    <a:lnTo>
                      <a:pt x="1" y="2969"/>
                    </a:lnTo>
                    <a:lnTo>
                      <a:pt x="0" y="2967"/>
                    </a:lnTo>
                    <a:close/>
                    <a:moveTo>
                      <a:pt x="0" y="2830"/>
                    </a:moveTo>
                    <a:lnTo>
                      <a:pt x="0" y="2749"/>
                    </a:lnTo>
                    <a:lnTo>
                      <a:pt x="1" y="2747"/>
                    </a:lnTo>
                    <a:lnTo>
                      <a:pt x="2" y="2746"/>
                    </a:lnTo>
                    <a:lnTo>
                      <a:pt x="3" y="2745"/>
                    </a:lnTo>
                    <a:lnTo>
                      <a:pt x="6" y="2743"/>
                    </a:lnTo>
                    <a:lnTo>
                      <a:pt x="8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2" y="2749"/>
                    </a:lnTo>
                    <a:lnTo>
                      <a:pt x="12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8" y="2834"/>
                    </a:lnTo>
                    <a:lnTo>
                      <a:pt x="6" y="2836"/>
                    </a:lnTo>
                    <a:lnTo>
                      <a:pt x="3" y="2834"/>
                    </a:lnTo>
                    <a:lnTo>
                      <a:pt x="2" y="2833"/>
                    </a:lnTo>
                    <a:lnTo>
                      <a:pt x="1" y="2832"/>
                    </a:lnTo>
                    <a:lnTo>
                      <a:pt x="0" y="2830"/>
                    </a:lnTo>
                    <a:close/>
                    <a:moveTo>
                      <a:pt x="0" y="2692"/>
                    </a:moveTo>
                    <a:lnTo>
                      <a:pt x="0" y="2612"/>
                    </a:lnTo>
                    <a:lnTo>
                      <a:pt x="1" y="2610"/>
                    </a:lnTo>
                    <a:lnTo>
                      <a:pt x="2" y="2608"/>
                    </a:lnTo>
                    <a:lnTo>
                      <a:pt x="3" y="2607"/>
                    </a:lnTo>
                    <a:lnTo>
                      <a:pt x="6" y="2607"/>
                    </a:lnTo>
                    <a:lnTo>
                      <a:pt x="8" y="2607"/>
                    </a:lnTo>
                    <a:lnTo>
                      <a:pt x="9" y="2608"/>
                    </a:lnTo>
                    <a:lnTo>
                      <a:pt x="10" y="2610"/>
                    </a:lnTo>
                    <a:lnTo>
                      <a:pt x="12" y="2612"/>
                    </a:lnTo>
                    <a:lnTo>
                      <a:pt x="12" y="2692"/>
                    </a:lnTo>
                    <a:lnTo>
                      <a:pt x="10" y="2694"/>
                    </a:lnTo>
                    <a:lnTo>
                      <a:pt x="9" y="2697"/>
                    </a:lnTo>
                    <a:lnTo>
                      <a:pt x="8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2" y="2697"/>
                    </a:lnTo>
                    <a:lnTo>
                      <a:pt x="1" y="2694"/>
                    </a:lnTo>
                    <a:lnTo>
                      <a:pt x="0" y="2692"/>
                    </a:lnTo>
                    <a:close/>
                    <a:moveTo>
                      <a:pt x="0" y="2556"/>
                    </a:moveTo>
                    <a:lnTo>
                      <a:pt x="0" y="2476"/>
                    </a:lnTo>
                    <a:lnTo>
                      <a:pt x="1" y="2473"/>
                    </a:lnTo>
                    <a:lnTo>
                      <a:pt x="2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8" y="2470"/>
                    </a:lnTo>
                    <a:lnTo>
                      <a:pt x="9" y="2471"/>
                    </a:lnTo>
                    <a:lnTo>
                      <a:pt x="10" y="2473"/>
                    </a:lnTo>
                    <a:lnTo>
                      <a:pt x="12" y="2476"/>
                    </a:lnTo>
                    <a:lnTo>
                      <a:pt x="12" y="2556"/>
                    </a:lnTo>
                    <a:lnTo>
                      <a:pt x="10" y="2557"/>
                    </a:lnTo>
                    <a:lnTo>
                      <a:pt x="9" y="2559"/>
                    </a:lnTo>
                    <a:lnTo>
                      <a:pt x="8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2" y="2559"/>
                    </a:lnTo>
                    <a:lnTo>
                      <a:pt x="1" y="2557"/>
                    </a:lnTo>
                    <a:lnTo>
                      <a:pt x="0" y="2556"/>
                    </a:lnTo>
                    <a:close/>
                    <a:moveTo>
                      <a:pt x="0" y="2418"/>
                    </a:moveTo>
                    <a:lnTo>
                      <a:pt x="0" y="2338"/>
                    </a:lnTo>
                    <a:lnTo>
                      <a:pt x="1" y="2336"/>
                    </a:lnTo>
                    <a:lnTo>
                      <a:pt x="2" y="2333"/>
                    </a:lnTo>
                    <a:lnTo>
                      <a:pt x="3" y="2332"/>
                    </a:lnTo>
                    <a:lnTo>
                      <a:pt x="6" y="2332"/>
                    </a:lnTo>
                    <a:lnTo>
                      <a:pt x="8" y="2332"/>
                    </a:lnTo>
                    <a:lnTo>
                      <a:pt x="9" y="2333"/>
                    </a:lnTo>
                    <a:lnTo>
                      <a:pt x="10" y="2336"/>
                    </a:lnTo>
                    <a:lnTo>
                      <a:pt x="12" y="2338"/>
                    </a:lnTo>
                    <a:lnTo>
                      <a:pt x="12" y="2418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8" y="2423"/>
                    </a:lnTo>
                    <a:lnTo>
                      <a:pt x="6" y="2424"/>
                    </a:lnTo>
                    <a:lnTo>
                      <a:pt x="3" y="2423"/>
                    </a:lnTo>
                    <a:lnTo>
                      <a:pt x="2" y="2422"/>
                    </a:lnTo>
                    <a:lnTo>
                      <a:pt x="1" y="2421"/>
                    </a:lnTo>
                    <a:lnTo>
                      <a:pt x="0" y="2418"/>
                    </a:lnTo>
                    <a:close/>
                    <a:moveTo>
                      <a:pt x="0" y="2281"/>
                    </a:moveTo>
                    <a:lnTo>
                      <a:pt x="0" y="2201"/>
                    </a:lnTo>
                    <a:lnTo>
                      <a:pt x="1" y="2198"/>
                    </a:lnTo>
                    <a:lnTo>
                      <a:pt x="2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8" y="2196"/>
                    </a:lnTo>
                    <a:lnTo>
                      <a:pt x="9" y="2197"/>
                    </a:lnTo>
                    <a:lnTo>
                      <a:pt x="10" y="2198"/>
                    </a:lnTo>
                    <a:lnTo>
                      <a:pt x="12" y="2201"/>
                    </a:lnTo>
                    <a:lnTo>
                      <a:pt x="12" y="2281"/>
                    </a:lnTo>
                    <a:lnTo>
                      <a:pt x="10" y="2283"/>
                    </a:lnTo>
                    <a:lnTo>
                      <a:pt x="9" y="2284"/>
                    </a:lnTo>
                    <a:lnTo>
                      <a:pt x="8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2" y="2284"/>
                    </a:lnTo>
                    <a:lnTo>
                      <a:pt x="1" y="2283"/>
                    </a:lnTo>
                    <a:lnTo>
                      <a:pt x="0" y="2281"/>
                    </a:lnTo>
                    <a:close/>
                    <a:moveTo>
                      <a:pt x="0" y="2143"/>
                    </a:moveTo>
                    <a:lnTo>
                      <a:pt x="0" y="2063"/>
                    </a:lnTo>
                    <a:lnTo>
                      <a:pt x="1" y="2061"/>
                    </a:lnTo>
                    <a:lnTo>
                      <a:pt x="2" y="2060"/>
                    </a:lnTo>
                    <a:lnTo>
                      <a:pt x="3" y="2058"/>
                    </a:lnTo>
                    <a:lnTo>
                      <a:pt x="6" y="2058"/>
                    </a:lnTo>
                    <a:lnTo>
                      <a:pt x="8" y="2058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2" y="2063"/>
                    </a:lnTo>
                    <a:lnTo>
                      <a:pt x="12" y="2143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8" y="2149"/>
                    </a:lnTo>
                    <a:lnTo>
                      <a:pt x="6" y="2149"/>
                    </a:lnTo>
                    <a:lnTo>
                      <a:pt x="3" y="2149"/>
                    </a:lnTo>
                    <a:lnTo>
                      <a:pt x="2" y="2148"/>
                    </a:lnTo>
                    <a:lnTo>
                      <a:pt x="1" y="2146"/>
                    </a:lnTo>
                    <a:lnTo>
                      <a:pt x="0" y="2143"/>
                    </a:lnTo>
                    <a:close/>
                    <a:moveTo>
                      <a:pt x="0" y="2007"/>
                    </a:moveTo>
                    <a:lnTo>
                      <a:pt x="0" y="1927"/>
                    </a:lnTo>
                    <a:lnTo>
                      <a:pt x="1" y="1924"/>
                    </a:lnTo>
                    <a:lnTo>
                      <a:pt x="2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8" y="1921"/>
                    </a:lnTo>
                    <a:lnTo>
                      <a:pt x="9" y="1922"/>
                    </a:lnTo>
                    <a:lnTo>
                      <a:pt x="10" y="1924"/>
                    </a:lnTo>
                    <a:lnTo>
                      <a:pt x="12" y="1927"/>
                    </a:lnTo>
                    <a:lnTo>
                      <a:pt x="12" y="2007"/>
                    </a:lnTo>
                    <a:lnTo>
                      <a:pt x="10" y="2008"/>
                    </a:lnTo>
                    <a:lnTo>
                      <a:pt x="9" y="2011"/>
                    </a:lnTo>
                    <a:lnTo>
                      <a:pt x="8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2" y="2011"/>
                    </a:lnTo>
                    <a:lnTo>
                      <a:pt x="1" y="2008"/>
                    </a:lnTo>
                    <a:lnTo>
                      <a:pt x="0" y="2007"/>
                    </a:lnTo>
                    <a:close/>
                    <a:moveTo>
                      <a:pt x="0" y="1869"/>
                    </a:moveTo>
                    <a:lnTo>
                      <a:pt x="0" y="1789"/>
                    </a:lnTo>
                    <a:lnTo>
                      <a:pt x="1" y="1787"/>
                    </a:lnTo>
                    <a:lnTo>
                      <a:pt x="2" y="1785"/>
                    </a:lnTo>
                    <a:lnTo>
                      <a:pt x="3" y="1783"/>
                    </a:lnTo>
                    <a:lnTo>
                      <a:pt x="6" y="1783"/>
                    </a:lnTo>
                    <a:lnTo>
                      <a:pt x="8" y="1783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2" y="1789"/>
                    </a:lnTo>
                    <a:lnTo>
                      <a:pt x="12" y="1869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8" y="1874"/>
                    </a:lnTo>
                    <a:lnTo>
                      <a:pt x="6" y="1875"/>
                    </a:lnTo>
                    <a:lnTo>
                      <a:pt x="3" y="1874"/>
                    </a:lnTo>
                    <a:lnTo>
                      <a:pt x="2" y="1873"/>
                    </a:lnTo>
                    <a:lnTo>
                      <a:pt x="1" y="1872"/>
                    </a:lnTo>
                    <a:lnTo>
                      <a:pt x="0" y="1869"/>
                    </a:lnTo>
                    <a:close/>
                    <a:moveTo>
                      <a:pt x="0" y="1732"/>
                    </a:moveTo>
                    <a:lnTo>
                      <a:pt x="0" y="1652"/>
                    </a:lnTo>
                    <a:lnTo>
                      <a:pt x="1" y="1649"/>
                    </a:lnTo>
                    <a:lnTo>
                      <a:pt x="2" y="1648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8" y="1647"/>
                    </a:lnTo>
                    <a:lnTo>
                      <a:pt x="9" y="1648"/>
                    </a:lnTo>
                    <a:lnTo>
                      <a:pt x="10" y="1649"/>
                    </a:lnTo>
                    <a:lnTo>
                      <a:pt x="12" y="1652"/>
                    </a:lnTo>
                    <a:lnTo>
                      <a:pt x="12" y="1732"/>
                    </a:lnTo>
                    <a:lnTo>
                      <a:pt x="10" y="1734"/>
                    </a:lnTo>
                    <a:lnTo>
                      <a:pt x="9" y="1736"/>
                    </a:lnTo>
                    <a:lnTo>
                      <a:pt x="8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2" y="1736"/>
                    </a:lnTo>
                    <a:lnTo>
                      <a:pt x="1" y="1734"/>
                    </a:lnTo>
                    <a:lnTo>
                      <a:pt x="0" y="1732"/>
                    </a:lnTo>
                    <a:close/>
                    <a:moveTo>
                      <a:pt x="0" y="1594"/>
                    </a:moveTo>
                    <a:lnTo>
                      <a:pt x="0" y="1514"/>
                    </a:lnTo>
                    <a:lnTo>
                      <a:pt x="1" y="1512"/>
                    </a:lnTo>
                    <a:lnTo>
                      <a:pt x="2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8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2" y="1514"/>
                    </a:lnTo>
                    <a:lnTo>
                      <a:pt x="12" y="1594"/>
                    </a:lnTo>
                    <a:lnTo>
                      <a:pt x="10" y="1597"/>
                    </a:lnTo>
                    <a:lnTo>
                      <a:pt x="9" y="1599"/>
                    </a:lnTo>
                    <a:lnTo>
                      <a:pt x="8" y="1600"/>
                    </a:lnTo>
                    <a:lnTo>
                      <a:pt x="6" y="1600"/>
                    </a:lnTo>
                    <a:lnTo>
                      <a:pt x="3" y="1600"/>
                    </a:lnTo>
                    <a:lnTo>
                      <a:pt x="2" y="1599"/>
                    </a:lnTo>
                    <a:lnTo>
                      <a:pt x="1" y="1597"/>
                    </a:lnTo>
                    <a:lnTo>
                      <a:pt x="0" y="1594"/>
                    </a:lnTo>
                    <a:close/>
                    <a:moveTo>
                      <a:pt x="0" y="1458"/>
                    </a:moveTo>
                    <a:lnTo>
                      <a:pt x="0" y="1378"/>
                    </a:lnTo>
                    <a:lnTo>
                      <a:pt x="1" y="1376"/>
                    </a:lnTo>
                    <a:lnTo>
                      <a:pt x="2" y="1373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8" y="1372"/>
                    </a:lnTo>
                    <a:lnTo>
                      <a:pt x="9" y="1373"/>
                    </a:lnTo>
                    <a:lnTo>
                      <a:pt x="10" y="1376"/>
                    </a:lnTo>
                    <a:lnTo>
                      <a:pt x="12" y="1378"/>
                    </a:lnTo>
                    <a:lnTo>
                      <a:pt x="12" y="1458"/>
                    </a:lnTo>
                    <a:lnTo>
                      <a:pt x="10" y="1459"/>
                    </a:lnTo>
                    <a:lnTo>
                      <a:pt x="9" y="1462"/>
                    </a:lnTo>
                    <a:lnTo>
                      <a:pt x="8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2" y="1462"/>
                    </a:lnTo>
                    <a:lnTo>
                      <a:pt x="1" y="1459"/>
                    </a:lnTo>
                    <a:lnTo>
                      <a:pt x="0" y="1458"/>
                    </a:lnTo>
                    <a:close/>
                    <a:moveTo>
                      <a:pt x="0" y="1321"/>
                    </a:moveTo>
                    <a:lnTo>
                      <a:pt x="0" y="1241"/>
                    </a:lnTo>
                    <a:lnTo>
                      <a:pt x="1" y="1238"/>
                    </a:lnTo>
                    <a:lnTo>
                      <a:pt x="2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8" y="1235"/>
                    </a:lnTo>
                    <a:lnTo>
                      <a:pt x="9" y="1236"/>
                    </a:lnTo>
                    <a:lnTo>
                      <a:pt x="10" y="1238"/>
                    </a:lnTo>
                    <a:lnTo>
                      <a:pt x="12" y="1241"/>
                    </a:lnTo>
                    <a:lnTo>
                      <a:pt x="12" y="1321"/>
                    </a:lnTo>
                    <a:lnTo>
                      <a:pt x="10" y="1323"/>
                    </a:lnTo>
                    <a:lnTo>
                      <a:pt x="9" y="1324"/>
                    </a:lnTo>
                    <a:lnTo>
                      <a:pt x="8" y="1325"/>
                    </a:lnTo>
                    <a:lnTo>
                      <a:pt x="6" y="1327"/>
                    </a:lnTo>
                    <a:lnTo>
                      <a:pt x="3" y="1325"/>
                    </a:lnTo>
                    <a:lnTo>
                      <a:pt x="2" y="1324"/>
                    </a:lnTo>
                    <a:lnTo>
                      <a:pt x="1" y="1323"/>
                    </a:lnTo>
                    <a:lnTo>
                      <a:pt x="0" y="1321"/>
                    </a:lnTo>
                    <a:close/>
                    <a:moveTo>
                      <a:pt x="0" y="1183"/>
                    </a:moveTo>
                    <a:lnTo>
                      <a:pt x="0" y="1103"/>
                    </a:lnTo>
                    <a:lnTo>
                      <a:pt x="1" y="1101"/>
                    </a:lnTo>
                    <a:lnTo>
                      <a:pt x="2" y="1100"/>
                    </a:lnTo>
                    <a:lnTo>
                      <a:pt x="3" y="1098"/>
                    </a:lnTo>
                    <a:lnTo>
                      <a:pt x="6" y="1097"/>
                    </a:lnTo>
                    <a:lnTo>
                      <a:pt x="8" y="1098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2" y="1103"/>
                    </a:lnTo>
                    <a:lnTo>
                      <a:pt x="12" y="1183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8" y="1188"/>
                    </a:lnTo>
                    <a:lnTo>
                      <a:pt x="6" y="1189"/>
                    </a:lnTo>
                    <a:lnTo>
                      <a:pt x="3" y="1188"/>
                    </a:lnTo>
                    <a:lnTo>
                      <a:pt x="2" y="1187"/>
                    </a:lnTo>
                    <a:lnTo>
                      <a:pt x="1" y="1186"/>
                    </a:lnTo>
                    <a:lnTo>
                      <a:pt x="0" y="1183"/>
                    </a:lnTo>
                    <a:close/>
                    <a:moveTo>
                      <a:pt x="0" y="1046"/>
                    </a:moveTo>
                    <a:lnTo>
                      <a:pt x="0" y="966"/>
                    </a:lnTo>
                    <a:lnTo>
                      <a:pt x="1" y="963"/>
                    </a:lnTo>
                    <a:lnTo>
                      <a:pt x="2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8" y="961"/>
                    </a:lnTo>
                    <a:lnTo>
                      <a:pt x="9" y="962"/>
                    </a:lnTo>
                    <a:lnTo>
                      <a:pt x="10" y="963"/>
                    </a:lnTo>
                    <a:lnTo>
                      <a:pt x="12" y="966"/>
                    </a:lnTo>
                    <a:lnTo>
                      <a:pt x="12" y="1046"/>
                    </a:lnTo>
                    <a:lnTo>
                      <a:pt x="10" y="1048"/>
                    </a:lnTo>
                    <a:lnTo>
                      <a:pt x="9" y="1050"/>
                    </a:lnTo>
                    <a:lnTo>
                      <a:pt x="8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2" y="1050"/>
                    </a:lnTo>
                    <a:lnTo>
                      <a:pt x="1" y="1048"/>
                    </a:lnTo>
                    <a:lnTo>
                      <a:pt x="0" y="1046"/>
                    </a:lnTo>
                    <a:close/>
                    <a:moveTo>
                      <a:pt x="0" y="909"/>
                    </a:moveTo>
                    <a:lnTo>
                      <a:pt x="0" y="829"/>
                    </a:lnTo>
                    <a:lnTo>
                      <a:pt x="1" y="827"/>
                    </a:lnTo>
                    <a:lnTo>
                      <a:pt x="2" y="825"/>
                    </a:lnTo>
                    <a:lnTo>
                      <a:pt x="3" y="823"/>
                    </a:lnTo>
                    <a:lnTo>
                      <a:pt x="6" y="823"/>
                    </a:lnTo>
                    <a:lnTo>
                      <a:pt x="8" y="823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2" y="829"/>
                    </a:lnTo>
                    <a:lnTo>
                      <a:pt x="12" y="909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8" y="914"/>
                    </a:lnTo>
                    <a:lnTo>
                      <a:pt x="6" y="914"/>
                    </a:lnTo>
                    <a:lnTo>
                      <a:pt x="3" y="914"/>
                    </a:lnTo>
                    <a:lnTo>
                      <a:pt x="2" y="913"/>
                    </a:lnTo>
                    <a:lnTo>
                      <a:pt x="1" y="911"/>
                    </a:lnTo>
                    <a:lnTo>
                      <a:pt x="0" y="909"/>
                    </a:lnTo>
                    <a:close/>
                    <a:moveTo>
                      <a:pt x="0" y="772"/>
                    </a:moveTo>
                    <a:lnTo>
                      <a:pt x="0" y="692"/>
                    </a:lnTo>
                    <a:lnTo>
                      <a:pt x="1" y="689"/>
                    </a:lnTo>
                    <a:lnTo>
                      <a:pt x="2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8" y="686"/>
                    </a:lnTo>
                    <a:lnTo>
                      <a:pt x="9" y="687"/>
                    </a:lnTo>
                    <a:lnTo>
                      <a:pt x="10" y="689"/>
                    </a:lnTo>
                    <a:lnTo>
                      <a:pt x="12" y="692"/>
                    </a:lnTo>
                    <a:lnTo>
                      <a:pt x="12" y="772"/>
                    </a:lnTo>
                    <a:lnTo>
                      <a:pt x="10" y="774"/>
                    </a:lnTo>
                    <a:lnTo>
                      <a:pt x="9" y="776"/>
                    </a:lnTo>
                    <a:lnTo>
                      <a:pt x="8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2" y="776"/>
                    </a:lnTo>
                    <a:lnTo>
                      <a:pt x="1" y="774"/>
                    </a:lnTo>
                    <a:lnTo>
                      <a:pt x="0" y="772"/>
                    </a:lnTo>
                    <a:close/>
                    <a:moveTo>
                      <a:pt x="0" y="634"/>
                    </a:moveTo>
                    <a:lnTo>
                      <a:pt x="0" y="554"/>
                    </a:lnTo>
                    <a:lnTo>
                      <a:pt x="1" y="552"/>
                    </a:lnTo>
                    <a:lnTo>
                      <a:pt x="2" y="551"/>
                    </a:lnTo>
                    <a:lnTo>
                      <a:pt x="3" y="550"/>
                    </a:lnTo>
                    <a:lnTo>
                      <a:pt x="6" y="548"/>
                    </a:lnTo>
                    <a:lnTo>
                      <a:pt x="8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2" y="554"/>
                    </a:lnTo>
                    <a:lnTo>
                      <a:pt x="12" y="634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8" y="639"/>
                    </a:lnTo>
                    <a:lnTo>
                      <a:pt x="6" y="640"/>
                    </a:lnTo>
                    <a:lnTo>
                      <a:pt x="3" y="639"/>
                    </a:lnTo>
                    <a:lnTo>
                      <a:pt x="2" y="638"/>
                    </a:lnTo>
                    <a:lnTo>
                      <a:pt x="1" y="637"/>
                    </a:lnTo>
                    <a:lnTo>
                      <a:pt x="0" y="634"/>
                    </a:lnTo>
                    <a:close/>
                    <a:moveTo>
                      <a:pt x="0" y="497"/>
                    </a:moveTo>
                    <a:lnTo>
                      <a:pt x="0" y="418"/>
                    </a:lnTo>
                    <a:lnTo>
                      <a:pt x="1" y="416"/>
                    </a:lnTo>
                    <a:lnTo>
                      <a:pt x="2" y="413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8" y="412"/>
                    </a:lnTo>
                    <a:lnTo>
                      <a:pt x="9" y="413"/>
                    </a:lnTo>
                    <a:lnTo>
                      <a:pt x="10" y="416"/>
                    </a:lnTo>
                    <a:lnTo>
                      <a:pt x="12" y="418"/>
                    </a:lnTo>
                    <a:lnTo>
                      <a:pt x="12" y="497"/>
                    </a:lnTo>
                    <a:lnTo>
                      <a:pt x="10" y="499"/>
                    </a:lnTo>
                    <a:lnTo>
                      <a:pt x="9" y="502"/>
                    </a:lnTo>
                    <a:lnTo>
                      <a:pt x="8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2" y="502"/>
                    </a:lnTo>
                    <a:lnTo>
                      <a:pt x="1" y="499"/>
                    </a:lnTo>
                    <a:lnTo>
                      <a:pt x="0" y="497"/>
                    </a:lnTo>
                    <a:close/>
                    <a:moveTo>
                      <a:pt x="0" y="361"/>
                    </a:moveTo>
                    <a:lnTo>
                      <a:pt x="0" y="281"/>
                    </a:lnTo>
                    <a:lnTo>
                      <a:pt x="1" y="278"/>
                    </a:lnTo>
                    <a:lnTo>
                      <a:pt x="2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8" y="275"/>
                    </a:lnTo>
                    <a:lnTo>
                      <a:pt x="9" y="276"/>
                    </a:lnTo>
                    <a:lnTo>
                      <a:pt x="10" y="278"/>
                    </a:lnTo>
                    <a:lnTo>
                      <a:pt x="12" y="281"/>
                    </a:lnTo>
                    <a:lnTo>
                      <a:pt x="12" y="361"/>
                    </a:lnTo>
                    <a:lnTo>
                      <a:pt x="10" y="362"/>
                    </a:lnTo>
                    <a:lnTo>
                      <a:pt x="9" y="364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3" y="365"/>
                    </a:lnTo>
                    <a:lnTo>
                      <a:pt x="2" y="364"/>
                    </a:lnTo>
                    <a:lnTo>
                      <a:pt x="1" y="362"/>
                    </a:lnTo>
                    <a:lnTo>
                      <a:pt x="0" y="361"/>
                    </a:lnTo>
                    <a:close/>
                    <a:moveTo>
                      <a:pt x="0" y="223"/>
                    </a:moveTo>
                    <a:lnTo>
                      <a:pt x="0" y="143"/>
                    </a:lnTo>
                    <a:lnTo>
                      <a:pt x="1" y="141"/>
                    </a:lnTo>
                    <a:lnTo>
                      <a:pt x="2" y="138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8" y="137"/>
                    </a:lnTo>
                    <a:lnTo>
                      <a:pt x="9" y="138"/>
                    </a:lnTo>
                    <a:lnTo>
                      <a:pt x="10" y="141"/>
                    </a:lnTo>
                    <a:lnTo>
                      <a:pt x="12" y="143"/>
                    </a:lnTo>
                    <a:lnTo>
                      <a:pt x="12" y="223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8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2" y="227"/>
                    </a:lnTo>
                    <a:lnTo>
                      <a:pt x="1" y="226"/>
                    </a:lnTo>
                    <a:lnTo>
                      <a:pt x="0" y="223"/>
                    </a:lnTo>
                    <a:close/>
                    <a:moveTo>
                      <a:pt x="0" y="86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2" y="86"/>
                    </a:lnTo>
                    <a:lnTo>
                      <a:pt x="10" y="88"/>
                    </a:lnTo>
                    <a:lnTo>
                      <a:pt x="9" y="89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1" y="8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1" name="Rectangle 44"/>
              <p:cNvSpPr>
                <a:spLocks noChangeArrowheads="1"/>
              </p:cNvSpPr>
              <p:nvPr/>
            </p:nvSpPr>
            <p:spPr bwMode="auto">
              <a:xfrm>
                <a:off x="144397" y="5014913"/>
                <a:ext cx="343033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>
                    <a:solidFill>
                      <a:srgbClr val="000080"/>
                    </a:solidFill>
                    <a:latin typeface="Arial" charset="0"/>
                  </a:rPr>
                  <a:t>67.5ºE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412" name="Group 50"/>
              <p:cNvGrpSpPr>
                <a:grpSpLocks/>
              </p:cNvGrpSpPr>
              <p:nvPr/>
            </p:nvGrpSpPr>
            <p:grpSpPr bwMode="auto">
              <a:xfrm>
                <a:off x="631825" y="909638"/>
                <a:ext cx="153988" cy="92075"/>
                <a:chOff x="427" y="572"/>
                <a:chExt cx="97" cy="58"/>
              </a:xfrm>
            </p:grpSpPr>
            <p:sp>
              <p:nvSpPr>
                <p:cNvPr id="11595" name="Rectangle 51"/>
                <p:cNvSpPr>
                  <a:spLocks noChangeArrowheads="1"/>
                </p:cNvSpPr>
                <p:nvPr/>
              </p:nvSpPr>
              <p:spPr bwMode="auto">
                <a:xfrm>
                  <a:off x="427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6" name="Rectangle 52"/>
                <p:cNvSpPr>
                  <a:spLocks noChangeArrowheads="1"/>
                </p:cNvSpPr>
                <p:nvPr/>
              </p:nvSpPr>
              <p:spPr bwMode="auto">
                <a:xfrm>
                  <a:off x="4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13" name="Group 53"/>
              <p:cNvGrpSpPr>
                <a:grpSpLocks/>
              </p:cNvGrpSpPr>
              <p:nvPr/>
            </p:nvGrpSpPr>
            <p:grpSpPr bwMode="auto">
              <a:xfrm>
                <a:off x="2216150" y="909638"/>
                <a:ext cx="1144588" cy="92075"/>
                <a:chOff x="665" y="572"/>
                <a:chExt cx="721" cy="58"/>
              </a:xfrm>
            </p:grpSpPr>
            <p:sp>
              <p:nvSpPr>
                <p:cNvPr id="11583" name="Rectangle 54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4" name="Rectangle 55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5" name="Rectangle 56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6" name="Rectangle 57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7" name="Rectangle 58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8" name="Rectangle 59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9" name="Rectangle 60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0" name="Rectangle 61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1" name="Rectangle 62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2" name="Rectangle 63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3" name="Rectangle 64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4" name="Rectangle 65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14" name="Group 66"/>
              <p:cNvGrpSpPr>
                <a:grpSpLocks/>
              </p:cNvGrpSpPr>
              <p:nvPr/>
            </p:nvGrpSpPr>
            <p:grpSpPr bwMode="auto">
              <a:xfrm>
                <a:off x="3513138" y="909638"/>
                <a:ext cx="1144587" cy="92075"/>
                <a:chOff x="665" y="572"/>
                <a:chExt cx="721" cy="58"/>
              </a:xfrm>
            </p:grpSpPr>
            <p:sp>
              <p:nvSpPr>
                <p:cNvPr id="11571" name="Rectangle 67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2" name="Rectangle 68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3" name="Rectangle 69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4" name="Rectangle 70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5" name="Rectangle 71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6" name="Rectangle 72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7" name="Rectangle 73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8" name="Rectangle 74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9" name="Rectangle 75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0" name="Rectangle 76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1" name="Rectangle 77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2" name="Rectangle 78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15" name="Group 81"/>
              <p:cNvGrpSpPr>
                <a:grpSpLocks/>
              </p:cNvGrpSpPr>
              <p:nvPr/>
            </p:nvGrpSpPr>
            <p:grpSpPr bwMode="auto">
              <a:xfrm>
                <a:off x="4808538" y="909638"/>
                <a:ext cx="1144587" cy="92075"/>
                <a:chOff x="665" y="572"/>
                <a:chExt cx="721" cy="58"/>
              </a:xfrm>
            </p:grpSpPr>
            <p:sp>
              <p:nvSpPr>
                <p:cNvPr id="11559" name="Rectangle 82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0" name="Rectangle 83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1" name="Rectangle 84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2" name="Rectangle 85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3" name="Rectangle 86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4" name="Rectangle 87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5" name="Rectangle 88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6" name="Rectangle 89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7" name="Rectangle 90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8" name="Rectangle 91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9" name="Rectangle 92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0" name="Rectangle 93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16" name="Group 94"/>
              <p:cNvGrpSpPr>
                <a:grpSpLocks/>
              </p:cNvGrpSpPr>
              <p:nvPr/>
            </p:nvGrpSpPr>
            <p:grpSpPr bwMode="auto">
              <a:xfrm>
                <a:off x="6105525" y="909638"/>
                <a:ext cx="1144588" cy="92075"/>
                <a:chOff x="665" y="572"/>
                <a:chExt cx="721" cy="58"/>
              </a:xfrm>
            </p:grpSpPr>
            <p:sp>
              <p:nvSpPr>
                <p:cNvPr id="11547" name="Rectangle 95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8" name="Rectangle 96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9" name="Rectangle 97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0" name="Rectangle 98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1" name="Rectangle 99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2" name="Rectangle 100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3" name="Rectangle 101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4" name="Rectangle 102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5" name="Rectangle 103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6" name="Rectangle 104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7" name="Rectangle 105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8" name="Rectangle 106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17" name="Rectangle 107"/>
              <p:cNvSpPr>
                <a:spLocks noChangeArrowheads="1"/>
              </p:cNvSpPr>
              <p:nvPr/>
            </p:nvSpPr>
            <p:spPr bwMode="auto">
              <a:xfrm>
                <a:off x="488950" y="692150"/>
                <a:ext cx="279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2011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18" name="Rectangle 108"/>
              <p:cNvSpPr>
                <a:spLocks noChangeArrowheads="1"/>
              </p:cNvSpPr>
              <p:nvPr/>
            </p:nvSpPr>
            <p:spPr bwMode="auto">
              <a:xfrm>
                <a:off x="1423988" y="692150"/>
                <a:ext cx="279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2012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419" name="Group 109"/>
              <p:cNvGrpSpPr>
                <a:grpSpLocks/>
              </p:cNvGrpSpPr>
              <p:nvPr/>
            </p:nvGrpSpPr>
            <p:grpSpPr bwMode="auto">
              <a:xfrm>
                <a:off x="7400925" y="909638"/>
                <a:ext cx="1144588" cy="92075"/>
                <a:chOff x="665" y="572"/>
                <a:chExt cx="721" cy="58"/>
              </a:xfrm>
            </p:grpSpPr>
            <p:sp>
              <p:nvSpPr>
                <p:cNvPr id="11535" name="Rectangle 110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6" name="Rectangle 111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7" name="Rectangle 112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8" name="Rectangle 113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9" name="Rectangle 114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0" name="Rectangle 115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1" name="Rectangle 116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2" name="Rectangle 117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3" name="Rectangle 118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4" name="Rectangle 119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5" name="Rectangle 120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6" name="Rectangle 121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20" name="Freeform 122"/>
              <p:cNvSpPr>
                <a:spLocks noEditPoints="1"/>
              </p:cNvSpPr>
              <p:nvPr/>
            </p:nvSpPr>
            <p:spPr bwMode="auto">
              <a:xfrm>
                <a:off x="849313" y="838200"/>
                <a:ext cx="9525" cy="5191125"/>
              </a:xfrm>
              <a:custGeom>
                <a:avLst/>
                <a:gdLst>
                  <a:gd name="T0" fmla="*/ 2147483647 w 10"/>
                  <a:gd name="T1" fmla="*/ 2147483647 h 6540"/>
                  <a:gd name="T2" fmla="*/ 0 w 10"/>
                  <a:gd name="T3" fmla="*/ 2147483647 h 6540"/>
                  <a:gd name="T4" fmla="*/ 2147483647 w 10"/>
                  <a:gd name="T5" fmla="*/ 2147483647 h 6540"/>
                  <a:gd name="T6" fmla="*/ 2147483647 w 10"/>
                  <a:gd name="T7" fmla="*/ 2147483647 h 6540"/>
                  <a:gd name="T8" fmla="*/ 2147483647 w 10"/>
                  <a:gd name="T9" fmla="*/ 2147483647 h 6540"/>
                  <a:gd name="T10" fmla="*/ 2147483647 w 10"/>
                  <a:gd name="T11" fmla="*/ 2147483647 h 6540"/>
                  <a:gd name="T12" fmla="*/ 0 w 10"/>
                  <a:gd name="T13" fmla="*/ 2147483647 h 6540"/>
                  <a:gd name="T14" fmla="*/ 2147483647 w 10"/>
                  <a:gd name="T15" fmla="*/ 2147483647 h 6540"/>
                  <a:gd name="T16" fmla="*/ 2147483647 w 10"/>
                  <a:gd name="T17" fmla="*/ 2147483647 h 6540"/>
                  <a:gd name="T18" fmla="*/ 2147483647 w 10"/>
                  <a:gd name="T19" fmla="*/ 2147483647 h 6540"/>
                  <a:gd name="T20" fmla="*/ 2147483647 w 10"/>
                  <a:gd name="T21" fmla="*/ 2147483647 h 6540"/>
                  <a:gd name="T22" fmla="*/ 0 w 10"/>
                  <a:gd name="T23" fmla="*/ 2147483647 h 6540"/>
                  <a:gd name="T24" fmla="*/ 2147483647 w 10"/>
                  <a:gd name="T25" fmla="*/ 2147483647 h 6540"/>
                  <a:gd name="T26" fmla="*/ 2147483647 w 10"/>
                  <a:gd name="T27" fmla="*/ 2147483647 h 6540"/>
                  <a:gd name="T28" fmla="*/ 2147483647 w 10"/>
                  <a:gd name="T29" fmla="*/ 2147483647 h 6540"/>
                  <a:gd name="T30" fmla="*/ 2147483647 w 10"/>
                  <a:gd name="T31" fmla="*/ 2147483647 h 6540"/>
                  <a:gd name="T32" fmla="*/ 0 w 10"/>
                  <a:gd name="T33" fmla="*/ 2147483647 h 6540"/>
                  <a:gd name="T34" fmla="*/ 2147483647 w 10"/>
                  <a:gd name="T35" fmla="*/ 2147483647 h 6540"/>
                  <a:gd name="T36" fmla="*/ 2147483647 w 10"/>
                  <a:gd name="T37" fmla="*/ 2147483647 h 6540"/>
                  <a:gd name="T38" fmla="*/ 2147483647 w 10"/>
                  <a:gd name="T39" fmla="*/ 2147483647 h 6540"/>
                  <a:gd name="T40" fmla="*/ 2147483647 w 10"/>
                  <a:gd name="T41" fmla="*/ 2147483647 h 6540"/>
                  <a:gd name="T42" fmla="*/ 0 w 10"/>
                  <a:gd name="T43" fmla="*/ 2147483647 h 6540"/>
                  <a:gd name="T44" fmla="*/ 2147483647 w 10"/>
                  <a:gd name="T45" fmla="*/ 2147483647 h 6540"/>
                  <a:gd name="T46" fmla="*/ 2147483647 w 10"/>
                  <a:gd name="T47" fmla="*/ 2147483647 h 6540"/>
                  <a:gd name="T48" fmla="*/ 2147483647 w 10"/>
                  <a:gd name="T49" fmla="*/ 2147483647 h 6540"/>
                  <a:gd name="T50" fmla="*/ 2147483647 w 10"/>
                  <a:gd name="T51" fmla="*/ 2147483647 h 6540"/>
                  <a:gd name="T52" fmla="*/ 0 w 10"/>
                  <a:gd name="T53" fmla="*/ 2147483647 h 6540"/>
                  <a:gd name="T54" fmla="*/ 2147483647 w 10"/>
                  <a:gd name="T55" fmla="*/ 2147483647 h 6540"/>
                  <a:gd name="T56" fmla="*/ 2147483647 w 10"/>
                  <a:gd name="T57" fmla="*/ 2147483647 h 6540"/>
                  <a:gd name="T58" fmla="*/ 2147483647 w 10"/>
                  <a:gd name="T59" fmla="*/ 2147483647 h 6540"/>
                  <a:gd name="T60" fmla="*/ 2147483647 w 10"/>
                  <a:gd name="T61" fmla="*/ 2147483647 h 6540"/>
                  <a:gd name="T62" fmla="*/ 0 w 10"/>
                  <a:gd name="T63" fmla="*/ 2147483647 h 6540"/>
                  <a:gd name="T64" fmla="*/ 2147483647 w 10"/>
                  <a:gd name="T65" fmla="*/ 2147483647 h 6540"/>
                  <a:gd name="T66" fmla="*/ 2147483647 w 10"/>
                  <a:gd name="T67" fmla="*/ 2147483647 h 6540"/>
                  <a:gd name="T68" fmla="*/ 2147483647 w 10"/>
                  <a:gd name="T69" fmla="*/ 2147483647 h 6540"/>
                  <a:gd name="T70" fmla="*/ 2147483647 w 10"/>
                  <a:gd name="T71" fmla="*/ 2147483647 h 6540"/>
                  <a:gd name="T72" fmla="*/ 0 w 10"/>
                  <a:gd name="T73" fmla="*/ 2147483647 h 6540"/>
                  <a:gd name="T74" fmla="*/ 2147483647 w 10"/>
                  <a:gd name="T75" fmla="*/ 2147483647 h 6540"/>
                  <a:gd name="T76" fmla="*/ 2147483647 w 10"/>
                  <a:gd name="T77" fmla="*/ 2147483647 h 6540"/>
                  <a:gd name="T78" fmla="*/ 2147483647 w 10"/>
                  <a:gd name="T79" fmla="*/ 2147483647 h 6540"/>
                  <a:gd name="T80" fmla="*/ 2147483647 w 10"/>
                  <a:gd name="T81" fmla="*/ 2147483647 h 6540"/>
                  <a:gd name="T82" fmla="*/ 0 w 10"/>
                  <a:gd name="T83" fmla="*/ 2147483647 h 6540"/>
                  <a:gd name="T84" fmla="*/ 2147483647 w 10"/>
                  <a:gd name="T85" fmla="*/ 2147483647 h 6540"/>
                  <a:gd name="T86" fmla="*/ 2147483647 w 10"/>
                  <a:gd name="T87" fmla="*/ 2147483647 h 6540"/>
                  <a:gd name="T88" fmla="*/ 2147483647 w 10"/>
                  <a:gd name="T89" fmla="*/ 2147483647 h 6540"/>
                  <a:gd name="T90" fmla="*/ 2147483647 w 10"/>
                  <a:gd name="T91" fmla="*/ 2147483647 h 6540"/>
                  <a:gd name="T92" fmla="*/ 0 w 10"/>
                  <a:gd name="T93" fmla="*/ 2147483647 h 6540"/>
                  <a:gd name="T94" fmla="*/ 2147483647 w 10"/>
                  <a:gd name="T95" fmla="*/ 2147483647 h 6540"/>
                  <a:gd name="T96" fmla="*/ 2147483647 w 10"/>
                  <a:gd name="T97" fmla="*/ 2147483647 h 6540"/>
                  <a:gd name="T98" fmla="*/ 2147483647 w 10"/>
                  <a:gd name="T99" fmla="*/ 2147483647 h 6540"/>
                  <a:gd name="T100" fmla="*/ 2147483647 w 10"/>
                  <a:gd name="T101" fmla="*/ 2147483647 h 6540"/>
                  <a:gd name="T102" fmla="*/ 0 w 10"/>
                  <a:gd name="T103" fmla="*/ 2147483647 h 6540"/>
                  <a:gd name="T104" fmla="*/ 2147483647 w 10"/>
                  <a:gd name="T105" fmla="*/ 2147483647 h 6540"/>
                  <a:gd name="T106" fmla="*/ 2147483647 w 10"/>
                  <a:gd name="T107" fmla="*/ 2147483647 h 6540"/>
                  <a:gd name="T108" fmla="*/ 2147483647 w 10"/>
                  <a:gd name="T109" fmla="*/ 2147483647 h 6540"/>
                  <a:gd name="T110" fmla="*/ 2147483647 w 10"/>
                  <a:gd name="T111" fmla="*/ 2147483647 h 6540"/>
                  <a:gd name="T112" fmla="*/ 0 w 10"/>
                  <a:gd name="T113" fmla="*/ 2147483647 h 6540"/>
                  <a:gd name="T114" fmla="*/ 2147483647 w 10"/>
                  <a:gd name="T115" fmla="*/ 2147483647 h 6540"/>
                  <a:gd name="T116" fmla="*/ 2147483647 w 10"/>
                  <a:gd name="T117" fmla="*/ 2147483647 h 6540"/>
                  <a:gd name="T118" fmla="*/ 2147483647 w 10"/>
                  <a:gd name="T119" fmla="*/ 2147483647 h 6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"/>
                  <a:gd name="T181" fmla="*/ 0 h 6540"/>
                  <a:gd name="T182" fmla="*/ 10 w 10"/>
                  <a:gd name="T183" fmla="*/ 6540 h 6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" h="6540">
                    <a:moveTo>
                      <a:pt x="10" y="6"/>
                    </a:moveTo>
                    <a:lnTo>
                      <a:pt x="10" y="86"/>
                    </a:lnTo>
                    <a:lnTo>
                      <a:pt x="10" y="88"/>
                    </a:lnTo>
                    <a:lnTo>
                      <a:pt x="9" y="90"/>
                    </a:lnTo>
                    <a:lnTo>
                      <a:pt x="7" y="91"/>
                    </a:lnTo>
                    <a:lnTo>
                      <a:pt x="6" y="92"/>
                    </a:lnTo>
                    <a:lnTo>
                      <a:pt x="3" y="91"/>
                    </a:lnTo>
                    <a:lnTo>
                      <a:pt x="1" y="90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0" y="4"/>
                    </a:lnTo>
                    <a:lnTo>
                      <a:pt x="10" y="6"/>
                    </a:lnTo>
                    <a:close/>
                    <a:moveTo>
                      <a:pt x="10" y="143"/>
                    </a:moveTo>
                    <a:lnTo>
                      <a:pt x="10" y="224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7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1" y="227"/>
                    </a:lnTo>
                    <a:lnTo>
                      <a:pt x="0" y="226"/>
                    </a:lnTo>
                    <a:lnTo>
                      <a:pt x="0" y="224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1" y="139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7" y="137"/>
                    </a:lnTo>
                    <a:lnTo>
                      <a:pt x="9" y="139"/>
                    </a:lnTo>
                    <a:lnTo>
                      <a:pt x="10" y="141"/>
                    </a:lnTo>
                    <a:lnTo>
                      <a:pt x="10" y="143"/>
                    </a:lnTo>
                    <a:close/>
                    <a:moveTo>
                      <a:pt x="10" y="281"/>
                    </a:moveTo>
                    <a:lnTo>
                      <a:pt x="10" y="361"/>
                    </a:lnTo>
                    <a:lnTo>
                      <a:pt x="10" y="362"/>
                    </a:lnTo>
                    <a:lnTo>
                      <a:pt x="9" y="365"/>
                    </a:lnTo>
                    <a:lnTo>
                      <a:pt x="7" y="366"/>
                    </a:lnTo>
                    <a:lnTo>
                      <a:pt x="6" y="366"/>
                    </a:lnTo>
                    <a:lnTo>
                      <a:pt x="3" y="366"/>
                    </a:lnTo>
                    <a:lnTo>
                      <a:pt x="1" y="365"/>
                    </a:lnTo>
                    <a:lnTo>
                      <a:pt x="0" y="362"/>
                    </a:lnTo>
                    <a:lnTo>
                      <a:pt x="0" y="361"/>
                    </a:lnTo>
                    <a:lnTo>
                      <a:pt x="0" y="281"/>
                    </a:lnTo>
                    <a:lnTo>
                      <a:pt x="0" y="279"/>
                    </a:lnTo>
                    <a:lnTo>
                      <a:pt x="1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7" y="275"/>
                    </a:lnTo>
                    <a:lnTo>
                      <a:pt x="9" y="276"/>
                    </a:lnTo>
                    <a:lnTo>
                      <a:pt x="10" y="279"/>
                    </a:lnTo>
                    <a:lnTo>
                      <a:pt x="10" y="281"/>
                    </a:lnTo>
                    <a:close/>
                    <a:moveTo>
                      <a:pt x="10" y="417"/>
                    </a:moveTo>
                    <a:lnTo>
                      <a:pt x="10" y="497"/>
                    </a:lnTo>
                    <a:lnTo>
                      <a:pt x="10" y="500"/>
                    </a:lnTo>
                    <a:lnTo>
                      <a:pt x="9" y="502"/>
                    </a:lnTo>
                    <a:lnTo>
                      <a:pt x="7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1" y="502"/>
                    </a:lnTo>
                    <a:lnTo>
                      <a:pt x="0" y="500"/>
                    </a:lnTo>
                    <a:lnTo>
                      <a:pt x="0" y="497"/>
                    </a:lnTo>
                    <a:lnTo>
                      <a:pt x="0" y="417"/>
                    </a:lnTo>
                    <a:lnTo>
                      <a:pt x="0" y="415"/>
                    </a:lnTo>
                    <a:lnTo>
                      <a:pt x="1" y="414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7" y="412"/>
                    </a:lnTo>
                    <a:lnTo>
                      <a:pt x="9" y="414"/>
                    </a:lnTo>
                    <a:lnTo>
                      <a:pt x="10" y="415"/>
                    </a:lnTo>
                    <a:lnTo>
                      <a:pt x="10" y="417"/>
                    </a:lnTo>
                    <a:close/>
                    <a:moveTo>
                      <a:pt x="10" y="555"/>
                    </a:moveTo>
                    <a:lnTo>
                      <a:pt x="10" y="635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7" y="640"/>
                    </a:lnTo>
                    <a:lnTo>
                      <a:pt x="6" y="641"/>
                    </a:lnTo>
                    <a:lnTo>
                      <a:pt x="3" y="640"/>
                    </a:lnTo>
                    <a:lnTo>
                      <a:pt x="1" y="638"/>
                    </a:lnTo>
                    <a:lnTo>
                      <a:pt x="0" y="637"/>
                    </a:lnTo>
                    <a:lnTo>
                      <a:pt x="0" y="635"/>
                    </a:lnTo>
                    <a:lnTo>
                      <a:pt x="0" y="555"/>
                    </a:lnTo>
                    <a:lnTo>
                      <a:pt x="0" y="552"/>
                    </a:lnTo>
                    <a:lnTo>
                      <a:pt x="1" y="551"/>
                    </a:lnTo>
                    <a:lnTo>
                      <a:pt x="3" y="550"/>
                    </a:lnTo>
                    <a:lnTo>
                      <a:pt x="6" y="549"/>
                    </a:lnTo>
                    <a:lnTo>
                      <a:pt x="7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0" y="555"/>
                    </a:lnTo>
                    <a:close/>
                    <a:moveTo>
                      <a:pt x="10" y="692"/>
                    </a:moveTo>
                    <a:lnTo>
                      <a:pt x="10" y="772"/>
                    </a:lnTo>
                    <a:lnTo>
                      <a:pt x="10" y="775"/>
                    </a:lnTo>
                    <a:lnTo>
                      <a:pt x="9" y="776"/>
                    </a:lnTo>
                    <a:lnTo>
                      <a:pt x="7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1" y="776"/>
                    </a:lnTo>
                    <a:lnTo>
                      <a:pt x="0" y="775"/>
                    </a:lnTo>
                    <a:lnTo>
                      <a:pt x="0" y="772"/>
                    </a:lnTo>
                    <a:lnTo>
                      <a:pt x="0" y="692"/>
                    </a:lnTo>
                    <a:lnTo>
                      <a:pt x="0" y="690"/>
                    </a:lnTo>
                    <a:lnTo>
                      <a:pt x="1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7" y="686"/>
                    </a:lnTo>
                    <a:lnTo>
                      <a:pt x="9" y="687"/>
                    </a:lnTo>
                    <a:lnTo>
                      <a:pt x="10" y="690"/>
                    </a:lnTo>
                    <a:lnTo>
                      <a:pt x="10" y="692"/>
                    </a:lnTo>
                    <a:close/>
                    <a:moveTo>
                      <a:pt x="10" y="830"/>
                    </a:moveTo>
                    <a:lnTo>
                      <a:pt x="10" y="910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7" y="915"/>
                    </a:lnTo>
                    <a:lnTo>
                      <a:pt x="6" y="915"/>
                    </a:lnTo>
                    <a:lnTo>
                      <a:pt x="3" y="915"/>
                    </a:lnTo>
                    <a:lnTo>
                      <a:pt x="1" y="913"/>
                    </a:lnTo>
                    <a:lnTo>
                      <a:pt x="0" y="911"/>
                    </a:lnTo>
                    <a:lnTo>
                      <a:pt x="0" y="910"/>
                    </a:lnTo>
                    <a:lnTo>
                      <a:pt x="0" y="830"/>
                    </a:lnTo>
                    <a:lnTo>
                      <a:pt x="0" y="827"/>
                    </a:lnTo>
                    <a:lnTo>
                      <a:pt x="1" y="825"/>
                    </a:lnTo>
                    <a:lnTo>
                      <a:pt x="3" y="824"/>
                    </a:lnTo>
                    <a:lnTo>
                      <a:pt x="6" y="824"/>
                    </a:lnTo>
                    <a:lnTo>
                      <a:pt x="7" y="824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0" y="830"/>
                    </a:lnTo>
                    <a:close/>
                    <a:moveTo>
                      <a:pt x="10" y="966"/>
                    </a:moveTo>
                    <a:lnTo>
                      <a:pt x="10" y="1046"/>
                    </a:lnTo>
                    <a:lnTo>
                      <a:pt x="10" y="1048"/>
                    </a:lnTo>
                    <a:lnTo>
                      <a:pt x="9" y="1051"/>
                    </a:lnTo>
                    <a:lnTo>
                      <a:pt x="7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1" y="1051"/>
                    </a:lnTo>
                    <a:lnTo>
                      <a:pt x="0" y="1048"/>
                    </a:lnTo>
                    <a:lnTo>
                      <a:pt x="0" y="1046"/>
                    </a:lnTo>
                    <a:lnTo>
                      <a:pt x="0" y="966"/>
                    </a:lnTo>
                    <a:lnTo>
                      <a:pt x="0" y="964"/>
                    </a:lnTo>
                    <a:lnTo>
                      <a:pt x="1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7" y="961"/>
                    </a:lnTo>
                    <a:lnTo>
                      <a:pt x="9" y="962"/>
                    </a:lnTo>
                    <a:lnTo>
                      <a:pt x="10" y="964"/>
                    </a:lnTo>
                    <a:lnTo>
                      <a:pt x="10" y="966"/>
                    </a:lnTo>
                    <a:close/>
                    <a:moveTo>
                      <a:pt x="10" y="1103"/>
                    </a:moveTo>
                    <a:lnTo>
                      <a:pt x="10" y="1184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7" y="1188"/>
                    </a:lnTo>
                    <a:lnTo>
                      <a:pt x="6" y="1190"/>
                    </a:lnTo>
                    <a:lnTo>
                      <a:pt x="3" y="1188"/>
                    </a:lnTo>
                    <a:lnTo>
                      <a:pt x="1" y="1187"/>
                    </a:lnTo>
                    <a:lnTo>
                      <a:pt x="0" y="1186"/>
                    </a:lnTo>
                    <a:lnTo>
                      <a:pt x="0" y="1184"/>
                    </a:lnTo>
                    <a:lnTo>
                      <a:pt x="0" y="1103"/>
                    </a:lnTo>
                    <a:lnTo>
                      <a:pt x="0" y="1101"/>
                    </a:lnTo>
                    <a:lnTo>
                      <a:pt x="1" y="1100"/>
                    </a:lnTo>
                    <a:lnTo>
                      <a:pt x="3" y="1099"/>
                    </a:lnTo>
                    <a:lnTo>
                      <a:pt x="6" y="1097"/>
                    </a:lnTo>
                    <a:lnTo>
                      <a:pt x="7" y="1099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0" y="1103"/>
                    </a:lnTo>
                    <a:close/>
                    <a:moveTo>
                      <a:pt x="10" y="1241"/>
                    </a:moveTo>
                    <a:lnTo>
                      <a:pt x="10" y="1321"/>
                    </a:lnTo>
                    <a:lnTo>
                      <a:pt x="10" y="1323"/>
                    </a:lnTo>
                    <a:lnTo>
                      <a:pt x="9" y="1325"/>
                    </a:lnTo>
                    <a:lnTo>
                      <a:pt x="7" y="1326"/>
                    </a:lnTo>
                    <a:lnTo>
                      <a:pt x="6" y="1327"/>
                    </a:lnTo>
                    <a:lnTo>
                      <a:pt x="3" y="1326"/>
                    </a:lnTo>
                    <a:lnTo>
                      <a:pt x="1" y="1325"/>
                    </a:lnTo>
                    <a:lnTo>
                      <a:pt x="0" y="1323"/>
                    </a:lnTo>
                    <a:lnTo>
                      <a:pt x="0" y="1321"/>
                    </a:lnTo>
                    <a:lnTo>
                      <a:pt x="0" y="1241"/>
                    </a:lnTo>
                    <a:lnTo>
                      <a:pt x="0" y="1239"/>
                    </a:lnTo>
                    <a:lnTo>
                      <a:pt x="1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7" y="1235"/>
                    </a:lnTo>
                    <a:lnTo>
                      <a:pt x="9" y="1236"/>
                    </a:lnTo>
                    <a:lnTo>
                      <a:pt x="10" y="1239"/>
                    </a:lnTo>
                    <a:lnTo>
                      <a:pt x="10" y="1241"/>
                    </a:lnTo>
                    <a:close/>
                    <a:moveTo>
                      <a:pt x="10" y="1378"/>
                    </a:moveTo>
                    <a:lnTo>
                      <a:pt x="10" y="1459"/>
                    </a:lnTo>
                    <a:lnTo>
                      <a:pt x="10" y="1460"/>
                    </a:lnTo>
                    <a:lnTo>
                      <a:pt x="9" y="1462"/>
                    </a:lnTo>
                    <a:lnTo>
                      <a:pt x="7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1" y="1462"/>
                    </a:lnTo>
                    <a:lnTo>
                      <a:pt x="0" y="1460"/>
                    </a:lnTo>
                    <a:lnTo>
                      <a:pt x="0" y="1459"/>
                    </a:lnTo>
                    <a:lnTo>
                      <a:pt x="0" y="1378"/>
                    </a:lnTo>
                    <a:lnTo>
                      <a:pt x="0" y="1376"/>
                    </a:lnTo>
                    <a:lnTo>
                      <a:pt x="1" y="1374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7" y="1372"/>
                    </a:lnTo>
                    <a:lnTo>
                      <a:pt x="9" y="1374"/>
                    </a:lnTo>
                    <a:lnTo>
                      <a:pt x="10" y="1376"/>
                    </a:lnTo>
                    <a:lnTo>
                      <a:pt x="10" y="1378"/>
                    </a:lnTo>
                    <a:close/>
                    <a:moveTo>
                      <a:pt x="10" y="1515"/>
                    </a:moveTo>
                    <a:lnTo>
                      <a:pt x="10" y="1595"/>
                    </a:lnTo>
                    <a:lnTo>
                      <a:pt x="10" y="1597"/>
                    </a:lnTo>
                    <a:lnTo>
                      <a:pt x="9" y="1600"/>
                    </a:lnTo>
                    <a:lnTo>
                      <a:pt x="7" y="1601"/>
                    </a:lnTo>
                    <a:lnTo>
                      <a:pt x="6" y="1601"/>
                    </a:lnTo>
                    <a:lnTo>
                      <a:pt x="3" y="1601"/>
                    </a:lnTo>
                    <a:lnTo>
                      <a:pt x="1" y="1600"/>
                    </a:lnTo>
                    <a:lnTo>
                      <a:pt x="0" y="1597"/>
                    </a:lnTo>
                    <a:lnTo>
                      <a:pt x="0" y="1595"/>
                    </a:lnTo>
                    <a:lnTo>
                      <a:pt x="0" y="1515"/>
                    </a:lnTo>
                    <a:lnTo>
                      <a:pt x="0" y="1512"/>
                    </a:lnTo>
                    <a:lnTo>
                      <a:pt x="1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7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0" y="1515"/>
                    </a:lnTo>
                    <a:close/>
                    <a:moveTo>
                      <a:pt x="10" y="1652"/>
                    </a:moveTo>
                    <a:lnTo>
                      <a:pt x="10" y="1732"/>
                    </a:lnTo>
                    <a:lnTo>
                      <a:pt x="10" y="1735"/>
                    </a:lnTo>
                    <a:lnTo>
                      <a:pt x="9" y="1736"/>
                    </a:lnTo>
                    <a:lnTo>
                      <a:pt x="7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1" y="1736"/>
                    </a:lnTo>
                    <a:lnTo>
                      <a:pt x="0" y="1735"/>
                    </a:lnTo>
                    <a:lnTo>
                      <a:pt x="0" y="1732"/>
                    </a:lnTo>
                    <a:lnTo>
                      <a:pt x="0" y="1652"/>
                    </a:lnTo>
                    <a:lnTo>
                      <a:pt x="0" y="1650"/>
                    </a:lnTo>
                    <a:lnTo>
                      <a:pt x="1" y="1649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7" y="1647"/>
                    </a:lnTo>
                    <a:lnTo>
                      <a:pt x="9" y="1649"/>
                    </a:lnTo>
                    <a:lnTo>
                      <a:pt x="10" y="1650"/>
                    </a:lnTo>
                    <a:lnTo>
                      <a:pt x="10" y="1652"/>
                    </a:lnTo>
                    <a:close/>
                    <a:moveTo>
                      <a:pt x="10" y="1790"/>
                    </a:moveTo>
                    <a:lnTo>
                      <a:pt x="10" y="1870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7" y="1875"/>
                    </a:lnTo>
                    <a:lnTo>
                      <a:pt x="6" y="1876"/>
                    </a:lnTo>
                    <a:lnTo>
                      <a:pt x="3" y="1875"/>
                    </a:lnTo>
                    <a:lnTo>
                      <a:pt x="1" y="1873"/>
                    </a:lnTo>
                    <a:lnTo>
                      <a:pt x="0" y="1872"/>
                    </a:lnTo>
                    <a:lnTo>
                      <a:pt x="0" y="1870"/>
                    </a:lnTo>
                    <a:lnTo>
                      <a:pt x="0" y="1790"/>
                    </a:lnTo>
                    <a:lnTo>
                      <a:pt x="0" y="1787"/>
                    </a:lnTo>
                    <a:lnTo>
                      <a:pt x="1" y="1785"/>
                    </a:lnTo>
                    <a:lnTo>
                      <a:pt x="3" y="1784"/>
                    </a:lnTo>
                    <a:lnTo>
                      <a:pt x="6" y="1784"/>
                    </a:lnTo>
                    <a:lnTo>
                      <a:pt x="7" y="1784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0" y="1790"/>
                    </a:lnTo>
                    <a:close/>
                    <a:moveTo>
                      <a:pt x="10" y="1927"/>
                    </a:moveTo>
                    <a:lnTo>
                      <a:pt x="10" y="2007"/>
                    </a:lnTo>
                    <a:lnTo>
                      <a:pt x="10" y="2009"/>
                    </a:lnTo>
                    <a:lnTo>
                      <a:pt x="9" y="2011"/>
                    </a:lnTo>
                    <a:lnTo>
                      <a:pt x="7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1" y="2011"/>
                    </a:lnTo>
                    <a:lnTo>
                      <a:pt x="0" y="2009"/>
                    </a:lnTo>
                    <a:lnTo>
                      <a:pt x="0" y="2007"/>
                    </a:lnTo>
                    <a:lnTo>
                      <a:pt x="0" y="1927"/>
                    </a:lnTo>
                    <a:lnTo>
                      <a:pt x="0" y="1925"/>
                    </a:lnTo>
                    <a:lnTo>
                      <a:pt x="1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7" y="1921"/>
                    </a:lnTo>
                    <a:lnTo>
                      <a:pt x="9" y="1922"/>
                    </a:lnTo>
                    <a:lnTo>
                      <a:pt x="10" y="1925"/>
                    </a:lnTo>
                    <a:lnTo>
                      <a:pt x="10" y="1927"/>
                    </a:lnTo>
                    <a:close/>
                    <a:moveTo>
                      <a:pt x="10" y="2064"/>
                    </a:moveTo>
                    <a:lnTo>
                      <a:pt x="10" y="2144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7" y="2150"/>
                    </a:lnTo>
                    <a:lnTo>
                      <a:pt x="6" y="2150"/>
                    </a:lnTo>
                    <a:lnTo>
                      <a:pt x="3" y="2150"/>
                    </a:lnTo>
                    <a:lnTo>
                      <a:pt x="1" y="2148"/>
                    </a:lnTo>
                    <a:lnTo>
                      <a:pt x="0" y="2146"/>
                    </a:lnTo>
                    <a:lnTo>
                      <a:pt x="0" y="2144"/>
                    </a:lnTo>
                    <a:lnTo>
                      <a:pt x="0" y="2064"/>
                    </a:lnTo>
                    <a:lnTo>
                      <a:pt x="0" y="2061"/>
                    </a:lnTo>
                    <a:lnTo>
                      <a:pt x="1" y="2060"/>
                    </a:lnTo>
                    <a:lnTo>
                      <a:pt x="3" y="2059"/>
                    </a:lnTo>
                    <a:lnTo>
                      <a:pt x="6" y="2059"/>
                    </a:lnTo>
                    <a:lnTo>
                      <a:pt x="7" y="2059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0" y="2064"/>
                    </a:lnTo>
                    <a:close/>
                    <a:moveTo>
                      <a:pt x="10" y="2201"/>
                    </a:moveTo>
                    <a:lnTo>
                      <a:pt x="10" y="2281"/>
                    </a:lnTo>
                    <a:lnTo>
                      <a:pt x="10" y="2284"/>
                    </a:lnTo>
                    <a:lnTo>
                      <a:pt x="9" y="2285"/>
                    </a:lnTo>
                    <a:lnTo>
                      <a:pt x="7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1" y="2285"/>
                    </a:lnTo>
                    <a:lnTo>
                      <a:pt x="0" y="2284"/>
                    </a:lnTo>
                    <a:lnTo>
                      <a:pt x="0" y="2281"/>
                    </a:lnTo>
                    <a:lnTo>
                      <a:pt x="0" y="2201"/>
                    </a:lnTo>
                    <a:lnTo>
                      <a:pt x="0" y="2199"/>
                    </a:lnTo>
                    <a:lnTo>
                      <a:pt x="1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7" y="2196"/>
                    </a:lnTo>
                    <a:lnTo>
                      <a:pt x="9" y="2197"/>
                    </a:lnTo>
                    <a:lnTo>
                      <a:pt x="10" y="2199"/>
                    </a:lnTo>
                    <a:lnTo>
                      <a:pt x="10" y="2201"/>
                    </a:lnTo>
                    <a:close/>
                    <a:moveTo>
                      <a:pt x="10" y="2339"/>
                    </a:moveTo>
                    <a:lnTo>
                      <a:pt x="10" y="2419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7" y="2423"/>
                    </a:lnTo>
                    <a:lnTo>
                      <a:pt x="6" y="2425"/>
                    </a:lnTo>
                    <a:lnTo>
                      <a:pt x="3" y="2423"/>
                    </a:lnTo>
                    <a:lnTo>
                      <a:pt x="1" y="2422"/>
                    </a:lnTo>
                    <a:lnTo>
                      <a:pt x="0" y="2421"/>
                    </a:lnTo>
                    <a:lnTo>
                      <a:pt x="0" y="2419"/>
                    </a:lnTo>
                    <a:lnTo>
                      <a:pt x="0" y="2339"/>
                    </a:lnTo>
                    <a:lnTo>
                      <a:pt x="0" y="2336"/>
                    </a:lnTo>
                    <a:lnTo>
                      <a:pt x="1" y="2334"/>
                    </a:lnTo>
                    <a:lnTo>
                      <a:pt x="3" y="2333"/>
                    </a:lnTo>
                    <a:lnTo>
                      <a:pt x="6" y="2333"/>
                    </a:lnTo>
                    <a:lnTo>
                      <a:pt x="7" y="2333"/>
                    </a:lnTo>
                    <a:lnTo>
                      <a:pt x="9" y="2334"/>
                    </a:lnTo>
                    <a:lnTo>
                      <a:pt x="10" y="2336"/>
                    </a:lnTo>
                    <a:lnTo>
                      <a:pt x="10" y="2339"/>
                    </a:lnTo>
                    <a:close/>
                    <a:moveTo>
                      <a:pt x="10" y="2476"/>
                    </a:moveTo>
                    <a:lnTo>
                      <a:pt x="10" y="2556"/>
                    </a:lnTo>
                    <a:lnTo>
                      <a:pt x="10" y="2557"/>
                    </a:lnTo>
                    <a:lnTo>
                      <a:pt x="9" y="2560"/>
                    </a:lnTo>
                    <a:lnTo>
                      <a:pt x="7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1" y="2560"/>
                    </a:lnTo>
                    <a:lnTo>
                      <a:pt x="0" y="2557"/>
                    </a:lnTo>
                    <a:lnTo>
                      <a:pt x="0" y="2556"/>
                    </a:lnTo>
                    <a:lnTo>
                      <a:pt x="0" y="2476"/>
                    </a:lnTo>
                    <a:lnTo>
                      <a:pt x="0" y="2474"/>
                    </a:lnTo>
                    <a:lnTo>
                      <a:pt x="1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7" y="2470"/>
                    </a:lnTo>
                    <a:lnTo>
                      <a:pt x="9" y="2471"/>
                    </a:lnTo>
                    <a:lnTo>
                      <a:pt x="10" y="2474"/>
                    </a:lnTo>
                    <a:lnTo>
                      <a:pt x="10" y="2476"/>
                    </a:lnTo>
                    <a:close/>
                    <a:moveTo>
                      <a:pt x="10" y="2612"/>
                    </a:moveTo>
                    <a:lnTo>
                      <a:pt x="10" y="2692"/>
                    </a:lnTo>
                    <a:lnTo>
                      <a:pt x="10" y="2695"/>
                    </a:lnTo>
                    <a:lnTo>
                      <a:pt x="9" y="2697"/>
                    </a:lnTo>
                    <a:lnTo>
                      <a:pt x="7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1" y="2697"/>
                    </a:lnTo>
                    <a:lnTo>
                      <a:pt x="0" y="2695"/>
                    </a:lnTo>
                    <a:lnTo>
                      <a:pt x="0" y="2692"/>
                    </a:lnTo>
                    <a:lnTo>
                      <a:pt x="0" y="2612"/>
                    </a:lnTo>
                    <a:lnTo>
                      <a:pt x="0" y="2610"/>
                    </a:lnTo>
                    <a:lnTo>
                      <a:pt x="1" y="2609"/>
                    </a:lnTo>
                    <a:lnTo>
                      <a:pt x="3" y="2608"/>
                    </a:lnTo>
                    <a:lnTo>
                      <a:pt x="6" y="2608"/>
                    </a:lnTo>
                    <a:lnTo>
                      <a:pt x="7" y="2608"/>
                    </a:lnTo>
                    <a:lnTo>
                      <a:pt x="9" y="2609"/>
                    </a:lnTo>
                    <a:lnTo>
                      <a:pt x="10" y="2610"/>
                    </a:lnTo>
                    <a:lnTo>
                      <a:pt x="10" y="2612"/>
                    </a:lnTo>
                    <a:close/>
                    <a:moveTo>
                      <a:pt x="10" y="2750"/>
                    </a:moveTo>
                    <a:lnTo>
                      <a:pt x="10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7" y="2835"/>
                    </a:lnTo>
                    <a:lnTo>
                      <a:pt x="6" y="2836"/>
                    </a:lnTo>
                    <a:lnTo>
                      <a:pt x="3" y="2835"/>
                    </a:lnTo>
                    <a:lnTo>
                      <a:pt x="1" y="2833"/>
                    </a:lnTo>
                    <a:lnTo>
                      <a:pt x="0" y="2832"/>
                    </a:lnTo>
                    <a:lnTo>
                      <a:pt x="0" y="2830"/>
                    </a:lnTo>
                    <a:lnTo>
                      <a:pt x="0" y="2750"/>
                    </a:lnTo>
                    <a:lnTo>
                      <a:pt x="0" y="2747"/>
                    </a:lnTo>
                    <a:lnTo>
                      <a:pt x="1" y="2746"/>
                    </a:lnTo>
                    <a:lnTo>
                      <a:pt x="3" y="2745"/>
                    </a:lnTo>
                    <a:lnTo>
                      <a:pt x="6" y="2744"/>
                    </a:lnTo>
                    <a:lnTo>
                      <a:pt x="7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0" y="2750"/>
                    </a:lnTo>
                    <a:close/>
                    <a:moveTo>
                      <a:pt x="10" y="2887"/>
                    </a:moveTo>
                    <a:lnTo>
                      <a:pt x="10" y="2967"/>
                    </a:lnTo>
                    <a:lnTo>
                      <a:pt x="10" y="2970"/>
                    </a:lnTo>
                    <a:lnTo>
                      <a:pt x="9" y="2971"/>
                    </a:lnTo>
                    <a:lnTo>
                      <a:pt x="7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1" y="2971"/>
                    </a:lnTo>
                    <a:lnTo>
                      <a:pt x="0" y="2970"/>
                    </a:lnTo>
                    <a:lnTo>
                      <a:pt x="0" y="2967"/>
                    </a:lnTo>
                    <a:lnTo>
                      <a:pt x="0" y="2887"/>
                    </a:lnTo>
                    <a:lnTo>
                      <a:pt x="0" y="2885"/>
                    </a:lnTo>
                    <a:lnTo>
                      <a:pt x="1" y="2883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7" y="2881"/>
                    </a:lnTo>
                    <a:lnTo>
                      <a:pt x="9" y="2883"/>
                    </a:lnTo>
                    <a:lnTo>
                      <a:pt x="10" y="2885"/>
                    </a:lnTo>
                    <a:lnTo>
                      <a:pt x="10" y="2887"/>
                    </a:lnTo>
                    <a:close/>
                    <a:moveTo>
                      <a:pt x="10" y="3025"/>
                    </a:moveTo>
                    <a:lnTo>
                      <a:pt x="10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7" y="3110"/>
                    </a:lnTo>
                    <a:lnTo>
                      <a:pt x="6" y="3110"/>
                    </a:lnTo>
                    <a:lnTo>
                      <a:pt x="3" y="3110"/>
                    </a:lnTo>
                    <a:lnTo>
                      <a:pt x="1" y="3108"/>
                    </a:lnTo>
                    <a:lnTo>
                      <a:pt x="0" y="3106"/>
                    </a:lnTo>
                    <a:lnTo>
                      <a:pt x="0" y="3105"/>
                    </a:lnTo>
                    <a:lnTo>
                      <a:pt x="0" y="3025"/>
                    </a:lnTo>
                    <a:lnTo>
                      <a:pt x="0" y="3022"/>
                    </a:lnTo>
                    <a:lnTo>
                      <a:pt x="1" y="3020"/>
                    </a:lnTo>
                    <a:lnTo>
                      <a:pt x="3" y="3019"/>
                    </a:lnTo>
                    <a:lnTo>
                      <a:pt x="6" y="3019"/>
                    </a:lnTo>
                    <a:lnTo>
                      <a:pt x="7" y="3019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0" y="3025"/>
                    </a:lnTo>
                    <a:close/>
                    <a:moveTo>
                      <a:pt x="10" y="3161"/>
                    </a:moveTo>
                    <a:lnTo>
                      <a:pt x="10" y="3241"/>
                    </a:lnTo>
                    <a:lnTo>
                      <a:pt x="10" y="3244"/>
                    </a:lnTo>
                    <a:lnTo>
                      <a:pt x="9" y="3246"/>
                    </a:lnTo>
                    <a:lnTo>
                      <a:pt x="7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1" y="3246"/>
                    </a:lnTo>
                    <a:lnTo>
                      <a:pt x="0" y="3244"/>
                    </a:lnTo>
                    <a:lnTo>
                      <a:pt x="0" y="3241"/>
                    </a:lnTo>
                    <a:lnTo>
                      <a:pt x="0" y="3161"/>
                    </a:lnTo>
                    <a:lnTo>
                      <a:pt x="0" y="3159"/>
                    </a:lnTo>
                    <a:lnTo>
                      <a:pt x="1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7" y="3156"/>
                    </a:lnTo>
                    <a:lnTo>
                      <a:pt x="9" y="3157"/>
                    </a:lnTo>
                    <a:lnTo>
                      <a:pt x="10" y="3159"/>
                    </a:lnTo>
                    <a:lnTo>
                      <a:pt x="10" y="3161"/>
                    </a:lnTo>
                    <a:close/>
                    <a:moveTo>
                      <a:pt x="10" y="3299"/>
                    </a:moveTo>
                    <a:lnTo>
                      <a:pt x="10" y="3379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7" y="3383"/>
                    </a:lnTo>
                    <a:lnTo>
                      <a:pt x="6" y="3385"/>
                    </a:lnTo>
                    <a:lnTo>
                      <a:pt x="3" y="3383"/>
                    </a:lnTo>
                    <a:lnTo>
                      <a:pt x="1" y="3382"/>
                    </a:lnTo>
                    <a:lnTo>
                      <a:pt x="0" y="3381"/>
                    </a:lnTo>
                    <a:lnTo>
                      <a:pt x="0" y="3379"/>
                    </a:lnTo>
                    <a:lnTo>
                      <a:pt x="0" y="3299"/>
                    </a:lnTo>
                    <a:lnTo>
                      <a:pt x="0" y="3296"/>
                    </a:lnTo>
                    <a:lnTo>
                      <a:pt x="1" y="3295"/>
                    </a:lnTo>
                    <a:lnTo>
                      <a:pt x="3" y="3294"/>
                    </a:lnTo>
                    <a:lnTo>
                      <a:pt x="6" y="3293"/>
                    </a:lnTo>
                    <a:lnTo>
                      <a:pt x="7" y="3294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0" y="3299"/>
                    </a:lnTo>
                    <a:close/>
                    <a:moveTo>
                      <a:pt x="10" y="3436"/>
                    </a:moveTo>
                    <a:lnTo>
                      <a:pt x="10" y="3516"/>
                    </a:lnTo>
                    <a:lnTo>
                      <a:pt x="10" y="3519"/>
                    </a:lnTo>
                    <a:lnTo>
                      <a:pt x="9" y="3520"/>
                    </a:lnTo>
                    <a:lnTo>
                      <a:pt x="7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1" y="3520"/>
                    </a:lnTo>
                    <a:lnTo>
                      <a:pt x="0" y="3519"/>
                    </a:lnTo>
                    <a:lnTo>
                      <a:pt x="0" y="3516"/>
                    </a:lnTo>
                    <a:lnTo>
                      <a:pt x="0" y="3436"/>
                    </a:lnTo>
                    <a:lnTo>
                      <a:pt x="0" y="3434"/>
                    </a:lnTo>
                    <a:lnTo>
                      <a:pt x="1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7" y="3430"/>
                    </a:lnTo>
                    <a:lnTo>
                      <a:pt x="9" y="3431"/>
                    </a:lnTo>
                    <a:lnTo>
                      <a:pt x="10" y="3434"/>
                    </a:lnTo>
                    <a:lnTo>
                      <a:pt x="10" y="3436"/>
                    </a:lnTo>
                    <a:close/>
                    <a:moveTo>
                      <a:pt x="10" y="3574"/>
                    </a:moveTo>
                    <a:lnTo>
                      <a:pt x="10" y="3654"/>
                    </a:lnTo>
                    <a:lnTo>
                      <a:pt x="10" y="3655"/>
                    </a:lnTo>
                    <a:lnTo>
                      <a:pt x="9" y="3657"/>
                    </a:lnTo>
                    <a:lnTo>
                      <a:pt x="7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1" y="3657"/>
                    </a:lnTo>
                    <a:lnTo>
                      <a:pt x="0" y="3655"/>
                    </a:lnTo>
                    <a:lnTo>
                      <a:pt x="0" y="3654"/>
                    </a:lnTo>
                    <a:lnTo>
                      <a:pt x="0" y="3574"/>
                    </a:lnTo>
                    <a:lnTo>
                      <a:pt x="0" y="3571"/>
                    </a:lnTo>
                    <a:lnTo>
                      <a:pt x="1" y="3569"/>
                    </a:lnTo>
                    <a:lnTo>
                      <a:pt x="3" y="3568"/>
                    </a:lnTo>
                    <a:lnTo>
                      <a:pt x="6" y="3568"/>
                    </a:lnTo>
                    <a:lnTo>
                      <a:pt x="7" y="3568"/>
                    </a:lnTo>
                    <a:lnTo>
                      <a:pt x="9" y="3569"/>
                    </a:lnTo>
                    <a:lnTo>
                      <a:pt x="10" y="3571"/>
                    </a:lnTo>
                    <a:lnTo>
                      <a:pt x="10" y="3574"/>
                    </a:lnTo>
                    <a:close/>
                    <a:moveTo>
                      <a:pt x="10" y="3710"/>
                    </a:moveTo>
                    <a:lnTo>
                      <a:pt x="10" y="3790"/>
                    </a:lnTo>
                    <a:lnTo>
                      <a:pt x="10" y="3792"/>
                    </a:lnTo>
                    <a:lnTo>
                      <a:pt x="9" y="3795"/>
                    </a:lnTo>
                    <a:lnTo>
                      <a:pt x="7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1" y="3795"/>
                    </a:lnTo>
                    <a:lnTo>
                      <a:pt x="0" y="3792"/>
                    </a:lnTo>
                    <a:lnTo>
                      <a:pt x="0" y="3790"/>
                    </a:lnTo>
                    <a:lnTo>
                      <a:pt x="0" y="3710"/>
                    </a:lnTo>
                    <a:lnTo>
                      <a:pt x="0" y="3707"/>
                    </a:lnTo>
                    <a:lnTo>
                      <a:pt x="1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7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0" y="3710"/>
                    </a:lnTo>
                    <a:close/>
                    <a:moveTo>
                      <a:pt x="10" y="3847"/>
                    </a:moveTo>
                    <a:lnTo>
                      <a:pt x="10" y="3927"/>
                    </a:lnTo>
                    <a:lnTo>
                      <a:pt x="10" y="3930"/>
                    </a:lnTo>
                    <a:lnTo>
                      <a:pt x="9" y="3931"/>
                    </a:lnTo>
                    <a:lnTo>
                      <a:pt x="7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1" y="3931"/>
                    </a:lnTo>
                    <a:lnTo>
                      <a:pt x="0" y="3930"/>
                    </a:lnTo>
                    <a:lnTo>
                      <a:pt x="0" y="3927"/>
                    </a:lnTo>
                    <a:lnTo>
                      <a:pt x="0" y="3847"/>
                    </a:lnTo>
                    <a:lnTo>
                      <a:pt x="0" y="3845"/>
                    </a:lnTo>
                    <a:lnTo>
                      <a:pt x="1" y="3844"/>
                    </a:lnTo>
                    <a:lnTo>
                      <a:pt x="3" y="3843"/>
                    </a:lnTo>
                    <a:lnTo>
                      <a:pt x="6" y="3841"/>
                    </a:lnTo>
                    <a:lnTo>
                      <a:pt x="7" y="3843"/>
                    </a:lnTo>
                    <a:lnTo>
                      <a:pt x="9" y="3844"/>
                    </a:lnTo>
                    <a:lnTo>
                      <a:pt x="10" y="3845"/>
                    </a:lnTo>
                    <a:lnTo>
                      <a:pt x="10" y="3847"/>
                    </a:lnTo>
                    <a:close/>
                    <a:moveTo>
                      <a:pt x="10" y="3985"/>
                    </a:moveTo>
                    <a:lnTo>
                      <a:pt x="10" y="4065"/>
                    </a:lnTo>
                    <a:lnTo>
                      <a:pt x="10" y="4066"/>
                    </a:lnTo>
                    <a:lnTo>
                      <a:pt x="9" y="4069"/>
                    </a:lnTo>
                    <a:lnTo>
                      <a:pt x="7" y="4070"/>
                    </a:lnTo>
                    <a:lnTo>
                      <a:pt x="6" y="4071"/>
                    </a:lnTo>
                    <a:lnTo>
                      <a:pt x="3" y="4070"/>
                    </a:lnTo>
                    <a:lnTo>
                      <a:pt x="1" y="4069"/>
                    </a:lnTo>
                    <a:lnTo>
                      <a:pt x="0" y="4066"/>
                    </a:lnTo>
                    <a:lnTo>
                      <a:pt x="0" y="4065"/>
                    </a:lnTo>
                    <a:lnTo>
                      <a:pt x="0" y="3985"/>
                    </a:lnTo>
                    <a:lnTo>
                      <a:pt x="0" y="3982"/>
                    </a:lnTo>
                    <a:lnTo>
                      <a:pt x="1" y="3980"/>
                    </a:lnTo>
                    <a:lnTo>
                      <a:pt x="3" y="3979"/>
                    </a:lnTo>
                    <a:lnTo>
                      <a:pt x="6" y="3979"/>
                    </a:lnTo>
                    <a:lnTo>
                      <a:pt x="7" y="3979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0" y="3985"/>
                    </a:lnTo>
                    <a:close/>
                    <a:moveTo>
                      <a:pt x="10" y="4122"/>
                    </a:moveTo>
                    <a:lnTo>
                      <a:pt x="10" y="4201"/>
                    </a:lnTo>
                    <a:lnTo>
                      <a:pt x="10" y="4204"/>
                    </a:lnTo>
                    <a:lnTo>
                      <a:pt x="9" y="4206"/>
                    </a:lnTo>
                    <a:lnTo>
                      <a:pt x="7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1" y="4206"/>
                    </a:lnTo>
                    <a:lnTo>
                      <a:pt x="0" y="4204"/>
                    </a:lnTo>
                    <a:lnTo>
                      <a:pt x="0" y="4201"/>
                    </a:lnTo>
                    <a:lnTo>
                      <a:pt x="0" y="4122"/>
                    </a:lnTo>
                    <a:lnTo>
                      <a:pt x="0" y="4120"/>
                    </a:lnTo>
                    <a:lnTo>
                      <a:pt x="1" y="4118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7" y="4116"/>
                    </a:lnTo>
                    <a:lnTo>
                      <a:pt x="9" y="4118"/>
                    </a:lnTo>
                    <a:lnTo>
                      <a:pt x="10" y="4120"/>
                    </a:lnTo>
                    <a:lnTo>
                      <a:pt x="10" y="4122"/>
                    </a:lnTo>
                    <a:close/>
                    <a:moveTo>
                      <a:pt x="10" y="4259"/>
                    </a:moveTo>
                    <a:lnTo>
                      <a:pt x="10" y="4339"/>
                    </a:lnTo>
                    <a:lnTo>
                      <a:pt x="10" y="4341"/>
                    </a:lnTo>
                    <a:lnTo>
                      <a:pt x="9" y="4344"/>
                    </a:lnTo>
                    <a:lnTo>
                      <a:pt x="7" y="4345"/>
                    </a:lnTo>
                    <a:lnTo>
                      <a:pt x="6" y="4345"/>
                    </a:lnTo>
                    <a:lnTo>
                      <a:pt x="3" y="4345"/>
                    </a:lnTo>
                    <a:lnTo>
                      <a:pt x="1" y="4344"/>
                    </a:lnTo>
                    <a:lnTo>
                      <a:pt x="0" y="4341"/>
                    </a:lnTo>
                    <a:lnTo>
                      <a:pt x="0" y="4339"/>
                    </a:lnTo>
                    <a:lnTo>
                      <a:pt x="0" y="4259"/>
                    </a:lnTo>
                    <a:lnTo>
                      <a:pt x="0" y="4256"/>
                    </a:lnTo>
                    <a:lnTo>
                      <a:pt x="1" y="4255"/>
                    </a:lnTo>
                    <a:lnTo>
                      <a:pt x="3" y="4254"/>
                    </a:lnTo>
                    <a:lnTo>
                      <a:pt x="6" y="4254"/>
                    </a:lnTo>
                    <a:lnTo>
                      <a:pt x="7" y="4254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0" y="4259"/>
                    </a:lnTo>
                    <a:close/>
                    <a:moveTo>
                      <a:pt x="10" y="4396"/>
                    </a:moveTo>
                    <a:lnTo>
                      <a:pt x="10" y="4476"/>
                    </a:lnTo>
                    <a:lnTo>
                      <a:pt x="10" y="4479"/>
                    </a:lnTo>
                    <a:lnTo>
                      <a:pt x="9" y="4480"/>
                    </a:lnTo>
                    <a:lnTo>
                      <a:pt x="7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1" y="4480"/>
                    </a:lnTo>
                    <a:lnTo>
                      <a:pt x="0" y="4479"/>
                    </a:lnTo>
                    <a:lnTo>
                      <a:pt x="0" y="4476"/>
                    </a:lnTo>
                    <a:lnTo>
                      <a:pt x="0" y="4396"/>
                    </a:lnTo>
                    <a:lnTo>
                      <a:pt x="0" y="4394"/>
                    </a:lnTo>
                    <a:lnTo>
                      <a:pt x="1" y="4393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7" y="4391"/>
                    </a:lnTo>
                    <a:lnTo>
                      <a:pt x="9" y="4393"/>
                    </a:lnTo>
                    <a:lnTo>
                      <a:pt x="10" y="4394"/>
                    </a:lnTo>
                    <a:lnTo>
                      <a:pt x="10" y="4396"/>
                    </a:lnTo>
                    <a:close/>
                    <a:moveTo>
                      <a:pt x="10" y="4534"/>
                    </a:moveTo>
                    <a:lnTo>
                      <a:pt x="10" y="4614"/>
                    </a:lnTo>
                    <a:lnTo>
                      <a:pt x="10" y="4615"/>
                    </a:lnTo>
                    <a:lnTo>
                      <a:pt x="9" y="4617"/>
                    </a:lnTo>
                    <a:lnTo>
                      <a:pt x="7" y="4618"/>
                    </a:lnTo>
                    <a:lnTo>
                      <a:pt x="6" y="4620"/>
                    </a:lnTo>
                    <a:lnTo>
                      <a:pt x="3" y="4618"/>
                    </a:lnTo>
                    <a:lnTo>
                      <a:pt x="1" y="4617"/>
                    </a:lnTo>
                    <a:lnTo>
                      <a:pt x="0" y="4615"/>
                    </a:lnTo>
                    <a:lnTo>
                      <a:pt x="0" y="4614"/>
                    </a:lnTo>
                    <a:lnTo>
                      <a:pt x="0" y="4534"/>
                    </a:lnTo>
                    <a:lnTo>
                      <a:pt x="0" y="4531"/>
                    </a:lnTo>
                    <a:lnTo>
                      <a:pt x="1" y="4529"/>
                    </a:lnTo>
                    <a:lnTo>
                      <a:pt x="3" y="4528"/>
                    </a:lnTo>
                    <a:lnTo>
                      <a:pt x="6" y="4528"/>
                    </a:lnTo>
                    <a:lnTo>
                      <a:pt x="7" y="4528"/>
                    </a:lnTo>
                    <a:lnTo>
                      <a:pt x="9" y="4529"/>
                    </a:lnTo>
                    <a:lnTo>
                      <a:pt x="10" y="4531"/>
                    </a:lnTo>
                    <a:lnTo>
                      <a:pt x="10" y="4534"/>
                    </a:lnTo>
                    <a:close/>
                    <a:moveTo>
                      <a:pt x="10" y="4671"/>
                    </a:moveTo>
                    <a:lnTo>
                      <a:pt x="10" y="4750"/>
                    </a:lnTo>
                    <a:lnTo>
                      <a:pt x="10" y="4752"/>
                    </a:lnTo>
                    <a:lnTo>
                      <a:pt x="9" y="4755"/>
                    </a:lnTo>
                    <a:lnTo>
                      <a:pt x="7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1" y="4755"/>
                    </a:lnTo>
                    <a:lnTo>
                      <a:pt x="0" y="4752"/>
                    </a:lnTo>
                    <a:lnTo>
                      <a:pt x="0" y="4750"/>
                    </a:lnTo>
                    <a:lnTo>
                      <a:pt x="0" y="4671"/>
                    </a:lnTo>
                    <a:lnTo>
                      <a:pt x="0" y="4669"/>
                    </a:lnTo>
                    <a:lnTo>
                      <a:pt x="1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7" y="4665"/>
                    </a:lnTo>
                    <a:lnTo>
                      <a:pt x="9" y="4666"/>
                    </a:lnTo>
                    <a:lnTo>
                      <a:pt x="10" y="4669"/>
                    </a:lnTo>
                    <a:lnTo>
                      <a:pt x="10" y="4671"/>
                    </a:lnTo>
                    <a:close/>
                    <a:moveTo>
                      <a:pt x="10" y="4807"/>
                    </a:moveTo>
                    <a:lnTo>
                      <a:pt x="10" y="4888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7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1" y="4892"/>
                    </a:lnTo>
                    <a:lnTo>
                      <a:pt x="0" y="4890"/>
                    </a:lnTo>
                    <a:lnTo>
                      <a:pt x="0" y="4888"/>
                    </a:lnTo>
                    <a:lnTo>
                      <a:pt x="0" y="4807"/>
                    </a:lnTo>
                    <a:lnTo>
                      <a:pt x="0" y="4805"/>
                    </a:lnTo>
                    <a:lnTo>
                      <a:pt x="1" y="4804"/>
                    </a:lnTo>
                    <a:lnTo>
                      <a:pt x="3" y="4803"/>
                    </a:lnTo>
                    <a:lnTo>
                      <a:pt x="6" y="4803"/>
                    </a:lnTo>
                    <a:lnTo>
                      <a:pt x="7" y="4803"/>
                    </a:lnTo>
                    <a:lnTo>
                      <a:pt x="9" y="4804"/>
                    </a:lnTo>
                    <a:lnTo>
                      <a:pt x="10" y="4805"/>
                    </a:lnTo>
                    <a:lnTo>
                      <a:pt x="10" y="4807"/>
                    </a:lnTo>
                    <a:close/>
                    <a:moveTo>
                      <a:pt x="10" y="4945"/>
                    </a:moveTo>
                    <a:lnTo>
                      <a:pt x="10" y="5025"/>
                    </a:lnTo>
                    <a:lnTo>
                      <a:pt x="10" y="5027"/>
                    </a:lnTo>
                    <a:lnTo>
                      <a:pt x="9" y="5029"/>
                    </a:lnTo>
                    <a:lnTo>
                      <a:pt x="7" y="5030"/>
                    </a:lnTo>
                    <a:lnTo>
                      <a:pt x="6" y="5031"/>
                    </a:lnTo>
                    <a:lnTo>
                      <a:pt x="3" y="5030"/>
                    </a:lnTo>
                    <a:lnTo>
                      <a:pt x="1" y="5029"/>
                    </a:lnTo>
                    <a:lnTo>
                      <a:pt x="0" y="5027"/>
                    </a:lnTo>
                    <a:lnTo>
                      <a:pt x="0" y="5025"/>
                    </a:lnTo>
                    <a:lnTo>
                      <a:pt x="0" y="4945"/>
                    </a:lnTo>
                    <a:lnTo>
                      <a:pt x="0" y="4943"/>
                    </a:lnTo>
                    <a:lnTo>
                      <a:pt x="1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7" y="4940"/>
                    </a:lnTo>
                    <a:lnTo>
                      <a:pt x="9" y="4941"/>
                    </a:lnTo>
                    <a:lnTo>
                      <a:pt x="10" y="4943"/>
                    </a:lnTo>
                    <a:lnTo>
                      <a:pt x="10" y="4945"/>
                    </a:lnTo>
                    <a:close/>
                    <a:moveTo>
                      <a:pt x="10" y="5082"/>
                    </a:moveTo>
                    <a:lnTo>
                      <a:pt x="10" y="5162"/>
                    </a:lnTo>
                    <a:lnTo>
                      <a:pt x="10" y="5164"/>
                    </a:lnTo>
                    <a:lnTo>
                      <a:pt x="9" y="5166"/>
                    </a:lnTo>
                    <a:lnTo>
                      <a:pt x="7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1" y="5166"/>
                    </a:lnTo>
                    <a:lnTo>
                      <a:pt x="0" y="5164"/>
                    </a:lnTo>
                    <a:lnTo>
                      <a:pt x="0" y="5162"/>
                    </a:lnTo>
                    <a:lnTo>
                      <a:pt x="0" y="5082"/>
                    </a:lnTo>
                    <a:lnTo>
                      <a:pt x="0" y="5080"/>
                    </a:lnTo>
                    <a:lnTo>
                      <a:pt x="1" y="5078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7" y="5076"/>
                    </a:lnTo>
                    <a:lnTo>
                      <a:pt x="9" y="5078"/>
                    </a:lnTo>
                    <a:lnTo>
                      <a:pt x="10" y="5080"/>
                    </a:lnTo>
                    <a:lnTo>
                      <a:pt x="10" y="5082"/>
                    </a:lnTo>
                    <a:close/>
                    <a:moveTo>
                      <a:pt x="10" y="5220"/>
                    </a:moveTo>
                    <a:lnTo>
                      <a:pt x="10" y="5299"/>
                    </a:lnTo>
                    <a:lnTo>
                      <a:pt x="10" y="5301"/>
                    </a:lnTo>
                    <a:lnTo>
                      <a:pt x="9" y="5304"/>
                    </a:lnTo>
                    <a:lnTo>
                      <a:pt x="7" y="5305"/>
                    </a:lnTo>
                    <a:lnTo>
                      <a:pt x="6" y="5305"/>
                    </a:lnTo>
                    <a:lnTo>
                      <a:pt x="3" y="5305"/>
                    </a:lnTo>
                    <a:lnTo>
                      <a:pt x="1" y="5304"/>
                    </a:lnTo>
                    <a:lnTo>
                      <a:pt x="0" y="5301"/>
                    </a:lnTo>
                    <a:lnTo>
                      <a:pt x="0" y="5299"/>
                    </a:lnTo>
                    <a:lnTo>
                      <a:pt x="0" y="5220"/>
                    </a:lnTo>
                    <a:lnTo>
                      <a:pt x="0" y="5217"/>
                    </a:lnTo>
                    <a:lnTo>
                      <a:pt x="1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7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0" y="5220"/>
                    </a:lnTo>
                    <a:close/>
                    <a:moveTo>
                      <a:pt x="10" y="5356"/>
                    </a:moveTo>
                    <a:lnTo>
                      <a:pt x="10" y="5436"/>
                    </a:lnTo>
                    <a:lnTo>
                      <a:pt x="10" y="5439"/>
                    </a:lnTo>
                    <a:lnTo>
                      <a:pt x="9" y="5441"/>
                    </a:lnTo>
                    <a:lnTo>
                      <a:pt x="7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1" y="5441"/>
                    </a:lnTo>
                    <a:lnTo>
                      <a:pt x="0" y="5439"/>
                    </a:lnTo>
                    <a:lnTo>
                      <a:pt x="0" y="5436"/>
                    </a:lnTo>
                    <a:lnTo>
                      <a:pt x="0" y="5356"/>
                    </a:lnTo>
                    <a:lnTo>
                      <a:pt x="0" y="5354"/>
                    </a:lnTo>
                    <a:lnTo>
                      <a:pt x="1" y="5353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7" y="5351"/>
                    </a:lnTo>
                    <a:lnTo>
                      <a:pt x="9" y="5353"/>
                    </a:lnTo>
                    <a:lnTo>
                      <a:pt x="10" y="5354"/>
                    </a:lnTo>
                    <a:lnTo>
                      <a:pt x="10" y="5356"/>
                    </a:lnTo>
                    <a:close/>
                    <a:moveTo>
                      <a:pt x="10" y="5494"/>
                    </a:moveTo>
                    <a:lnTo>
                      <a:pt x="10" y="5574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7" y="5579"/>
                    </a:lnTo>
                    <a:lnTo>
                      <a:pt x="6" y="5580"/>
                    </a:lnTo>
                    <a:lnTo>
                      <a:pt x="3" y="5579"/>
                    </a:lnTo>
                    <a:lnTo>
                      <a:pt x="1" y="5577"/>
                    </a:lnTo>
                    <a:lnTo>
                      <a:pt x="0" y="5576"/>
                    </a:lnTo>
                    <a:lnTo>
                      <a:pt x="0" y="5574"/>
                    </a:lnTo>
                    <a:lnTo>
                      <a:pt x="0" y="5494"/>
                    </a:lnTo>
                    <a:lnTo>
                      <a:pt x="0" y="5491"/>
                    </a:lnTo>
                    <a:lnTo>
                      <a:pt x="1" y="5490"/>
                    </a:lnTo>
                    <a:lnTo>
                      <a:pt x="3" y="5489"/>
                    </a:lnTo>
                    <a:lnTo>
                      <a:pt x="6" y="5488"/>
                    </a:lnTo>
                    <a:lnTo>
                      <a:pt x="7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0" y="5494"/>
                    </a:lnTo>
                    <a:close/>
                    <a:moveTo>
                      <a:pt x="10" y="5631"/>
                    </a:moveTo>
                    <a:lnTo>
                      <a:pt x="10" y="5711"/>
                    </a:lnTo>
                    <a:lnTo>
                      <a:pt x="10" y="5712"/>
                    </a:lnTo>
                    <a:lnTo>
                      <a:pt x="9" y="5715"/>
                    </a:lnTo>
                    <a:lnTo>
                      <a:pt x="7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1" y="5715"/>
                    </a:lnTo>
                    <a:lnTo>
                      <a:pt x="0" y="5712"/>
                    </a:lnTo>
                    <a:lnTo>
                      <a:pt x="0" y="5711"/>
                    </a:lnTo>
                    <a:lnTo>
                      <a:pt x="0" y="5631"/>
                    </a:lnTo>
                    <a:lnTo>
                      <a:pt x="0" y="5629"/>
                    </a:lnTo>
                    <a:lnTo>
                      <a:pt x="1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7" y="5625"/>
                    </a:lnTo>
                    <a:lnTo>
                      <a:pt x="9" y="5626"/>
                    </a:lnTo>
                    <a:lnTo>
                      <a:pt x="10" y="5629"/>
                    </a:lnTo>
                    <a:lnTo>
                      <a:pt x="10" y="5631"/>
                    </a:lnTo>
                    <a:close/>
                    <a:moveTo>
                      <a:pt x="10" y="5769"/>
                    </a:moveTo>
                    <a:lnTo>
                      <a:pt x="10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7" y="5854"/>
                    </a:lnTo>
                    <a:lnTo>
                      <a:pt x="6" y="5854"/>
                    </a:lnTo>
                    <a:lnTo>
                      <a:pt x="3" y="5854"/>
                    </a:lnTo>
                    <a:lnTo>
                      <a:pt x="1" y="5852"/>
                    </a:lnTo>
                    <a:lnTo>
                      <a:pt x="0" y="5850"/>
                    </a:lnTo>
                    <a:lnTo>
                      <a:pt x="0" y="5848"/>
                    </a:lnTo>
                    <a:lnTo>
                      <a:pt x="0" y="5769"/>
                    </a:lnTo>
                    <a:lnTo>
                      <a:pt x="0" y="5766"/>
                    </a:lnTo>
                    <a:lnTo>
                      <a:pt x="1" y="5764"/>
                    </a:lnTo>
                    <a:lnTo>
                      <a:pt x="3" y="5763"/>
                    </a:lnTo>
                    <a:lnTo>
                      <a:pt x="6" y="5763"/>
                    </a:lnTo>
                    <a:lnTo>
                      <a:pt x="7" y="5763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0" y="5769"/>
                    </a:lnTo>
                    <a:close/>
                    <a:moveTo>
                      <a:pt x="10" y="5905"/>
                    </a:moveTo>
                    <a:lnTo>
                      <a:pt x="10" y="5985"/>
                    </a:lnTo>
                    <a:lnTo>
                      <a:pt x="10" y="5987"/>
                    </a:lnTo>
                    <a:lnTo>
                      <a:pt x="9" y="5990"/>
                    </a:lnTo>
                    <a:lnTo>
                      <a:pt x="7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1" y="5990"/>
                    </a:lnTo>
                    <a:lnTo>
                      <a:pt x="0" y="5987"/>
                    </a:lnTo>
                    <a:lnTo>
                      <a:pt x="0" y="5985"/>
                    </a:lnTo>
                    <a:lnTo>
                      <a:pt x="0" y="5905"/>
                    </a:lnTo>
                    <a:lnTo>
                      <a:pt x="0" y="5903"/>
                    </a:lnTo>
                    <a:lnTo>
                      <a:pt x="1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7" y="5900"/>
                    </a:lnTo>
                    <a:lnTo>
                      <a:pt x="9" y="5901"/>
                    </a:lnTo>
                    <a:lnTo>
                      <a:pt x="10" y="5903"/>
                    </a:lnTo>
                    <a:lnTo>
                      <a:pt x="10" y="5905"/>
                    </a:lnTo>
                    <a:close/>
                    <a:moveTo>
                      <a:pt x="10" y="6042"/>
                    </a:moveTo>
                    <a:lnTo>
                      <a:pt x="10" y="6123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7" y="6127"/>
                    </a:lnTo>
                    <a:lnTo>
                      <a:pt x="6" y="6129"/>
                    </a:lnTo>
                    <a:lnTo>
                      <a:pt x="3" y="6127"/>
                    </a:lnTo>
                    <a:lnTo>
                      <a:pt x="1" y="6126"/>
                    </a:lnTo>
                    <a:lnTo>
                      <a:pt x="0" y="6125"/>
                    </a:lnTo>
                    <a:lnTo>
                      <a:pt x="0" y="6123"/>
                    </a:lnTo>
                    <a:lnTo>
                      <a:pt x="0" y="6042"/>
                    </a:lnTo>
                    <a:lnTo>
                      <a:pt x="0" y="6040"/>
                    </a:lnTo>
                    <a:lnTo>
                      <a:pt x="1" y="6039"/>
                    </a:lnTo>
                    <a:lnTo>
                      <a:pt x="3" y="6038"/>
                    </a:lnTo>
                    <a:lnTo>
                      <a:pt x="6" y="6036"/>
                    </a:lnTo>
                    <a:lnTo>
                      <a:pt x="7" y="6038"/>
                    </a:lnTo>
                    <a:lnTo>
                      <a:pt x="9" y="6039"/>
                    </a:lnTo>
                    <a:lnTo>
                      <a:pt x="10" y="6040"/>
                    </a:lnTo>
                    <a:lnTo>
                      <a:pt x="10" y="6042"/>
                    </a:lnTo>
                    <a:close/>
                    <a:moveTo>
                      <a:pt x="10" y="6180"/>
                    </a:moveTo>
                    <a:lnTo>
                      <a:pt x="10" y="6260"/>
                    </a:lnTo>
                    <a:lnTo>
                      <a:pt x="10" y="6261"/>
                    </a:lnTo>
                    <a:lnTo>
                      <a:pt x="9" y="6264"/>
                    </a:lnTo>
                    <a:lnTo>
                      <a:pt x="7" y="6265"/>
                    </a:lnTo>
                    <a:lnTo>
                      <a:pt x="6" y="6266"/>
                    </a:lnTo>
                    <a:lnTo>
                      <a:pt x="3" y="6265"/>
                    </a:lnTo>
                    <a:lnTo>
                      <a:pt x="1" y="6264"/>
                    </a:lnTo>
                    <a:lnTo>
                      <a:pt x="0" y="6261"/>
                    </a:lnTo>
                    <a:lnTo>
                      <a:pt x="0" y="6260"/>
                    </a:lnTo>
                    <a:lnTo>
                      <a:pt x="0" y="6180"/>
                    </a:lnTo>
                    <a:lnTo>
                      <a:pt x="0" y="6178"/>
                    </a:lnTo>
                    <a:lnTo>
                      <a:pt x="1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7" y="6174"/>
                    </a:lnTo>
                    <a:lnTo>
                      <a:pt x="9" y="6175"/>
                    </a:lnTo>
                    <a:lnTo>
                      <a:pt x="10" y="6178"/>
                    </a:lnTo>
                    <a:lnTo>
                      <a:pt x="10" y="6180"/>
                    </a:lnTo>
                    <a:close/>
                    <a:moveTo>
                      <a:pt x="10" y="6317"/>
                    </a:moveTo>
                    <a:lnTo>
                      <a:pt x="10" y="6396"/>
                    </a:lnTo>
                    <a:lnTo>
                      <a:pt x="10" y="6399"/>
                    </a:lnTo>
                    <a:lnTo>
                      <a:pt x="9" y="6401"/>
                    </a:lnTo>
                    <a:lnTo>
                      <a:pt x="7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1" y="6401"/>
                    </a:lnTo>
                    <a:lnTo>
                      <a:pt x="0" y="6399"/>
                    </a:lnTo>
                    <a:lnTo>
                      <a:pt x="0" y="6396"/>
                    </a:lnTo>
                    <a:lnTo>
                      <a:pt x="0" y="6317"/>
                    </a:lnTo>
                    <a:lnTo>
                      <a:pt x="0" y="6315"/>
                    </a:lnTo>
                    <a:lnTo>
                      <a:pt x="1" y="6313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7" y="6311"/>
                    </a:lnTo>
                    <a:lnTo>
                      <a:pt x="9" y="6313"/>
                    </a:lnTo>
                    <a:lnTo>
                      <a:pt x="10" y="6315"/>
                    </a:lnTo>
                    <a:lnTo>
                      <a:pt x="10" y="6317"/>
                    </a:lnTo>
                    <a:close/>
                    <a:moveTo>
                      <a:pt x="10" y="6454"/>
                    </a:moveTo>
                    <a:lnTo>
                      <a:pt x="10" y="6534"/>
                    </a:lnTo>
                    <a:lnTo>
                      <a:pt x="10" y="6536"/>
                    </a:lnTo>
                    <a:lnTo>
                      <a:pt x="9" y="6537"/>
                    </a:lnTo>
                    <a:lnTo>
                      <a:pt x="7" y="6539"/>
                    </a:lnTo>
                    <a:lnTo>
                      <a:pt x="6" y="6540"/>
                    </a:lnTo>
                    <a:lnTo>
                      <a:pt x="3" y="6539"/>
                    </a:lnTo>
                    <a:lnTo>
                      <a:pt x="1" y="6537"/>
                    </a:lnTo>
                    <a:lnTo>
                      <a:pt x="0" y="6536"/>
                    </a:lnTo>
                    <a:lnTo>
                      <a:pt x="0" y="6534"/>
                    </a:lnTo>
                    <a:lnTo>
                      <a:pt x="0" y="6454"/>
                    </a:lnTo>
                    <a:lnTo>
                      <a:pt x="0" y="6451"/>
                    </a:lnTo>
                    <a:lnTo>
                      <a:pt x="1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7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0" y="645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1" name="Freeform 123"/>
              <p:cNvSpPr>
                <a:spLocks noEditPoints="1"/>
              </p:cNvSpPr>
              <p:nvPr/>
            </p:nvSpPr>
            <p:spPr bwMode="auto">
              <a:xfrm>
                <a:off x="6032500" y="838200"/>
                <a:ext cx="7938" cy="5191125"/>
              </a:xfrm>
              <a:custGeom>
                <a:avLst/>
                <a:gdLst>
                  <a:gd name="T0" fmla="*/ 2147483647 w 12"/>
                  <a:gd name="T1" fmla="*/ 2147483647 h 6539"/>
                  <a:gd name="T2" fmla="*/ 2147483647 w 12"/>
                  <a:gd name="T3" fmla="*/ 2147483647 h 6539"/>
                  <a:gd name="T4" fmla="*/ 2147483647 w 12"/>
                  <a:gd name="T5" fmla="*/ 2147483647 h 6539"/>
                  <a:gd name="T6" fmla="*/ 2147483647 w 12"/>
                  <a:gd name="T7" fmla="*/ 2147483647 h 6539"/>
                  <a:gd name="T8" fmla="*/ 0 w 12"/>
                  <a:gd name="T9" fmla="*/ 2147483647 h 6539"/>
                  <a:gd name="T10" fmla="*/ 2147483647 w 12"/>
                  <a:gd name="T11" fmla="*/ 2147483647 h 6539"/>
                  <a:gd name="T12" fmla="*/ 2147483647 w 12"/>
                  <a:gd name="T13" fmla="*/ 2147483647 h 6539"/>
                  <a:gd name="T14" fmla="*/ 2147483647 w 12"/>
                  <a:gd name="T15" fmla="*/ 2147483647 h 6539"/>
                  <a:gd name="T16" fmla="*/ 2147483647 w 12"/>
                  <a:gd name="T17" fmla="*/ 2147483647 h 6539"/>
                  <a:gd name="T18" fmla="*/ 0 w 12"/>
                  <a:gd name="T19" fmla="*/ 2147483647 h 6539"/>
                  <a:gd name="T20" fmla="*/ 2147483647 w 12"/>
                  <a:gd name="T21" fmla="*/ 2147483647 h 6539"/>
                  <a:gd name="T22" fmla="*/ 2147483647 w 12"/>
                  <a:gd name="T23" fmla="*/ 2147483647 h 6539"/>
                  <a:gd name="T24" fmla="*/ 2147483647 w 12"/>
                  <a:gd name="T25" fmla="*/ 2147483647 h 6539"/>
                  <a:gd name="T26" fmla="*/ 2147483647 w 12"/>
                  <a:gd name="T27" fmla="*/ 2147483647 h 6539"/>
                  <a:gd name="T28" fmla="*/ 0 w 12"/>
                  <a:gd name="T29" fmla="*/ 2147483647 h 6539"/>
                  <a:gd name="T30" fmla="*/ 2147483647 w 12"/>
                  <a:gd name="T31" fmla="*/ 2147483647 h 6539"/>
                  <a:gd name="T32" fmla="*/ 2147483647 w 12"/>
                  <a:gd name="T33" fmla="*/ 2147483647 h 6539"/>
                  <a:gd name="T34" fmla="*/ 2147483647 w 12"/>
                  <a:gd name="T35" fmla="*/ 2147483647 h 6539"/>
                  <a:gd name="T36" fmla="*/ 2147483647 w 12"/>
                  <a:gd name="T37" fmla="*/ 2147483647 h 6539"/>
                  <a:gd name="T38" fmla="*/ 0 w 12"/>
                  <a:gd name="T39" fmla="*/ 2147483647 h 6539"/>
                  <a:gd name="T40" fmla="*/ 2147483647 w 12"/>
                  <a:gd name="T41" fmla="*/ 2147483647 h 6539"/>
                  <a:gd name="T42" fmla="*/ 2147483647 w 12"/>
                  <a:gd name="T43" fmla="*/ 2147483647 h 6539"/>
                  <a:gd name="T44" fmla="*/ 2147483647 w 12"/>
                  <a:gd name="T45" fmla="*/ 2147483647 h 6539"/>
                  <a:gd name="T46" fmla="*/ 2147483647 w 12"/>
                  <a:gd name="T47" fmla="*/ 2147483647 h 6539"/>
                  <a:gd name="T48" fmla="*/ 0 w 12"/>
                  <a:gd name="T49" fmla="*/ 2147483647 h 6539"/>
                  <a:gd name="T50" fmla="*/ 2147483647 w 12"/>
                  <a:gd name="T51" fmla="*/ 2147483647 h 6539"/>
                  <a:gd name="T52" fmla="*/ 2147483647 w 12"/>
                  <a:gd name="T53" fmla="*/ 2147483647 h 6539"/>
                  <a:gd name="T54" fmla="*/ 2147483647 w 12"/>
                  <a:gd name="T55" fmla="*/ 2147483647 h 6539"/>
                  <a:gd name="T56" fmla="*/ 2147483647 w 12"/>
                  <a:gd name="T57" fmla="*/ 2147483647 h 6539"/>
                  <a:gd name="T58" fmla="*/ 0 w 12"/>
                  <a:gd name="T59" fmla="*/ 2147483647 h 6539"/>
                  <a:gd name="T60" fmla="*/ 2147483647 w 12"/>
                  <a:gd name="T61" fmla="*/ 2147483647 h 6539"/>
                  <a:gd name="T62" fmla="*/ 2147483647 w 12"/>
                  <a:gd name="T63" fmla="*/ 2147483647 h 6539"/>
                  <a:gd name="T64" fmla="*/ 2147483647 w 12"/>
                  <a:gd name="T65" fmla="*/ 2147483647 h 6539"/>
                  <a:gd name="T66" fmla="*/ 2147483647 w 12"/>
                  <a:gd name="T67" fmla="*/ 2147483647 h 6539"/>
                  <a:gd name="T68" fmla="*/ 0 w 12"/>
                  <a:gd name="T69" fmla="*/ 2147483647 h 6539"/>
                  <a:gd name="T70" fmla="*/ 2147483647 w 12"/>
                  <a:gd name="T71" fmla="*/ 2147483647 h 6539"/>
                  <a:gd name="T72" fmla="*/ 2147483647 w 12"/>
                  <a:gd name="T73" fmla="*/ 2147483647 h 6539"/>
                  <a:gd name="T74" fmla="*/ 2147483647 w 12"/>
                  <a:gd name="T75" fmla="*/ 2147483647 h 6539"/>
                  <a:gd name="T76" fmla="*/ 2147483647 w 12"/>
                  <a:gd name="T77" fmla="*/ 2147483647 h 6539"/>
                  <a:gd name="T78" fmla="*/ 0 w 12"/>
                  <a:gd name="T79" fmla="*/ 2147483647 h 6539"/>
                  <a:gd name="T80" fmla="*/ 2147483647 w 12"/>
                  <a:gd name="T81" fmla="*/ 2147483647 h 6539"/>
                  <a:gd name="T82" fmla="*/ 2147483647 w 12"/>
                  <a:gd name="T83" fmla="*/ 2147483647 h 6539"/>
                  <a:gd name="T84" fmla="*/ 2147483647 w 12"/>
                  <a:gd name="T85" fmla="*/ 2147483647 h 6539"/>
                  <a:gd name="T86" fmla="*/ 2147483647 w 12"/>
                  <a:gd name="T87" fmla="*/ 2147483647 h 6539"/>
                  <a:gd name="T88" fmla="*/ 0 w 12"/>
                  <a:gd name="T89" fmla="*/ 2147483647 h 6539"/>
                  <a:gd name="T90" fmla="*/ 2147483647 w 12"/>
                  <a:gd name="T91" fmla="*/ 2147483647 h 6539"/>
                  <a:gd name="T92" fmla="*/ 2147483647 w 12"/>
                  <a:gd name="T93" fmla="*/ 2147483647 h 6539"/>
                  <a:gd name="T94" fmla="*/ 2147483647 w 12"/>
                  <a:gd name="T95" fmla="*/ 2147483647 h 6539"/>
                  <a:gd name="T96" fmla="*/ 2147483647 w 12"/>
                  <a:gd name="T97" fmla="*/ 2147483647 h 6539"/>
                  <a:gd name="T98" fmla="*/ 0 w 12"/>
                  <a:gd name="T99" fmla="*/ 2147483647 h 6539"/>
                  <a:gd name="T100" fmla="*/ 2147483647 w 12"/>
                  <a:gd name="T101" fmla="*/ 2147483647 h 6539"/>
                  <a:gd name="T102" fmla="*/ 2147483647 w 12"/>
                  <a:gd name="T103" fmla="*/ 2147483647 h 6539"/>
                  <a:gd name="T104" fmla="*/ 2147483647 w 12"/>
                  <a:gd name="T105" fmla="*/ 2147483647 h 6539"/>
                  <a:gd name="T106" fmla="*/ 2147483647 w 12"/>
                  <a:gd name="T107" fmla="*/ 2147483647 h 6539"/>
                  <a:gd name="T108" fmla="*/ 0 w 12"/>
                  <a:gd name="T109" fmla="*/ 2147483647 h 6539"/>
                  <a:gd name="T110" fmla="*/ 2147483647 w 12"/>
                  <a:gd name="T111" fmla="*/ 2147483647 h 6539"/>
                  <a:gd name="T112" fmla="*/ 2147483647 w 12"/>
                  <a:gd name="T113" fmla="*/ 2147483647 h 6539"/>
                  <a:gd name="T114" fmla="*/ 2147483647 w 12"/>
                  <a:gd name="T115" fmla="*/ 2147483647 h 6539"/>
                  <a:gd name="T116" fmla="*/ 2147483647 w 12"/>
                  <a:gd name="T117" fmla="*/ 2147483647 h 6539"/>
                  <a:gd name="T118" fmla="*/ 0 w 12"/>
                  <a:gd name="T119" fmla="*/ 2147483647 h 65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"/>
                  <a:gd name="T181" fmla="*/ 0 h 6539"/>
                  <a:gd name="T182" fmla="*/ 12 w 12"/>
                  <a:gd name="T183" fmla="*/ 6539 h 65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" h="6539">
                    <a:moveTo>
                      <a:pt x="0" y="6533"/>
                    </a:moveTo>
                    <a:lnTo>
                      <a:pt x="0" y="6453"/>
                    </a:lnTo>
                    <a:lnTo>
                      <a:pt x="1" y="6451"/>
                    </a:lnTo>
                    <a:lnTo>
                      <a:pt x="2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8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2" y="6453"/>
                    </a:lnTo>
                    <a:lnTo>
                      <a:pt x="12" y="6533"/>
                    </a:lnTo>
                    <a:lnTo>
                      <a:pt x="10" y="6536"/>
                    </a:lnTo>
                    <a:lnTo>
                      <a:pt x="9" y="6538"/>
                    </a:lnTo>
                    <a:lnTo>
                      <a:pt x="8" y="6539"/>
                    </a:lnTo>
                    <a:lnTo>
                      <a:pt x="6" y="6539"/>
                    </a:lnTo>
                    <a:lnTo>
                      <a:pt x="3" y="6539"/>
                    </a:lnTo>
                    <a:lnTo>
                      <a:pt x="2" y="6538"/>
                    </a:lnTo>
                    <a:lnTo>
                      <a:pt x="1" y="6536"/>
                    </a:lnTo>
                    <a:lnTo>
                      <a:pt x="0" y="6533"/>
                    </a:lnTo>
                    <a:close/>
                    <a:moveTo>
                      <a:pt x="0" y="6397"/>
                    </a:moveTo>
                    <a:lnTo>
                      <a:pt x="0" y="6317"/>
                    </a:lnTo>
                    <a:lnTo>
                      <a:pt x="1" y="6315"/>
                    </a:lnTo>
                    <a:lnTo>
                      <a:pt x="2" y="6312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8" y="6311"/>
                    </a:lnTo>
                    <a:lnTo>
                      <a:pt x="9" y="6312"/>
                    </a:lnTo>
                    <a:lnTo>
                      <a:pt x="10" y="6315"/>
                    </a:lnTo>
                    <a:lnTo>
                      <a:pt x="12" y="6317"/>
                    </a:lnTo>
                    <a:lnTo>
                      <a:pt x="12" y="6397"/>
                    </a:lnTo>
                    <a:lnTo>
                      <a:pt x="10" y="6398"/>
                    </a:lnTo>
                    <a:lnTo>
                      <a:pt x="9" y="6401"/>
                    </a:lnTo>
                    <a:lnTo>
                      <a:pt x="8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2" y="6401"/>
                    </a:lnTo>
                    <a:lnTo>
                      <a:pt x="1" y="6398"/>
                    </a:lnTo>
                    <a:lnTo>
                      <a:pt x="0" y="6397"/>
                    </a:lnTo>
                    <a:close/>
                    <a:moveTo>
                      <a:pt x="0" y="6260"/>
                    </a:moveTo>
                    <a:lnTo>
                      <a:pt x="0" y="6180"/>
                    </a:lnTo>
                    <a:lnTo>
                      <a:pt x="1" y="6177"/>
                    </a:lnTo>
                    <a:lnTo>
                      <a:pt x="2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8" y="6174"/>
                    </a:lnTo>
                    <a:lnTo>
                      <a:pt x="9" y="6175"/>
                    </a:lnTo>
                    <a:lnTo>
                      <a:pt x="10" y="6177"/>
                    </a:lnTo>
                    <a:lnTo>
                      <a:pt x="12" y="6180"/>
                    </a:lnTo>
                    <a:lnTo>
                      <a:pt x="12" y="6260"/>
                    </a:lnTo>
                    <a:lnTo>
                      <a:pt x="10" y="6262"/>
                    </a:lnTo>
                    <a:lnTo>
                      <a:pt x="9" y="6263"/>
                    </a:lnTo>
                    <a:lnTo>
                      <a:pt x="8" y="6264"/>
                    </a:lnTo>
                    <a:lnTo>
                      <a:pt x="6" y="6266"/>
                    </a:lnTo>
                    <a:lnTo>
                      <a:pt x="3" y="6264"/>
                    </a:lnTo>
                    <a:lnTo>
                      <a:pt x="2" y="6263"/>
                    </a:lnTo>
                    <a:lnTo>
                      <a:pt x="1" y="6262"/>
                    </a:lnTo>
                    <a:lnTo>
                      <a:pt x="0" y="6260"/>
                    </a:lnTo>
                    <a:close/>
                    <a:moveTo>
                      <a:pt x="0" y="6122"/>
                    </a:moveTo>
                    <a:lnTo>
                      <a:pt x="0" y="6042"/>
                    </a:lnTo>
                    <a:lnTo>
                      <a:pt x="1" y="6040"/>
                    </a:lnTo>
                    <a:lnTo>
                      <a:pt x="2" y="6038"/>
                    </a:lnTo>
                    <a:lnTo>
                      <a:pt x="3" y="6037"/>
                    </a:lnTo>
                    <a:lnTo>
                      <a:pt x="6" y="6036"/>
                    </a:lnTo>
                    <a:lnTo>
                      <a:pt x="8" y="6037"/>
                    </a:lnTo>
                    <a:lnTo>
                      <a:pt x="9" y="6038"/>
                    </a:lnTo>
                    <a:lnTo>
                      <a:pt x="10" y="6040"/>
                    </a:lnTo>
                    <a:lnTo>
                      <a:pt x="12" y="6042"/>
                    </a:lnTo>
                    <a:lnTo>
                      <a:pt x="12" y="6122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8" y="6127"/>
                    </a:lnTo>
                    <a:lnTo>
                      <a:pt x="6" y="6128"/>
                    </a:lnTo>
                    <a:lnTo>
                      <a:pt x="3" y="6127"/>
                    </a:lnTo>
                    <a:lnTo>
                      <a:pt x="2" y="6126"/>
                    </a:lnTo>
                    <a:lnTo>
                      <a:pt x="1" y="6125"/>
                    </a:lnTo>
                    <a:lnTo>
                      <a:pt x="0" y="6122"/>
                    </a:lnTo>
                    <a:close/>
                    <a:moveTo>
                      <a:pt x="0" y="5985"/>
                    </a:moveTo>
                    <a:lnTo>
                      <a:pt x="0" y="5905"/>
                    </a:lnTo>
                    <a:lnTo>
                      <a:pt x="1" y="5902"/>
                    </a:lnTo>
                    <a:lnTo>
                      <a:pt x="2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8" y="5900"/>
                    </a:lnTo>
                    <a:lnTo>
                      <a:pt x="9" y="5901"/>
                    </a:lnTo>
                    <a:lnTo>
                      <a:pt x="10" y="5902"/>
                    </a:lnTo>
                    <a:lnTo>
                      <a:pt x="12" y="5905"/>
                    </a:lnTo>
                    <a:lnTo>
                      <a:pt x="12" y="5985"/>
                    </a:lnTo>
                    <a:lnTo>
                      <a:pt x="10" y="5987"/>
                    </a:lnTo>
                    <a:lnTo>
                      <a:pt x="9" y="5989"/>
                    </a:lnTo>
                    <a:lnTo>
                      <a:pt x="8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2" y="5989"/>
                    </a:lnTo>
                    <a:lnTo>
                      <a:pt x="1" y="5987"/>
                    </a:lnTo>
                    <a:lnTo>
                      <a:pt x="0" y="5985"/>
                    </a:lnTo>
                    <a:close/>
                    <a:moveTo>
                      <a:pt x="0" y="5848"/>
                    </a:moveTo>
                    <a:lnTo>
                      <a:pt x="0" y="5768"/>
                    </a:lnTo>
                    <a:lnTo>
                      <a:pt x="1" y="5766"/>
                    </a:lnTo>
                    <a:lnTo>
                      <a:pt x="2" y="5764"/>
                    </a:lnTo>
                    <a:lnTo>
                      <a:pt x="3" y="5762"/>
                    </a:lnTo>
                    <a:lnTo>
                      <a:pt x="6" y="5762"/>
                    </a:lnTo>
                    <a:lnTo>
                      <a:pt x="8" y="5762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2" y="5768"/>
                    </a:lnTo>
                    <a:lnTo>
                      <a:pt x="12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8" y="5853"/>
                    </a:lnTo>
                    <a:lnTo>
                      <a:pt x="6" y="5853"/>
                    </a:lnTo>
                    <a:lnTo>
                      <a:pt x="3" y="5853"/>
                    </a:lnTo>
                    <a:lnTo>
                      <a:pt x="2" y="5852"/>
                    </a:lnTo>
                    <a:lnTo>
                      <a:pt x="1" y="5850"/>
                    </a:lnTo>
                    <a:lnTo>
                      <a:pt x="0" y="5848"/>
                    </a:lnTo>
                    <a:close/>
                    <a:moveTo>
                      <a:pt x="0" y="5711"/>
                    </a:moveTo>
                    <a:lnTo>
                      <a:pt x="0" y="5631"/>
                    </a:lnTo>
                    <a:lnTo>
                      <a:pt x="1" y="5628"/>
                    </a:lnTo>
                    <a:lnTo>
                      <a:pt x="2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8" y="5625"/>
                    </a:lnTo>
                    <a:lnTo>
                      <a:pt x="9" y="5626"/>
                    </a:lnTo>
                    <a:lnTo>
                      <a:pt x="10" y="5628"/>
                    </a:lnTo>
                    <a:lnTo>
                      <a:pt x="12" y="5631"/>
                    </a:lnTo>
                    <a:lnTo>
                      <a:pt x="12" y="5711"/>
                    </a:lnTo>
                    <a:lnTo>
                      <a:pt x="10" y="5713"/>
                    </a:lnTo>
                    <a:lnTo>
                      <a:pt x="9" y="5714"/>
                    </a:lnTo>
                    <a:lnTo>
                      <a:pt x="8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2" y="5714"/>
                    </a:lnTo>
                    <a:lnTo>
                      <a:pt x="1" y="5713"/>
                    </a:lnTo>
                    <a:lnTo>
                      <a:pt x="0" y="5711"/>
                    </a:lnTo>
                    <a:close/>
                    <a:moveTo>
                      <a:pt x="0" y="5573"/>
                    </a:moveTo>
                    <a:lnTo>
                      <a:pt x="0" y="5493"/>
                    </a:lnTo>
                    <a:lnTo>
                      <a:pt x="1" y="5491"/>
                    </a:lnTo>
                    <a:lnTo>
                      <a:pt x="2" y="5490"/>
                    </a:lnTo>
                    <a:lnTo>
                      <a:pt x="3" y="5489"/>
                    </a:lnTo>
                    <a:lnTo>
                      <a:pt x="6" y="5487"/>
                    </a:lnTo>
                    <a:lnTo>
                      <a:pt x="8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2" y="5493"/>
                    </a:lnTo>
                    <a:lnTo>
                      <a:pt x="12" y="5573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8" y="5578"/>
                    </a:lnTo>
                    <a:lnTo>
                      <a:pt x="6" y="5579"/>
                    </a:lnTo>
                    <a:lnTo>
                      <a:pt x="3" y="5578"/>
                    </a:lnTo>
                    <a:lnTo>
                      <a:pt x="2" y="5577"/>
                    </a:lnTo>
                    <a:lnTo>
                      <a:pt x="1" y="5576"/>
                    </a:lnTo>
                    <a:lnTo>
                      <a:pt x="0" y="5573"/>
                    </a:lnTo>
                    <a:close/>
                    <a:moveTo>
                      <a:pt x="0" y="5436"/>
                    </a:moveTo>
                    <a:lnTo>
                      <a:pt x="0" y="5356"/>
                    </a:lnTo>
                    <a:lnTo>
                      <a:pt x="1" y="5353"/>
                    </a:lnTo>
                    <a:lnTo>
                      <a:pt x="2" y="5352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8" y="5351"/>
                    </a:lnTo>
                    <a:lnTo>
                      <a:pt x="9" y="5352"/>
                    </a:lnTo>
                    <a:lnTo>
                      <a:pt x="10" y="5353"/>
                    </a:lnTo>
                    <a:lnTo>
                      <a:pt x="12" y="5356"/>
                    </a:lnTo>
                    <a:lnTo>
                      <a:pt x="12" y="5436"/>
                    </a:lnTo>
                    <a:lnTo>
                      <a:pt x="10" y="5438"/>
                    </a:lnTo>
                    <a:lnTo>
                      <a:pt x="9" y="5441"/>
                    </a:lnTo>
                    <a:lnTo>
                      <a:pt x="8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2" y="5441"/>
                    </a:lnTo>
                    <a:lnTo>
                      <a:pt x="1" y="5438"/>
                    </a:lnTo>
                    <a:lnTo>
                      <a:pt x="0" y="5436"/>
                    </a:lnTo>
                    <a:close/>
                    <a:moveTo>
                      <a:pt x="0" y="5300"/>
                    </a:moveTo>
                    <a:lnTo>
                      <a:pt x="0" y="5220"/>
                    </a:lnTo>
                    <a:lnTo>
                      <a:pt x="1" y="5217"/>
                    </a:lnTo>
                    <a:lnTo>
                      <a:pt x="2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8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2" y="5220"/>
                    </a:lnTo>
                    <a:lnTo>
                      <a:pt x="12" y="5300"/>
                    </a:lnTo>
                    <a:lnTo>
                      <a:pt x="10" y="5301"/>
                    </a:lnTo>
                    <a:lnTo>
                      <a:pt x="9" y="5303"/>
                    </a:lnTo>
                    <a:lnTo>
                      <a:pt x="8" y="5304"/>
                    </a:lnTo>
                    <a:lnTo>
                      <a:pt x="6" y="5304"/>
                    </a:lnTo>
                    <a:lnTo>
                      <a:pt x="3" y="5304"/>
                    </a:lnTo>
                    <a:lnTo>
                      <a:pt x="2" y="5303"/>
                    </a:lnTo>
                    <a:lnTo>
                      <a:pt x="1" y="5301"/>
                    </a:lnTo>
                    <a:lnTo>
                      <a:pt x="0" y="5300"/>
                    </a:lnTo>
                    <a:close/>
                    <a:moveTo>
                      <a:pt x="0" y="5162"/>
                    </a:moveTo>
                    <a:lnTo>
                      <a:pt x="0" y="5082"/>
                    </a:lnTo>
                    <a:lnTo>
                      <a:pt x="1" y="5080"/>
                    </a:lnTo>
                    <a:lnTo>
                      <a:pt x="2" y="5077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8" y="5076"/>
                    </a:lnTo>
                    <a:lnTo>
                      <a:pt x="9" y="5077"/>
                    </a:lnTo>
                    <a:lnTo>
                      <a:pt x="10" y="5080"/>
                    </a:lnTo>
                    <a:lnTo>
                      <a:pt x="12" y="5082"/>
                    </a:lnTo>
                    <a:lnTo>
                      <a:pt x="12" y="5162"/>
                    </a:lnTo>
                    <a:lnTo>
                      <a:pt x="10" y="5165"/>
                    </a:lnTo>
                    <a:lnTo>
                      <a:pt x="9" y="5166"/>
                    </a:lnTo>
                    <a:lnTo>
                      <a:pt x="8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2" y="5166"/>
                    </a:lnTo>
                    <a:lnTo>
                      <a:pt x="1" y="5165"/>
                    </a:lnTo>
                    <a:lnTo>
                      <a:pt x="0" y="5162"/>
                    </a:lnTo>
                    <a:close/>
                    <a:moveTo>
                      <a:pt x="0" y="5025"/>
                    </a:moveTo>
                    <a:lnTo>
                      <a:pt x="0" y="4945"/>
                    </a:lnTo>
                    <a:lnTo>
                      <a:pt x="1" y="4942"/>
                    </a:lnTo>
                    <a:lnTo>
                      <a:pt x="2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8" y="4940"/>
                    </a:lnTo>
                    <a:lnTo>
                      <a:pt x="9" y="4941"/>
                    </a:lnTo>
                    <a:lnTo>
                      <a:pt x="10" y="4942"/>
                    </a:lnTo>
                    <a:lnTo>
                      <a:pt x="12" y="4945"/>
                    </a:lnTo>
                    <a:lnTo>
                      <a:pt x="12" y="5025"/>
                    </a:lnTo>
                    <a:lnTo>
                      <a:pt x="10" y="5027"/>
                    </a:lnTo>
                    <a:lnTo>
                      <a:pt x="9" y="5028"/>
                    </a:lnTo>
                    <a:lnTo>
                      <a:pt x="8" y="5029"/>
                    </a:lnTo>
                    <a:lnTo>
                      <a:pt x="6" y="5031"/>
                    </a:lnTo>
                    <a:lnTo>
                      <a:pt x="3" y="5029"/>
                    </a:lnTo>
                    <a:lnTo>
                      <a:pt x="2" y="5028"/>
                    </a:lnTo>
                    <a:lnTo>
                      <a:pt x="1" y="5027"/>
                    </a:lnTo>
                    <a:lnTo>
                      <a:pt x="0" y="5025"/>
                    </a:lnTo>
                    <a:close/>
                    <a:moveTo>
                      <a:pt x="0" y="4887"/>
                    </a:moveTo>
                    <a:lnTo>
                      <a:pt x="0" y="4807"/>
                    </a:lnTo>
                    <a:lnTo>
                      <a:pt x="1" y="4805"/>
                    </a:lnTo>
                    <a:lnTo>
                      <a:pt x="2" y="4803"/>
                    </a:lnTo>
                    <a:lnTo>
                      <a:pt x="3" y="4802"/>
                    </a:lnTo>
                    <a:lnTo>
                      <a:pt x="6" y="4802"/>
                    </a:lnTo>
                    <a:lnTo>
                      <a:pt x="8" y="4802"/>
                    </a:lnTo>
                    <a:lnTo>
                      <a:pt x="9" y="4803"/>
                    </a:lnTo>
                    <a:lnTo>
                      <a:pt x="10" y="4805"/>
                    </a:lnTo>
                    <a:lnTo>
                      <a:pt x="12" y="4807"/>
                    </a:lnTo>
                    <a:lnTo>
                      <a:pt x="12" y="4887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8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2" y="4892"/>
                    </a:lnTo>
                    <a:lnTo>
                      <a:pt x="1" y="4890"/>
                    </a:lnTo>
                    <a:lnTo>
                      <a:pt x="0" y="4887"/>
                    </a:lnTo>
                    <a:close/>
                    <a:moveTo>
                      <a:pt x="0" y="4751"/>
                    </a:moveTo>
                    <a:lnTo>
                      <a:pt x="0" y="4671"/>
                    </a:lnTo>
                    <a:lnTo>
                      <a:pt x="1" y="4668"/>
                    </a:lnTo>
                    <a:lnTo>
                      <a:pt x="2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8" y="4665"/>
                    </a:lnTo>
                    <a:lnTo>
                      <a:pt x="9" y="4666"/>
                    </a:lnTo>
                    <a:lnTo>
                      <a:pt x="10" y="4668"/>
                    </a:lnTo>
                    <a:lnTo>
                      <a:pt x="12" y="4671"/>
                    </a:lnTo>
                    <a:lnTo>
                      <a:pt x="12" y="4751"/>
                    </a:lnTo>
                    <a:lnTo>
                      <a:pt x="10" y="4752"/>
                    </a:lnTo>
                    <a:lnTo>
                      <a:pt x="9" y="4754"/>
                    </a:lnTo>
                    <a:lnTo>
                      <a:pt x="8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2" y="4754"/>
                    </a:lnTo>
                    <a:lnTo>
                      <a:pt x="1" y="4752"/>
                    </a:lnTo>
                    <a:lnTo>
                      <a:pt x="0" y="4751"/>
                    </a:lnTo>
                    <a:close/>
                    <a:moveTo>
                      <a:pt x="0" y="4613"/>
                    </a:moveTo>
                    <a:lnTo>
                      <a:pt x="0" y="4533"/>
                    </a:lnTo>
                    <a:lnTo>
                      <a:pt x="1" y="4531"/>
                    </a:lnTo>
                    <a:lnTo>
                      <a:pt x="2" y="4528"/>
                    </a:lnTo>
                    <a:lnTo>
                      <a:pt x="3" y="4527"/>
                    </a:lnTo>
                    <a:lnTo>
                      <a:pt x="6" y="4527"/>
                    </a:lnTo>
                    <a:lnTo>
                      <a:pt x="8" y="4527"/>
                    </a:lnTo>
                    <a:lnTo>
                      <a:pt x="9" y="4528"/>
                    </a:lnTo>
                    <a:lnTo>
                      <a:pt x="10" y="4531"/>
                    </a:lnTo>
                    <a:lnTo>
                      <a:pt x="12" y="4533"/>
                    </a:lnTo>
                    <a:lnTo>
                      <a:pt x="12" y="4613"/>
                    </a:lnTo>
                    <a:lnTo>
                      <a:pt x="10" y="4616"/>
                    </a:lnTo>
                    <a:lnTo>
                      <a:pt x="9" y="4617"/>
                    </a:lnTo>
                    <a:lnTo>
                      <a:pt x="8" y="4618"/>
                    </a:lnTo>
                    <a:lnTo>
                      <a:pt x="6" y="4619"/>
                    </a:lnTo>
                    <a:lnTo>
                      <a:pt x="3" y="4618"/>
                    </a:lnTo>
                    <a:lnTo>
                      <a:pt x="2" y="4617"/>
                    </a:lnTo>
                    <a:lnTo>
                      <a:pt x="1" y="4616"/>
                    </a:lnTo>
                    <a:lnTo>
                      <a:pt x="0" y="4613"/>
                    </a:lnTo>
                    <a:close/>
                    <a:moveTo>
                      <a:pt x="0" y="4476"/>
                    </a:moveTo>
                    <a:lnTo>
                      <a:pt x="0" y="4396"/>
                    </a:lnTo>
                    <a:lnTo>
                      <a:pt x="1" y="4393"/>
                    </a:lnTo>
                    <a:lnTo>
                      <a:pt x="2" y="4392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8" y="4391"/>
                    </a:lnTo>
                    <a:lnTo>
                      <a:pt x="9" y="4392"/>
                    </a:lnTo>
                    <a:lnTo>
                      <a:pt x="10" y="4393"/>
                    </a:lnTo>
                    <a:lnTo>
                      <a:pt x="12" y="4396"/>
                    </a:lnTo>
                    <a:lnTo>
                      <a:pt x="12" y="4476"/>
                    </a:lnTo>
                    <a:lnTo>
                      <a:pt x="10" y="4478"/>
                    </a:lnTo>
                    <a:lnTo>
                      <a:pt x="9" y="4479"/>
                    </a:lnTo>
                    <a:lnTo>
                      <a:pt x="8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2" y="4479"/>
                    </a:lnTo>
                    <a:lnTo>
                      <a:pt x="1" y="4478"/>
                    </a:lnTo>
                    <a:lnTo>
                      <a:pt x="0" y="4476"/>
                    </a:lnTo>
                    <a:close/>
                    <a:moveTo>
                      <a:pt x="0" y="4338"/>
                    </a:moveTo>
                    <a:lnTo>
                      <a:pt x="0" y="4258"/>
                    </a:lnTo>
                    <a:lnTo>
                      <a:pt x="1" y="4256"/>
                    </a:lnTo>
                    <a:lnTo>
                      <a:pt x="2" y="4255"/>
                    </a:lnTo>
                    <a:lnTo>
                      <a:pt x="3" y="4253"/>
                    </a:lnTo>
                    <a:lnTo>
                      <a:pt x="6" y="4253"/>
                    </a:lnTo>
                    <a:lnTo>
                      <a:pt x="8" y="4253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2" y="4258"/>
                    </a:lnTo>
                    <a:lnTo>
                      <a:pt x="12" y="4338"/>
                    </a:lnTo>
                    <a:lnTo>
                      <a:pt x="10" y="4341"/>
                    </a:lnTo>
                    <a:lnTo>
                      <a:pt x="9" y="4343"/>
                    </a:lnTo>
                    <a:lnTo>
                      <a:pt x="8" y="4344"/>
                    </a:lnTo>
                    <a:lnTo>
                      <a:pt x="6" y="4344"/>
                    </a:lnTo>
                    <a:lnTo>
                      <a:pt x="3" y="4344"/>
                    </a:lnTo>
                    <a:lnTo>
                      <a:pt x="2" y="4343"/>
                    </a:lnTo>
                    <a:lnTo>
                      <a:pt x="1" y="4341"/>
                    </a:lnTo>
                    <a:lnTo>
                      <a:pt x="0" y="4338"/>
                    </a:lnTo>
                    <a:close/>
                    <a:moveTo>
                      <a:pt x="0" y="4202"/>
                    </a:moveTo>
                    <a:lnTo>
                      <a:pt x="0" y="4122"/>
                    </a:lnTo>
                    <a:lnTo>
                      <a:pt x="1" y="4120"/>
                    </a:lnTo>
                    <a:lnTo>
                      <a:pt x="2" y="4117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8" y="4116"/>
                    </a:lnTo>
                    <a:lnTo>
                      <a:pt x="9" y="4117"/>
                    </a:lnTo>
                    <a:lnTo>
                      <a:pt x="10" y="4120"/>
                    </a:lnTo>
                    <a:lnTo>
                      <a:pt x="12" y="4122"/>
                    </a:lnTo>
                    <a:lnTo>
                      <a:pt x="12" y="4202"/>
                    </a:lnTo>
                    <a:lnTo>
                      <a:pt x="10" y="4203"/>
                    </a:lnTo>
                    <a:lnTo>
                      <a:pt x="9" y="4206"/>
                    </a:lnTo>
                    <a:lnTo>
                      <a:pt x="8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2" y="4206"/>
                    </a:lnTo>
                    <a:lnTo>
                      <a:pt x="1" y="4203"/>
                    </a:lnTo>
                    <a:lnTo>
                      <a:pt x="0" y="4202"/>
                    </a:lnTo>
                    <a:close/>
                    <a:moveTo>
                      <a:pt x="0" y="4065"/>
                    </a:moveTo>
                    <a:lnTo>
                      <a:pt x="0" y="3984"/>
                    </a:lnTo>
                    <a:lnTo>
                      <a:pt x="1" y="3982"/>
                    </a:lnTo>
                    <a:lnTo>
                      <a:pt x="2" y="3980"/>
                    </a:lnTo>
                    <a:lnTo>
                      <a:pt x="3" y="3978"/>
                    </a:lnTo>
                    <a:lnTo>
                      <a:pt x="6" y="3978"/>
                    </a:lnTo>
                    <a:lnTo>
                      <a:pt x="8" y="3978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2" y="3984"/>
                    </a:lnTo>
                    <a:lnTo>
                      <a:pt x="12" y="4065"/>
                    </a:lnTo>
                    <a:lnTo>
                      <a:pt x="10" y="4067"/>
                    </a:lnTo>
                    <a:lnTo>
                      <a:pt x="9" y="4068"/>
                    </a:lnTo>
                    <a:lnTo>
                      <a:pt x="8" y="4069"/>
                    </a:lnTo>
                    <a:lnTo>
                      <a:pt x="6" y="4071"/>
                    </a:lnTo>
                    <a:lnTo>
                      <a:pt x="3" y="4069"/>
                    </a:lnTo>
                    <a:lnTo>
                      <a:pt x="2" y="4068"/>
                    </a:lnTo>
                    <a:lnTo>
                      <a:pt x="1" y="4067"/>
                    </a:lnTo>
                    <a:lnTo>
                      <a:pt x="0" y="4065"/>
                    </a:lnTo>
                    <a:close/>
                    <a:moveTo>
                      <a:pt x="0" y="3927"/>
                    </a:moveTo>
                    <a:lnTo>
                      <a:pt x="0" y="3847"/>
                    </a:lnTo>
                    <a:lnTo>
                      <a:pt x="1" y="3845"/>
                    </a:lnTo>
                    <a:lnTo>
                      <a:pt x="2" y="3843"/>
                    </a:lnTo>
                    <a:lnTo>
                      <a:pt x="3" y="3842"/>
                    </a:lnTo>
                    <a:lnTo>
                      <a:pt x="6" y="3841"/>
                    </a:lnTo>
                    <a:lnTo>
                      <a:pt x="8" y="3842"/>
                    </a:lnTo>
                    <a:lnTo>
                      <a:pt x="9" y="3843"/>
                    </a:lnTo>
                    <a:lnTo>
                      <a:pt x="10" y="3845"/>
                    </a:lnTo>
                    <a:lnTo>
                      <a:pt x="12" y="3847"/>
                    </a:lnTo>
                    <a:lnTo>
                      <a:pt x="12" y="3927"/>
                    </a:lnTo>
                    <a:lnTo>
                      <a:pt x="10" y="3929"/>
                    </a:lnTo>
                    <a:lnTo>
                      <a:pt x="9" y="3931"/>
                    </a:lnTo>
                    <a:lnTo>
                      <a:pt x="8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2" y="3931"/>
                    </a:lnTo>
                    <a:lnTo>
                      <a:pt x="1" y="3929"/>
                    </a:lnTo>
                    <a:lnTo>
                      <a:pt x="0" y="3927"/>
                    </a:lnTo>
                    <a:close/>
                    <a:moveTo>
                      <a:pt x="0" y="3790"/>
                    </a:moveTo>
                    <a:lnTo>
                      <a:pt x="0" y="3709"/>
                    </a:lnTo>
                    <a:lnTo>
                      <a:pt x="1" y="3707"/>
                    </a:lnTo>
                    <a:lnTo>
                      <a:pt x="2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8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2" y="3709"/>
                    </a:lnTo>
                    <a:lnTo>
                      <a:pt x="12" y="3790"/>
                    </a:lnTo>
                    <a:lnTo>
                      <a:pt x="10" y="3792"/>
                    </a:lnTo>
                    <a:lnTo>
                      <a:pt x="9" y="3794"/>
                    </a:lnTo>
                    <a:lnTo>
                      <a:pt x="8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2" y="3794"/>
                    </a:lnTo>
                    <a:lnTo>
                      <a:pt x="1" y="3792"/>
                    </a:lnTo>
                    <a:lnTo>
                      <a:pt x="0" y="3790"/>
                    </a:lnTo>
                    <a:close/>
                    <a:moveTo>
                      <a:pt x="0" y="3653"/>
                    </a:moveTo>
                    <a:lnTo>
                      <a:pt x="0" y="3573"/>
                    </a:lnTo>
                    <a:lnTo>
                      <a:pt x="1" y="3571"/>
                    </a:lnTo>
                    <a:lnTo>
                      <a:pt x="2" y="3568"/>
                    </a:lnTo>
                    <a:lnTo>
                      <a:pt x="3" y="3567"/>
                    </a:lnTo>
                    <a:lnTo>
                      <a:pt x="6" y="3567"/>
                    </a:lnTo>
                    <a:lnTo>
                      <a:pt x="8" y="3567"/>
                    </a:lnTo>
                    <a:lnTo>
                      <a:pt x="9" y="3568"/>
                    </a:lnTo>
                    <a:lnTo>
                      <a:pt x="10" y="3571"/>
                    </a:lnTo>
                    <a:lnTo>
                      <a:pt x="12" y="3573"/>
                    </a:lnTo>
                    <a:lnTo>
                      <a:pt x="12" y="3653"/>
                    </a:lnTo>
                    <a:lnTo>
                      <a:pt x="10" y="3654"/>
                    </a:lnTo>
                    <a:lnTo>
                      <a:pt x="9" y="3657"/>
                    </a:lnTo>
                    <a:lnTo>
                      <a:pt x="8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2" y="3657"/>
                    </a:lnTo>
                    <a:lnTo>
                      <a:pt x="1" y="3654"/>
                    </a:lnTo>
                    <a:lnTo>
                      <a:pt x="0" y="3653"/>
                    </a:lnTo>
                    <a:close/>
                    <a:moveTo>
                      <a:pt x="0" y="3516"/>
                    </a:moveTo>
                    <a:lnTo>
                      <a:pt x="0" y="3436"/>
                    </a:lnTo>
                    <a:lnTo>
                      <a:pt x="1" y="3433"/>
                    </a:lnTo>
                    <a:lnTo>
                      <a:pt x="2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8" y="3430"/>
                    </a:lnTo>
                    <a:lnTo>
                      <a:pt x="9" y="3431"/>
                    </a:lnTo>
                    <a:lnTo>
                      <a:pt x="10" y="3433"/>
                    </a:lnTo>
                    <a:lnTo>
                      <a:pt x="12" y="3436"/>
                    </a:lnTo>
                    <a:lnTo>
                      <a:pt x="12" y="3516"/>
                    </a:lnTo>
                    <a:lnTo>
                      <a:pt x="10" y="3518"/>
                    </a:lnTo>
                    <a:lnTo>
                      <a:pt x="9" y="3519"/>
                    </a:lnTo>
                    <a:lnTo>
                      <a:pt x="8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2" y="3519"/>
                    </a:lnTo>
                    <a:lnTo>
                      <a:pt x="1" y="3518"/>
                    </a:lnTo>
                    <a:lnTo>
                      <a:pt x="0" y="3516"/>
                    </a:lnTo>
                    <a:close/>
                    <a:moveTo>
                      <a:pt x="0" y="3378"/>
                    </a:moveTo>
                    <a:lnTo>
                      <a:pt x="0" y="3298"/>
                    </a:lnTo>
                    <a:lnTo>
                      <a:pt x="1" y="3296"/>
                    </a:lnTo>
                    <a:lnTo>
                      <a:pt x="2" y="3295"/>
                    </a:lnTo>
                    <a:lnTo>
                      <a:pt x="3" y="3293"/>
                    </a:lnTo>
                    <a:lnTo>
                      <a:pt x="6" y="3292"/>
                    </a:lnTo>
                    <a:lnTo>
                      <a:pt x="8" y="3293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2" y="3298"/>
                    </a:lnTo>
                    <a:lnTo>
                      <a:pt x="12" y="3378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8" y="3383"/>
                    </a:lnTo>
                    <a:lnTo>
                      <a:pt x="6" y="3384"/>
                    </a:lnTo>
                    <a:lnTo>
                      <a:pt x="3" y="3383"/>
                    </a:lnTo>
                    <a:lnTo>
                      <a:pt x="2" y="3382"/>
                    </a:lnTo>
                    <a:lnTo>
                      <a:pt x="1" y="3381"/>
                    </a:lnTo>
                    <a:lnTo>
                      <a:pt x="0" y="3378"/>
                    </a:lnTo>
                    <a:close/>
                    <a:moveTo>
                      <a:pt x="0" y="3241"/>
                    </a:moveTo>
                    <a:lnTo>
                      <a:pt x="0" y="3161"/>
                    </a:lnTo>
                    <a:lnTo>
                      <a:pt x="1" y="3158"/>
                    </a:lnTo>
                    <a:lnTo>
                      <a:pt x="2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8" y="3156"/>
                    </a:lnTo>
                    <a:lnTo>
                      <a:pt x="9" y="3157"/>
                    </a:lnTo>
                    <a:lnTo>
                      <a:pt x="10" y="3158"/>
                    </a:lnTo>
                    <a:lnTo>
                      <a:pt x="12" y="3161"/>
                    </a:lnTo>
                    <a:lnTo>
                      <a:pt x="12" y="3241"/>
                    </a:lnTo>
                    <a:lnTo>
                      <a:pt x="10" y="3243"/>
                    </a:lnTo>
                    <a:lnTo>
                      <a:pt x="9" y="3246"/>
                    </a:lnTo>
                    <a:lnTo>
                      <a:pt x="8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2" y="3246"/>
                    </a:lnTo>
                    <a:lnTo>
                      <a:pt x="1" y="3243"/>
                    </a:lnTo>
                    <a:lnTo>
                      <a:pt x="0" y="3241"/>
                    </a:lnTo>
                    <a:close/>
                    <a:moveTo>
                      <a:pt x="0" y="3105"/>
                    </a:moveTo>
                    <a:lnTo>
                      <a:pt x="0" y="3024"/>
                    </a:lnTo>
                    <a:lnTo>
                      <a:pt x="1" y="3022"/>
                    </a:lnTo>
                    <a:lnTo>
                      <a:pt x="2" y="3020"/>
                    </a:lnTo>
                    <a:lnTo>
                      <a:pt x="3" y="3018"/>
                    </a:lnTo>
                    <a:lnTo>
                      <a:pt x="6" y="3018"/>
                    </a:lnTo>
                    <a:lnTo>
                      <a:pt x="8" y="3018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2" y="3024"/>
                    </a:lnTo>
                    <a:lnTo>
                      <a:pt x="12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8" y="3109"/>
                    </a:lnTo>
                    <a:lnTo>
                      <a:pt x="6" y="3109"/>
                    </a:lnTo>
                    <a:lnTo>
                      <a:pt x="3" y="3109"/>
                    </a:lnTo>
                    <a:lnTo>
                      <a:pt x="2" y="3108"/>
                    </a:lnTo>
                    <a:lnTo>
                      <a:pt x="1" y="3106"/>
                    </a:lnTo>
                    <a:lnTo>
                      <a:pt x="0" y="3105"/>
                    </a:lnTo>
                    <a:close/>
                    <a:moveTo>
                      <a:pt x="0" y="2967"/>
                    </a:moveTo>
                    <a:lnTo>
                      <a:pt x="0" y="2887"/>
                    </a:lnTo>
                    <a:lnTo>
                      <a:pt x="1" y="2885"/>
                    </a:lnTo>
                    <a:lnTo>
                      <a:pt x="2" y="2882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8" y="2881"/>
                    </a:lnTo>
                    <a:lnTo>
                      <a:pt x="9" y="2882"/>
                    </a:lnTo>
                    <a:lnTo>
                      <a:pt x="10" y="2885"/>
                    </a:lnTo>
                    <a:lnTo>
                      <a:pt x="12" y="2887"/>
                    </a:lnTo>
                    <a:lnTo>
                      <a:pt x="12" y="2967"/>
                    </a:lnTo>
                    <a:lnTo>
                      <a:pt x="10" y="2969"/>
                    </a:lnTo>
                    <a:lnTo>
                      <a:pt x="9" y="2971"/>
                    </a:lnTo>
                    <a:lnTo>
                      <a:pt x="8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2" y="2971"/>
                    </a:lnTo>
                    <a:lnTo>
                      <a:pt x="1" y="2969"/>
                    </a:lnTo>
                    <a:lnTo>
                      <a:pt x="0" y="2967"/>
                    </a:lnTo>
                    <a:close/>
                    <a:moveTo>
                      <a:pt x="0" y="2830"/>
                    </a:moveTo>
                    <a:lnTo>
                      <a:pt x="0" y="2749"/>
                    </a:lnTo>
                    <a:lnTo>
                      <a:pt x="1" y="2747"/>
                    </a:lnTo>
                    <a:lnTo>
                      <a:pt x="2" y="2746"/>
                    </a:lnTo>
                    <a:lnTo>
                      <a:pt x="3" y="2745"/>
                    </a:lnTo>
                    <a:lnTo>
                      <a:pt x="6" y="2743"/>
                    </a:lnTo>
                    <a:lnTo>
                      <a:pt x="8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2" y="2749"/>
                    </a:lnTo>
                    <a:lnTo>
                      <a:pt x="12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8" y="2834"/>
                    </a:lnTo>
                    <a:lnTo>
                      <a:pt x="6" y="2836"/>
                    </a:lnTo>
                    <a:lnTo>
                      <a:pt x="3" y="2834"/>
                    </a:lnTo>
                    <a:lnTo>
                      <a:pt x="2" y="2833"/>
                    </a:lnTo>
                    <a:lnTo>
                      <a:pt x="1" y="2832"/>
                    </a:lnTo>
                    <a:lnTo>
                      <a:pt x="0" y="2830"/>
                    </a:lnTo>
                    <a:close/>
                    <a:moveTo>
                      <a:pt x="0" y="2692"/>
                    </a:moveTo>
                    <a:lnTo>
                      <a:pt x="0" y="2612"/>
                    </a:lnTo>
                    <a:lnTo>
                      <a:pt x="1" y="2610"/>
                    </a:lnTo>
                    <a:lnTo>
                      <a:pt x="2" y="2608"/>
                    </a:lnTo>
                    <a:lnTo>
                      <a:pt x="3" y="2607"/>
                    </a:lnTo>
                    <a:lnTo>
                      <a:pt x="6" y="2607"/>
                    </a:lnTo>
                    <a:lnTo>
                      <a:pt x="8" y="2607"/>
                    </a:lnTo>
                    <a:lnTo>
                      <a:pt x="9" y="2608"/>
                    </a:lnTo>
                    <a:lnTo>
                      <a:pt x="10" y="2610"/>
                    </a:lnTo>
                    <a:lnTo>
                      <a:pt x="12" y="2612"/>
                    </a:lnTo>
                    <a:lnTo>
                      <a:pt x="12" y="2692"/>
                    </a:lnTo>
                    <a:lnTo>
                      <a:pt x="10" y="2694"/>
                    </a:lnTo>
                    <a:lnTo>
                      <a:pt x="9" y="2697"/>
                    </a:lnTo>
                    <a:lnTo>
                      <a:pt x="8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2" y="2697"/>
                    </a:lnTo>
                    <a:lnTo>
                      <a:pt x="1" y="2694"/>
                    </a:lnTo>
                    <a:lnTo>
                      <a:pt x="0" y="2692"/>
                    </a:lnTo>
                    <a:close/>
                    <a:moveTo>
                      <a:pt x="0" y="2556"/>
                    </a:moveTo>
                    <a:lnTo>
                      <a:pt x="0" y="2476"/>
                    </a:lnTo>
                    <a:lnTo>
                      <a:pt x="1" y="2473"/>
                    </a:lnTo>
                    <a:lnTo>
                      <a:pt x="2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8" y="2470"/>
                    </a:lnTo>
                    <a:lnTo>
                      <a:pt x="9" y="2471"/>
                    </a:lnTo>
                    <a:lnTo>
                      <a:pt x="10" y="2473"/>
                    </a:lnTo>
                    <a:lnTo>
                      <a:pt x="12" y="2476"/>
                    </a:lnTo>
                    <a:lnTo>
                      <a:pt x="12" y="2556"/>
                    </a:lnTo>
                    <a:lnTo>
                      <a:pt x="10" y="2557"/>
                    </a:lnTo>
                    <a:lnTo>
                      <a:pt x="9" y="2559"/>
                    </a:lnTo>
                    <a:lnTo>
                      <a:pt x="8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2" y="2559"/>
                    </a:lnTo>
                    <a:lnTo>
                      <a:pt x="1" y="2557"/>
                    </a:lnTo>
                    <a:lnTo>
                      <a:pt x="0" y="2556"/>
                    </a:lnTo>
                    <a:close/>
                    <a:moveTo>
                      <a:pt x="0" y="2418"/>
                    </a:moveTo>
                    <a:lnTo>
                      <a:pt x="0" y="2338"/>
                    </a:lnTo>
                    <a:lnTo>
                      <a:pt x="1" y="2336"/>
                    </a:lnTo>
                    <a:lnTo>
                      <a:pt x="2" y="2333"/>
                    </a:lnTo>
                    <a:lnTo>
                      <a:pt x="3" y="2332"/>
                    </a:lnTo>
                    <a:lnTo>
                      <a:pt x="6" y="2332"/>
                    </a:lnTo>
                    <a:lnTo>
                      <a:pt x="8" y="2332"/>
                    </a:lnTo>
                    <a:lnTo>
                      <a:pt x="9" y="2333"/>
                    </a:lnTo>
                    <a:lnTo>
                      <a:pt x="10" y="2336"/>
                    </a:lnTo>
                    <a:lnTo>
                      <a:pt x="12" y="2338"/>
                    </a:lnTo>
                    <a:lnTo>
                      <a:pt x="12" y="2418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8" y="2423"/>
                    </a:lnTo>
                    <a:lnTo>
                      <a:pt x="6" y="2424"/>
                    </a:lnTo>
                    <a:lnTo>
                      <a:pt x="3" y="2423"/>
                    </a:lnTo>
                    <a:lnTo>
                      <a:pt x="2" y="2422"/>
                    </a:lnTo>
                    <a:lnTo>
                      <a:pt x="1" y="2421"/>
                    </a:lnTo>
                    <a:lnTo>
                      <a:pt x="0" y="2418"/>
                    </a:lnTo>
                    <a:close/>
                    <a:moveTo>
                      <a:pt x="0" y="2281"/>
                    </a:moveTo>
                    <a:lnTo>
                      <a:pt x="0" y="2201"/>
                    </a:lnTo>
                    <a:lnTo>
                      <a:pt x="1" y="2198"/>
                    </a:lnTo>
                    <a:lnTo>
                      <a:pt x="2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8" y="2196"/>
                    </a:lnTo>
                    <a:lnTo>
                      <a:pt x="9" y="2197"/>
                    </a:lnTo>
                    <a:lnTo>
                      <a:pt x="10" y="2198"/>
                    </a:lnTo>
                    <a:lnTo>
                      <a:pt x="12" y="2201"/>
                    </a:lnTo>
                    <a:lnTo>
                      <a:pt x="12" y="2281"/>
                    </a:lnTo>
                    <a:lnTo>
                      <a:pt x="10" y="2283"/>
                    </a:lnTo>
                    <a:lnTo>
                      <a:pt x="9" y="2284"/>
                    </a:lnTo>
                    <a:lnTo>
                      <a:pt x="8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2" y="2284"/>
                    </a:lnTo>
                    <a:lnTo>
                      <a:pt x="1" y="2283"/>
                    </a:lnTo>
                    <a:lnTo>
                      <a:pt x="0" y="2281"/>
                    </a:lnTo>
                    <a:close/>
                    <a:moveTo>
                      <a:pt x="0" y="2143"/>
                    </a:moveTo>
                    <a:lnTo>
                      <a:pt x="0" y="2063"/>
                    </a:lnTo>
                    <a:lnTo>
                      <a:pt x="1" y="2061"/>
                    </a:lnTo>
                    <a:lnTo>
                      <a:pt x="2" y="2060"/>
                    </a:lnTo>
                    <a:lnTo>
                      <a:pt x="3" y="2058"/>
                    </a:lnTo>
                    <a:lnTo>
                      <a:pt x="6" y="2058"/>
                    </a:lnTo>
                    <a:lnTo>
                      <a:pt x="8" y="2058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2" y="2063"/>
                    </a:lnTo>
                    <a:lnTo>
                      <a:pt x="12" y="2143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8" y="2149"/>
                    </a:lnTo>
                    <a:lnTo>
                      <a:pt x="6" y="2149"/>
                    </a:lnTo>
                    <a:lnTo>
                      <a:pt x="3" y="2149"/>
                    </a:lnTo>
                    <a:lnTo>
                      <a:pt x="2" y="2148"/>
                    </a:lnTo>
                    <a:lnTo>
                      <a:pt x="1" y="2146"/>
                    </a:lnTo>
                    <a:lnTo>
                      <a:pt x="0" y="2143"/>
                    </a:lnTo>
                    <a:close/>
                    <a:moveTo>
                      <a:pt x="0" y="2007"/>
                    </a:moveTo>
                    <a:lnTo>
                      <a:pt x="0" y="1927"/>
                    </a:lnTo>
                    <a:lnTo>
                      <a:pt x="1" y="1924"/>
                    </a:lnTo>
                    <a:lnTo>
                      <a:pt x="2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8" y="1921"/>
                    </a:lnTo>
                    <a:lnTo>
                      <a:pt x="9" y="1922"/>
                    </a:lnTo>
                    <a:lnTo>
                      <a:pt x="10" y="1924"/>
                    </a:lnTo>
                    <a:lnTo>
                      <a:pt x="12" y="1927"/>
                    </a:lnTo>
                    <a:lnTo>
                      <a:pt x="12" y="2007"/>
                    </a:lnTo>
                    <a:lnTo>
                      <a:pt x="10" y="2008"/>
                    </a:lnTo>
                    <a:lnTo>
                      <a:pt x="9" y="2011"/>
                    </a:lnTo>
                    <a:lnTo>
                      <a:pt x="8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2" y="2011"/>
                    </a:lnTo>
                    <a:lnTo>
                      <a:pt x="1" y="2008"/>
                    </a:lnTo>
                    <a:lnTo>
                      <a:pt x="0" y="2007"/>
                    </a:lnTo>
                    <a:close/>
                    <a:moveTo>
                      <a:pt x="0" y="1869"/>
                    </a:moveTo>
                    <a:lnTo>
                      <a:pt x="0" y="1789"/>
                    </a:lnTo>
                    <a:lnTo>
                      <a:pt x="1" y="1787"/>
                    </a:lnTo>
                    <a:lnTo>
                      <a:pt x="2" y="1785"/>
                    </a:lnTo>
                    <a:lnTo>
                      <a:pt x="3" y="1783"/>
                    </a:lnTo>
                    <a:lnTo>
                      <a:pt x="6" y="1783"/>
                    </a:lnTo>
                    <a:lnTo>
                      <a:pt x="8" y="1783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2" y="1789"/>
                    </a:lnTo>
                    <a:lnTo>
                      <a:pt x="12" y="1869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8" y="1874"/>
                    </a:lnTo>
                    <a:lnTo>
                      <a:pt x="6" y="1875"/>
                    </a:lnTo>
                    <a:lnTo>
                      <a:pt x="3" y="1874"/>
                    </a:lnTo>
                    <a:lnTo>
                      <a:pt x="2" y="1873"/>
                    </a:lnTo>
                    <a:lnTo>
                      <a:pt x="1" y="1872"/>
                    </a:lnTo>
                    <a:lnTo>
                      <a:pt x="0" y="1869"/>
                    </a:lnTo>
                    <a:close/>
                    <a:moveTo>
                      <a:pt x="0" y="1732"/>
                    </a:moveTo>
                    <a:lnTo>
                      <a:pt x="0" y="1652"/>
                    </a:lnTo>
                    <a:lnTo>
                      <a:pt x="1" y="1649"/>
                    </a:lnTo>
                    <a:lnTo>
                      <a:pt x="2" y="1648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8" y="1647"/>
                    </a:lnTo>
                    <a:lnTo>
                      <a:pt x="9" y="1648"/>
                    </a:lnTo>
                    <a:lnTo>
                      <a:pt x="10" y="1649"/>
                    </a:lnTo>
                    <a:lnTo>
                      <a:pt x="12" y="1652"/>
                    </a:lnTo>
                    <a:lnTo>
                      <a:pt x="12" y="1732"/>
                    </a:lnTo>
                    <a:lnTo>
                      <a:pt x="10" y="1734"/>
                    </a:lnTo>
                    <a:lnTo>
                      <a:pt x="9" y="1736"/>
                    </a:lnTo>
                    <a:lnTo>
                      <a:pt x="8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2" y="1736"/>
                    </a:lnTo>
                    <a:lnTo>
                      <a:pt x="1" y="1734"/>
                    </a:lnTo>
                    <a:lnTo>
                      <a:pt x="0" y="1732"/>
                    </a:lnTo>
                    <a:close/>
                    <a:moveTo>
                      <a:pt x="0" y="1594"/>
                    </a:moveTo>
                    <a:lnTo>
                      <a:pt x="0" y="1514"/>
                    </a:lnTo>
                    <a:lnTo>
                      <a:pt x="1" y="1512"/>
                    </a:lnTo>
                    <a:lnTo>
                      <a:pt x="2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8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2" y="1514"/>
                    </a:lnTo>
                    <a:lnTo>
                      <a:pt x="12" y="1594"/>
                    </a:lnTo>
                    <a:lnTo>
                      <a:pt x="10" y="1597"/>
                    </a:lnTo>
                    <a:lnTo>
                      <a:pt x="9" y="1599"/>
                    </a:lnTo>
                    <a:lnTo>
                      <a:pt x="8" y="1600"/>
                    </a:lnTo>
                    <a:lnTo>
                      <a:pt x="6" y="1600"/>
                    </a:lnTo>
                    <a:lnTo>
                      <a:pt x="3" y="1600"/>
                    </a:lnTo>
                    <a:lnTo>
                      <a:pt x="2" y="1599"/>
                    </a:lnTo>
                    <a:lnTo>
                      <a:pt x="1" y="1597"/>
                    </a:lnTo>
                    <a:lnTo>
                      <a:pt x="0" y="1594"/>
                    </a:lnTo>
                    <a:close/>
                    <a:moveTo>
                      <a:pt x="0" y="1458"/>
                    </a:moveTo>
                    <a:lnTo>
                      <a:pt x="0" y="1378"/>
                    </a:lnTo>
                    <a:lnTo>
                      <a:pt x="1" y="1376"/>
                    </a:lnTo>
                    <a:lnTo>
                      <a:pt x="2" y="1373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8" y="1372"/>
                    </a:lnTo>
                    <a:lnTo>
                      <a:pt x="9" y="1373"/>
                    </a:lnTo>
                    <a:lnTo>
                      <a:pt x="10" y="1376"/>
                    </a:lnTo>
                    <a:lnTo>
                      <a:pt x="12" y="1378"/>
                    </a:lnTo>
                    <a:lnTo>
                      <a:pt x="12" y="1458"/>
                    </a:lnTo>
                    <a:lnTo>
                      <a:pt x="10" y="1459"/>
                    </a:lnTo>
                    <a:lnTo>
                      <a:pt x="9" y="1462"/>
                    </a:lnTo>
                    <a:lnTo>
                      <a:pt x="8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2" y="1462"/>
                    </a:lnTo>
                    <a:lnTo>
                      <a:pt x="1" y="1459"/>
                    </a:lnTo>
                    <a:lnTo>
                      <a:pt x="0" y="1458"/>
                    </a:lnTo>
                    <a:close/>
                    <a:moveTo>
                      <a:pt x="0" y="1321"/>
                    </a:moveTo>
                    <a:lnTo>
                      <a:pt x="0" y="1241"/>
                    </a:lnTo>
                    <a:lnTo>
                      <a:pt x="1" y="1238"/>
                    </a:lnTo>
                    <a:lnTo>
                      <a:pt x="2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8" y="1235"/>
                    </a:lnTo>
                    <a:lnTo>
                      <a:pt x="9" y="1236"/>
                    </a:lnTo>
                    <a:lnTo>
                      <a:pt x="10" y="1238"/>
                    </a:lnTo>
                    <a:lnTo>
                      <a:pt x="12" y="1241"/>
                    </a:lnTo>
                    <a:lnTo>
                      <a:pt x="12" y="1321"/>
                    </a:lnTo>
                    <a:lnTo>
                      <a:pt x="10" y="1323"/>
                    </a:lnTo>
                    <a:lnTo>
                      <a:pt x="9" y="1324"/>
                    </a:lnTo>
                    <a:lnTo>
                      <a:pt x="8" y="1325"/>
                    </a:lnTo>
                    <a:lnTo>
                      <a:pt x="6" y="1327"/>
                    </a:lnTo>
                    <a:lnTo>
                      <a:pt x="3" y="1325"/>
                    </a:lnTo>
                    <a:lnTo>
                      <a:pt x="2" y="1324"/>
                    </a:lnTo>
                    <a:lnTo>
                      <a:pt x="1" y="1323"/>
                    </a:lnTo>
                    <a:lnTo>
                      <a:pt x="0" y="1321"/>
                    </a:lnTo>
                    <a:close/>
                    <a:moveTo>
                      <a:pt x="0" y="1183"/>
                    </a:moveTo>
                    <a:lnTo>
                      <a:pt x="0" y="1103"/>
                    </a:lnTo>
                    <a:lnTo>
                      <a:pt x="1" y="1101"/>
                    </a:lnTo>
                    <a:lnTo>
                      <a:pt x="2" y="1100"/>
                    </a:lnTo>
                    <a:lnTo>
                      <a:pt x="3" y="1098"/>
                    </a:lnTo>
                    <a:lnTo>
                      <a:pt x="6" y="1097"/>
                    </a:lnTo>
                    <a:lnTo>
                      <a:pt x="8" y="1098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2" y="1103"/>
                    </a:lnTo>
                    <a:lnTo>
                      <a:pt x="12" y="1183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8" y="1188"/>
                    </a:lnTo>
                    <a:lnTo>
                      <a:pt x="6" y="1189"/>
                    </a:lnTo>
                    <a:lnTo>
                      <a:pt x="3" y="1188"/>
                    </a:lnTo>
                    <a:lnTo>
                      <a:pt x="2" y="1187"/>
                    </a:lnTo>
                    <a:lnTo>
                      <a:pt x="1" y="1186"/>
                    </a:lnTo>
                    <a:lnTo>
                      <a:pt x="0" y="1183"/>
                    </a:lnTo>
                    <a:close/>
                    <a:moveTo>
                      <a:pt x="0" y="1046"/>
                    </a:moveTo>
                    <a:lnTo>
                      <a:pt x="0" y="966"/>
                    </a:lnTo>
                    <a:lnTo>
                      <a:pt x="1" y="963"/>
                    </a:lnTo>
                    <a:lnTo>
                      <a:pt x="2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8" y="961"/>
                    </a:lnTo>
                    <a:lnTo>
                      <a:pt x="9" y="962"/>
                    </a:lnTo>
                    <a:lnTo>
                      <a:pt x="10" y="963"/>
                    </a:lnTo>
                    <a:lnTo>
                      <a:pt x="12" y="966"/>
                    </a:lnTo>
                    <a:lnTo>
                      <a:pt x="12" y="1046"/>
                    </a:lnTo>
                    <a:lnTo>
                      <a:pt x="10" y="1048"/>
                    </a:lnTo>
                    <a:lnTo>
                      <a:pt x="9" y="1050"/>
                    </a:lnTo>
                    <a:lnTo>
                      <a:pt x="8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2" y="1050"/>
                    </a:lnTo>
                    <a:lnTo>
                      <a:pt x="1" y="1048"/>
                    </a:lnTo>
                    <a:lnTo>
                      <a:pt x="0" y="1046"/>
                    </a:lnTo>
                    <a:close/>
                    <a:moveTo>
                      <a:pt x="0" y="909"/>
                    </a:moveTo>
                    <a:lnTo>
                      <a:pt x="0" y="829"/>
                    </a:lnTo>
                    <a:lnTo>
                      <a:pt x="1" y="827"/>
                    </a:lnTo>
                    <a:lnTo>
                      <a:pt x="2" y="825"/>
                    </a:lnTo>
                    <a:lnTo>
                      <a:pt x="3" y="823"/>
                    </a:lnTo>
                    <a:lnTo>
                      <a:pt x="6" y="823"/>
                    </a:lnTo>
                    <a:lnTo>
                      <a:pt x="8" y="823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2" y="829"/>
                    </a:lnTo>
                    <a:lnTo>
                      <a:pt x="12" y="909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8" y="914"/>
                    </a:lnTo>
                    <a:lnTo>
                      <a:pt x="6" y="914"/>
                    </a:lnTo>
                    <a:lnTo>
                      <a:pt x="3" y="914"/>
                    </a:lnTo>
                    <a:lnTo>
                      <a:pt x="2" y="913"/>
                    </a:lnTo>
                    <a:lnTo>
                      <a:pt x="1" y="911"/>
                    </a:lnTo>
                    <a:lnTo>
                      <a:pt x="0" y="909"/>
                    </a:lnTo>
                    <a:close/>
                    <a:moveTo>
                      <a:pt x="0" y="772"/>
                    </a:moveTo>
                    <a:lnTo>
                      <a:pt x="0" y="692"/>
                    </a:lnTo>
                    <a:lnTo>
                      <a:pt x="1" y="689"/>
                    </a:lnTo>
                    <a:lnTo>
                      <a:pt x="2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8" y="686"/>
                    </a:lnTo>
                    <a:lnTo>
                      <a:pt x="9" y="687"/>
                    </a:lnTo>
                    <a:lnTo>
                      <a:pt x="10" y="689"/>
                    </a:lnTo>
                    <a:lnTo>
                      <a:pt x="12" y="692"/>
                    </a:lnTo>
                    <a:lnTo>
                      <a:pt x="12" y="772"/>
                    </a:lnTo>
                    <a:lnTo>
                      <a:pt x="10" y="774"/>
                    </a:lnTo>
                    <a:lnTo>
                      <a:pt x="9" y="776"/>
                    </a:lnTo>
                    <a:lnTo>
                      <a:pt x="8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2" y="776"/>
                    </a:lnTo>
                    <a:lnTo>
                      <a:pt x="1" y="774"/>
                    </a:lnTo>
                    <a:lnTo>
                      <a:pt x="0" y="772"/>
                    </a:lnTo>
                    <a:close/>
                    <a:moveTo>
                      <a:pt x="0" y="634"/>
                    </a:moveTo>
                    <a:lnTo>
                      <a:pt x="0" y="554"/>
                    </a:lnTo>
                    <a:lnTo>
                      <a:pt x="1" y="552"/>
                    </a:lnTo>
                    <a:lnTo>
                      <a:pt x="2" y="551"/>
                    </a:lnTo>
                    <a:lnTo>
                      <a:pt x="3" y="550"/>
                    </a:lnTo>
                    <a:lnTo>
                      <a:pt x="6" y="548"/>
                    </a:lnTo>
                    <a:lnTo>
                      <a:pt x="8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2" y="554"/>
                    </a:lnTo>
                    <a:lnTo>
                      <a:pt x="12" y="634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8" y="639"/>
                    </a:lnTo>
                    <a:lnTo>
                      <a:pt x="6" y="640"/>
                    </a:lnTo>
                    <a:lnTo>
                      <a:pt x="3" y="639"/>
                    </a:lnTo>
                    <a:lnTo>
                      <a:pt x="2" y="638"/>
                    </a:lnTo>
                    <a:lnTo>
                      <a:pt x="1" y="637"/>
                    </a:lnTo>
                    <a:lnTo>
                      <a:pt x="0" y="634"/>
                    </a:lnTo>
                    <a:close/>
                    <a:moveTo>
                      <a:pt x="0" y="497"/>
                    </a:moveTo>
                    <a:lnTo>
                      <a:pt x="0" y="418"/>
                    </a:lnTo>
                    <a:lnTo>
                      <a:pt x="1" y="416"/>
                    </a:lnTo>
                    <a:lnTo>
                      <a:pt x="2" y="413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8" y="412"/>
                    </a:lnTo>
                    <a:lnTo>
                      <a:pt x="9" y="413"/>
                    </a:lnTo>
                    <a:lnTo>
                      <a:pt x="10" y="416"/>
                    </a:lnTo>
                    <a:lnTo>
                      <a:pt x="12" y="418"/>
                    </a:lnTo>
                    <a:lnTo>
                      <a:pt x="12" y="497"/>
                    </a:lnTo>
                    <a:lnTo>
                      <a:pt x="10" y="499"/>
                    </a:lnTo>
                    <a:lnTo>
                      <a:pt x="9" y="502"/>
                    </a:lnTo>
                    <a:lnTo>
                      <a:pt x="8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2" y="502"/>
                    </a:lnTo>
                    <a:lnTo>
                      <a:pt x="1" y="499"/>
                    </a:lnTo>
                    <a:lnTo>
                      <a:pt x="0" y="497"/>
                    </a:lnTo>
                    <a:close/>
                    <a:moveTo>
                      <a:pt x="0" y="361"/>
                    </a:moveTo>
                    <a:lnTo>
                      <a:pt x="0" y="281"/>
                    </a:lnTo>
                    <a:lnTo>
                      <a:pt x="1" y="278"/>
                    </a:lnTo>
                    <a:lnTo>
                      <a:pt x="2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8" y="275"/>
                    </a:lnTo>
                    <a:lnTo>
                      <a:pt x="9" y="276"/>
                    </a:lnTo>
                    <a:lnTo>
                      <a:pt x="10" y="278"/>
                    </a:lnTo>
                    <a:lnTo>
                      <a:pt x="12" y="281"/>
                    </a:lnTo>
                    <a:lnTo>
                      <a:pt x="12" y="361"/>
                    </a:lnTo>
                    <a:lnTo>
                      <a:pt x="10" y="362"/>
                    </a:lnTo>
                    <a:lnTo>
                      <a:pt x="9" y="364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3" y="365"/>
                    </a:lnTo>
                    <a:lnTo>
                      <a:pt x="2" y="364"/>
                    </a:lnTo>
                    <a:lnTo>
                      <a:pt x="1" y="362"/>
                    </a:lnTo>
                    <a:lnTo>
                      <a:pt x="0" y="361"/>
                    </a:lnTo>
                    <a:close/>
                    <a:moveTo>
                      <a:pt x="0" y="223"/>
                    </a:moveTo>
                    <a:lnTo>
                      <a:pt x="0" y="143"/>
                    </a:lnTo>
                    <a:lnTo>
                      <a:pt x="1" y="141"/>
                    </a:lnTo>
                    <a:lnTo>
                      <a:pt x="2" y="138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8" y="137"/>
                    </a:lnTo>
                    <a:lnTo>
                      <a:pt x="9" y="138"/>
                    </a:lnTo>
                    <a:lnTo>
                      <a:pt x="10" y="141"/>
                    </a:lnTo>
                    <a:lnTo>
                      <a:pt x="12" y="143"/>
                    </a:lnTo>
                    <a:lnTo>
                      <a:pt x="12" y="223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8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2" y="227"/>
                    </a:lnTo>
                    <a:lnTo>
                      <a:pt x="1" y="226"/>
                    </a:lnTo>
                    <a:lnTo>
                      <a:pt x="0" y="223"/>
                    </a:lnTo>
                    <a:close/>
                    <a:moveTo>
                      <a:pt x="0" y="86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2" y="86"/>
                    </a:lnTo>
                    <a:lnTo>
                      <a:pt x="10" y="88"/>
                    </a:lnTo>
                    <a:lnTo>
                      <a:pt x="9" y="89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1" y="8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2" name="Freeform 124"/>
              <p:cNvSpPr>
                <a:spLocks noEditPoints="1"/>
              </p:cNvSpPr>
              <p:nvPr/>
            </p:nvSpPr>
            <p:spPr bwMode="auto">
              <a:xfrm>
                <a:off x="7329488" y="838200"/>
                <a:ext cx="7937" cy="5191125"/>
              </a:xfrm>
              <a:custGeom>
                <a:avLst/>
                <a:gdLst>
                  <a:gd name="T0" fmla="*/ 2147483647 w 12"/>
                  <a:gd name="T1" fmla="*/ 2147483647 h 6539"/>
                  <a:gd name="T2" fmla="*/ 2147483647 w 12"/>
                  <a:gd name="T3" fmla="*/ 2147483647 h 6539"/>
                  <a:gd name="T4" fmla="*/ 2147483647 w 12"/>
                  <a:gd name="T5" fmla="*/ 2147483647 h 6539"/>
                  <a:gd name="T6" fmla="*/ 2147483647 w 12"/>
                  <a:gd name="T7" fmla="*/ 2147483647 h 6539"/>
                  <a:gd name="T8" fmla="*/ 0 w 12"/>
                  <a:gd name="T9" fmla="*/ 2147483647 h 6539"/>
                  <a:gd name="T10" fmla="*/ 2147483647 w 12"/>
                  <a:gd name="T11" fmla="*/ 2147483647 h 6539"/>
                  <a:gd name="T12" fmla="*/ 2147483647 w 12"/>
                  <a:gd name="T13" fmla="*/ 2147483647 h 6539"/>
                  <a:gd name="T14" fmla="*/ 2147483647 w 12"/>
                  <a:gd name="T15" fmla="*/ 2147483647 h 6539"/>
                  <a:gd name="T16" fmla="*/ 2147483647 w 12"/>
                  <a:gd name="T17" fmla="*/ 2147483647 h 6539"/>
                  <a:gd name="T18" fmla="*/ 0 w 12"/>
                  <a:gd name="T19" fmla="*/ 2147483647 h 6539"/>
                  <a:gd name="T20" fmla="*/ 2147483647 w 12"/>
                  <a:gd name="T21" fmla="*/ 2147483647 h 6539"/>
                  <a:gd name="T22" fmla="*/ 2147483647 w 12"/>
                  <a:gd name="T23" fmla="*/ 2147483647 h 6539"/>
                  <a:gd name="T24" fmla="*/ 2147483647 w 12"/>
                  <a:gd name="T25" fmla="*/ 2147483647 h 6539"/>
                  <a:gd name="T26" fmla="*/ 2147483647 w 12"/>
                  <a:gd name="T27" fmla="*/ 2147483647 h 6539"/>
                  <a:gd name="T28" fmla="*/ 0 w 12"/>
                  <a:gd name="T29" fmla="*/ 2147483647 h 6539"/>
                  <a:gd name="T30" fmla="*/ 2147483647 w 12"/>
                  <a:gd name="T31" fmla="*/ 2147483647 h 6539"/>
                  <a:gd name="T32" fmla="*/ 2147483647 w 12"/>
                  <a:gd name="T33" fmla="*/ 2147483647 h 6539"/>
                  <a:gd name="T34" fmla="*/ 2147483647 w 12"/>
                  <a:gd name="T35" fmla="*/ 2147483647 h 6539"/>
                  <a:gd name="T36" fmla="*/ 2147483647 w 12"/>
                  <a:gd name="T37" fmla="*/ 2147483647 h 6539"/>
                  <a:gd name="T38" fmla="*/ 0 w 12"/>
                  <a:gd name="T39" fmla="*/ 2147483647 h 6539"/>
                  <a:gd name="T40" fmla="*/ 2147483647 w 12"/>
                  <a:gd name="T41" fmla="*/ 2147483647 h 6539"/>
                  <a:gd name="T42" fmla="*/ 2147483647 w 12"/>
                  <a:gd name="T43" fmla="*/ 2147483647 h 6539"/>
                  <a:gd name="T44" fmla="*/ 2147483647 w 12"/>
                  <a:gd name="T45" fmla="*/ 2147483647 h 6539"/>
                  <a:gd name="T46" fmla="*/ 2147483647 w 12"/>
                  <a:gd name="T47" fmla="*/ 2147483647 h 6539"/>
                  <a:gd name="T48" fmla="*/ 0 w 12"/>
                  <a:gd name="T49" fmla="*/ 2147483647 h 6539"/>
                  <a:gd name="T50" fmla="*/ 2147483647 w 12"/>
                  <a:gd name="T51" fmla="*/ 2147483647 h 6539"/>
                  <a:gd name="T52" fmla="*/ 2147483647 w 12"/>
                  <a:gd name="T53" fmla="*/ 2147483647 h 6539"/>
                  <a:gd name="T54" fmla="*/ 2147483647 w 12"/>
                  <a:gd name="T55" fmla="*/ 2147483647 h 6539"/>
                  <a:gd name="T56" fmla="*/ 2147483647 w 12"/>
                  <a:gd name="T57" fmla="*/ 2147483647 h 6539"/>
                  <a:gd name="T58" fmla="*/ 0 w 12"/>
                  <a:gd name="T59" fmla="*/ 2147483647 h 6539"/>
                  <a:gd name="T60" fmla="*/ 2147483647 w 12"/>
                  <a:gd name="T61" fmla="*/ 2147483647 h 6539"/>
                  <a:gd name="T62" fmla="*/ 2147483647 w 12"/>
                  <a:gd name="T63" fmla="*/ 2147483647 h 6539"/>
                  <a:gd name="T64" fmla="*/ 2147483647 w 12"/>
                  <a:gd name="T65" fmla="*/ 2147483647 h 6539"/>
                  <a:gd name="T66" fmla="*/ 2147483647 w 12"/>
                  <a:gd name="T67" fmla="*/ 2147483647 h 6539"/>
                  <a:gd name="T68" fmla="*/ 0 w 12"/>
                  <a:gd name="T69" fmla="*/ 2147483647 h 6539"/>
                  <a:gd name="T70" fmla="*/ 2147483647 w 12"/>
                  <a:gd name="T71" fmla="*/ 2147483647 h 6539"/>
                  <a:gd name="T72" fmla="*/ 2147483647 w 12"/>
                  <a:gd name="T73" fmla="*/ 2147483647 h 6539"/>
                  <a:gd name="T74" fmla="*/ 2147483647 w 12"/>
                  <a:gd name="T75" fmla="*/ 2147483647 h 6539"/>
                  <a:gd name="T76" fmla="*/ 2147483647 w 12"/>
                  <a:gd name="T77" fmla="*/ 2147483647 h 6539"/>
                  <a:gd name="T78" fmla="*/ 0 w 12"/>
                  <a:gd name="T79" fmla="*/ 2147483647 h 6539"/>
                  <a:gd name="T80" fmla="*/ 2147483647 w 12"/>
                  <a:gd name="T81" fmla="*/ 2147483647 h 6539"/>
                  <a:gd name="T82" fmla="*/ 2147483647 w 12"/>
                  <a:gd name="T83" fmla="*/ 2147483647 h 6539"/>
                  <a:gd name="T84" fmla="*/ 2147483647 w 12"/>
                  <a:gd name="T85" fmla="*/ 2147483647 h 6539"/>
                  <a:gd name="T86" fmla="*/ 2147483647 w 12"/>
                  <a:gd name="T87" fmla="*/ 2147483647 h 6539"/>
                  <a:gd name="T88" fmla="*/ 0 w 12"/>
                  <a:gd name="T89" fmla="*/ 2147483647 h 6539"/>
                  <a:gd name="T90" fmla="*/ 2147483647 w 12"/>
                  <a:gd name="T91" fmla="*/ 2147483647 h 6539"/>
                  <a:gd name="T92" fmla="*/ 2147483647 w 12"/>
                  <a:gd name="T93" fmla="*/ 2147483647 h 6539"/>
                  <a:gd name="T94" fmla="*/ 2147483647 w 12"/>
                  <a:gd name="T95" fmla="*/ 2147483647 h 6539"/>
                  <a:gd name="T96" fmla="*/ 2147483647 w 12"/>
                  <a:gd name="T97" fmla="*/ 2147483647 h 6539"/>
                  <a:gd name="T98" fmla="*/ 0 w 12"/>
                  <a:gd name="T99" fmla="*/ 2147483647 h 6539"/>
                  <a:gd name="T100" fmla="*/ 2147483647 w 12"/>
                  <a:gd name="T101" fmla="*/ 2147483647 h 6539"/>
                  <a:gd name="T102" fmla="*/ 2147483647 w 12"/>
                  <a:gd name="T103" fmla="*/ 2147483647 h 6539"/>
                  <a:gd name="T104" fmla="*/ 2147483647 w 12"/>
                  <a:gd name="T105" fmla="*/ 2147483647 h 6539"/>
                  <a:gd name="T106" fmla="*/ 2147483647 w 12"/>
                  <a:gd name="T107" fmla="*/ 2147483647 h 6539"/>
                  <a:gd name="T108" fmla="*/ 0 w 12"/>
                  <a:gd name="T109" fmla="*/ 2147483647 h 6539"/>
                  <a:gd name="T110" fmla="*/ 2147483647 w 12"/>
                  <a:gd name="T111" fmla="*/ 2147483647 h 6539"/>
                  <a:gd name="T112" fmla="*/ 2147483647 w 12"/>
                  <a:gd name="T113" fmla="*/ 2147483647 h 6539"/>
                  <a:gd name="T114" fmla="*/ 2147483647 w 12"/>
                  <a:gd name="T115" fmla="*/ 2147483647 h 6539"/>
                  <a:gd name="T116" fmla="*/ 2147483647 w 12"/>
                  <a:gd name="T117" fmla="*/ 2147483647 h 6539"/>
                  <a:gd name="T118" fmla="*/ 0 w 12"/>
                  <a:gd name="T119" fmla="*/ 2147483647 h 65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"/>
                  <a:gd name="T181" fmla="*/ 0 h 6539"/>
                  <a:gd name="T182" fmla="*/ 12 w 12"/>
                  <a:gd name="T183" fmla="*/ 6539 h 65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" h="6539">
                    <a:moveTo>
                      <a:pt x="0" y="6533"/>
                    </a:moveTo>
                    <a:lnTo>
                      <a:pt x="0" y="6453"/>
                    </a:lnTo>
                    <a:lnTo>
                      <a:pt x="1" y="6451"/>
                    </a:lnTo>
                    <a:lnTo>
                      <a:pt x="2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8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2" y="6453"/>
                    </a:lnTo>
                    <a:lnTo>
                      <a:pt x="12" y="6533"/>
                    </a:lnTo>
                    <a:lnTo>
                      <a:pt x="10" y="6536"/>
                    </a:lnTo>
                    <a:lnTo>
                      <a:pt x="9" y="6538"/>
                    </a:lnTo>
                    <a:lnTo>
                      <a:pt x="8" y="6539"/>
                    </a:lnTo>
                    <a:lnTo>
                      <a:pt x="6" y="6539"/>
                    </a:lnTo>
                    <a:lnTo>
                      <a:pt x="3" y="6539"/>
                    </a:lnTo>
                    <a:lnTo>
                      <a:pt x="2" y="6538"/>
                    </a:lnTo>
                    <a:lnTo>
                      <a:pt x="1" y="6536"/>
                    </a:lnTo>
                    <a:lnTo>
                      <a:pt x="0" y="6533"/>
                    </a:lnTo>
                    <a:close/>
                    <a:moveTo>
                      <a:pt x="0" y="6397"/>
                    </a:moveTo>
                    <a:lnTo>
                      <a:pt x="0" y="6317"/>
                    </a:lnTo>
                    <a:lnTo>
                      <a:pt x="1" y="6315"/>
                    </a:lnTo>
                    <a:lnTo>
                      <a:pt x="2" y="6312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8" y="6311"/>
                    </a:lnTo>
                    <a:lnTo>
                      <a:pt x="9" y="6312"/>
                    </a:lnTo>
                    <a:lnTo>
                      <a:pt x="10" y="6315"/>
                    </a:lnTo>
                    <a:lnTo>
                      <a:pt x="12" y="6317"/>
                    </a:lnTo>
                    <a:lnTo>
                      <a:pt x="12" y="6397"/>
                    </a:lnTo>
                    <a:lnTo>
                      <a:pt x="10" y="6398"/>
                    </a:lnTo>
                    <a:lnTo>
                      <a:pt x="9" y="6401"/>
                    </a:lnTo>
                    <a:lnTo>
                      <a:pt x="8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2" y="6401"/>
                    </a:lnTo>
                    <a:lnTo>
                      <a:pt x="1" y="6398"/>
                    </a:lnTo>
                    <a:lnTo>
                      <a:pt x="0" y="6397"/>
                    </a:lnTo>
                    <a:close/>
                    <a:moveTo>
                      <a:pt x="0" y="6260"/>
                    </a:moveTo>
                    <a:lnTo>
                      <a:pt x="0" y="6180"/>
                    </a:lnTo>
                    <a:lnTo>
                      <a:pt x="1" y="6177"/>
                    </a:lnTo>
                    <a:lnTo>
                      <a:pt x="2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8" y="6174"/>
                    </a:lnTo>
                    <a:lnTo>
                      <a:pt x="9" y="6175"/>
                    </a:lnTo>
                    <a:lnTo>
                      <a:pt x="10" y="6177"/>
                    </a:lnTo>
                    <a:lnTo>
                      <a:pt x="12" y="6180"/>
                    </a:lnTo>
                    <a:lnTo>
                      <a:pt x="12" y="6260"/>
                    </a:lnTo>
                    <a:lnTo>
                      <a:pt x="10" y="6262"/>
                    </a:lnTo>
                    <a:lnTo>
                      <a:pt x="9" y="6263"/>
                    </a:lnTo>
                    <a:lnTo>
                      <a:pt x="8" y="6264"/>
                    </a:lnTo>
                    <a:lnTo>
                      <a:pt x="6" y="6266"/>
                    </a:lnTo>
                    <a:lnTo>
                      <a:pt x="3" y="6264"/>
                    </a:lnTo>
                    <a:lnTo>
                      <a:pt x="2" y="6263"/>
                    </a:lnTo>
                    <a:lnTo>
                      <a:pt x="1" y="6262"/>
                    </a:lnTo>
                    <a:lnTo>
                      <a:pt x="0" y="6260"/>
                    </a:lnTo>
                    <a:close/>
                    <a:moveTo>
                      <a:pt x="0" y="6122"/>
                    </a:moveTo>
                    <a:lnTo>
                      <a:pt x="0" y="6042"/>
                    </a:lnTo>
                    <a:lnTo>
                      <a:pt x="1" y="6040"/>
                    </a:lnTo>
                    <a:lnTo>
                      <a:pt x="2" y="6038"/>
                    </a:lnTo>
                    <a:lnTo>
                      <a:pt x="3" y="6037"/>
                    </a:lnTo>
                    <a:lnTo>
                      <a:pt x="6" y="6036"/>
                    </a:lnTo>
                    <a:lnTo>
                      <a:pt x="8" y="6037"/>
                    </a:lnTo>
                    <a:lnTo>
                      <a:pt x="9" y="6038"/>
                    </a:lnTo>
                    <a:lnTo>
                      <a:pt x="10" y="6040"/>
                    </a:lnTo>
                    <a:lnTo>
                      <a:pt x="12" y="6042"/>
                    </a:lnTo>
                    <a:lnTo>
                      <a:pt x="12" y="6122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8" y="6127"/>
                    </a:lnTo>
                    <a:lnTo>
                      <a:pt x="6" y="6128"/>
                    </a:lnTo>
                    <a:lnTo>
                      <a:pt x="3" y="6127"/>
                    </a:lnTo>
                    <a:lnTo>
                      <a:pt x="2" y="6126"/>
                    </a:lnTo>
                    <a:lnTo>
                      <a:pt x="1" y="6125"/>
                    </a:lnTo>
                    <a:lnTo>
                      <a:pt x="0" y="6122"/>
                    </a:lnTo>
                    <a:close/>
                    <a:moveTo>
                      <a:pt x="0" y="5985"/>
                    </a:moveTo>
                    <a:lnTo>
                      <a:pt x="0" y="5905"/>
                    </a:lnTo>
                    <a:lnTo>
                      <a:pt x="1" y="5902"/>
                    </a:lnTo>
                    <a:lnTo>
                      <a:pt x="2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8" y="5900"/>
                    </a:lnTo>
                    <a:lnTo>
                      <a:pt x="9" y="5901"/>
                    </a:lnTo>
                    <a:lnTo>
                      <a:pt x="10" y="5902"/>
                    </a:lnTo>
                    <a:lnTo>
                      <a:pt x="12" y="5905"/>
                    </a:lnTo>
                    <a:lnTo>
                      <a:pt x="12" y="5985"/>
                    </a:lnTo>
                    <a:lnTo>
                      <a:pt x="10" y="5987"/>
                    </a:lnTo>
                    <a:lnTo>
                      <a:pt x="9" y="5989"/>
                    </a:lnTo>
                    <a:lnTo>
                      <a:pt x="8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2" y="5989"/>
                    </a:lnTo>
                    <a:lnTo>
                      <a:pt x="1" y="5987"/>
                    </a:lnTo>
                    <a:lnTo>
                      <a:pt x="0" y="5985"/>
                    </a:lnTo>
                    <a:close/>
                    <a:moveTo>
                      <a:pt x="0" y="5848"/>
                    </a:moveTo>
                    <a:lnTo>
                      <a:pt x="0" y="5768"/>
                    </a:lnTo>
                    <a:lnTo>
                      <a:pt x="1" y="5766"/>
                    </a:lnTo>
                    <a:lnTo>
                      <a:pt x="2" y="5764"/>
                    </a:lnTo>
                    <a:lnTo>
                      <a:pt x="3" y="5762"/>
                    </a:lnTo>
                    <a:lnTo>
                      <a:pt x="6" y="5762"/>
                    </a:lnTo>
                    <a:lnTo>
                      <a:pt x="8" y="5762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2" y="5768"/>
                    </a:lnTo>
                    <a:lnTo>
                      <a:pt x="12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8" y="5853"/>
                    </a:lnTo>
                    <a:lnTo>
                      <a:pt x="6" y="5853"/>
                    </a:lnTo>
                    <a:lnTo>
                      <a:pt x="3" y="5853"/>
                    </a:lnTo>
                    <a:lnTo>
                      <a:pt x="2" y="5852"/>
                    </a:lnTo>
                    <a:lnTo>
                      <a:pt x="1" y="5850"/>
                    </a:lnTo>
                    <a:lnTo>
                      <a:pt x="0" y="5848"/>
                    </a:lnTo>
                    <a:close/>
                    <a:moveTo>
                      <a:pt x="0" y="5711"/>
                    </a:moveTo>
                    <a:lnTo>
                      <a:pt x="0" y="5631"/>
                    </a:lnTo>
                    <a:lnTo>
                      <a:pt x="1" y="5628"/>
                    </a:lnTo>
                    <a:lnTo>
                      <a:pt x="2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8" y="5625"/>
                    </a:lnTo>
                    <a:lnTo>
                      <a:pt x="9" y="5626"/>
                    </a:lnTo>
                    <a:lnTo>
                      <a:pt x="10" y="5628"/>
                    </a:lnTo>
                    <a:lnTo>
                      <a:pt x="12" y="5631"/>
                    </a:lnTo>
                    <a:lnTo>
                      <a:pt x="12" y="5711"/>
                    </a:lnTo>
                    <a:lnTo>
                      <a:pt x="10" y="5713"/>
                    </a:lnTo>
                    <a:lnTo>
                      <a:pt x="9" y="5714"/>
                    </a:lnTo>
                    <a:lnTo>
                      <a:pt x="8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2" y="5714"/>
                    </a:lnTo>
                    <a:lnTo>
                      <a:pt x="1" y="5713"/>
                    </a:lnTo>
                    <a:lnTo>
                      <a:pt x="0" y="5711"/>
                    </a:lnTo>
                    <a:close/>
                    <a:moveTo>
                      <a:pt x="0" y="5573"/>
                    </a:moveTo>
                    <a:lnTo>
                      <a:pt x="0" y="5493"/>
                    </a:lnTo>
                    <a:lnTo>
                      <a:pt x="1" y="5491"/>
                    </a:lnTo>
                    <a:lnTo>
                      <a:pt x="2" y="5490"/>
                    </a:lnTo>
                    <a:lnTo>
                      <a:pt x="3" y="5489"/>
                    </a:lnTo>
                    <a:lnTo>
                      <a:pt x="6" y="5487"/>
                    </a:lnTo>
                    <a:lnTo>
                      <a:pt x="8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2" y="5493"/>
                    </a:lnTo>
                    <a:lnTo>
                      <a:pt x="12" y="5573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8" y="5578"/>
                    </a:lnTo>
                    <a:lnTo>
                      <a:pt x="6" y="5579"/>
                    </a:lnTo>
                    <a:lnTo>
                      <a:pt x="3" y="5578"/>
                    </a:lnTo>
                    <a:lnTo>
                      <a:pt x="2" y="5577"/>
                    </a:lnTo>
                    <a:lnTo>
                      <a:pt x="1" y="5576"/>
                    </a:lnTo>
                    <a:lnTo>
                      <a:pt x="0" y="5573"/>
                    </a:lnTo>
                    <a:close/>
                    <a:moveTo>
                      <a:pt x="0" y="5436"/>
                    </a:moveTo>
                    <a:lnTo>
                      <a:pt x="0" y="5356"/>
                    </a:lnTo>
                    <a:lnTo>
                      <a:pt x="1" y="5353"/>
                    </a:lnTo>
                    <a:lnTo>
                      <a:pt x="2" y="5352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8" y="5351"/>
                    </a:lnTo>
                    <a:lnTo>
                      <a:pt x="9" y="5352"/>
                    </a:lnTo>
                    <a:lnTo>
                      <a:pt x="10" y="5353"/>
                    </a:lnTo>
                    <a:lnTo>
                      <a:pt x="12" y="5356"/>
                    </a:lnTo>
                    <a:lnTo>
                      <a:pt x="12" y="5436"/>
                    </a:lnTo>
                    <a:lnTo>
                      <a:pt x="10" y="5438"/>
                    </a:lnTo>
                    <a:lnTo>
                      <a:pt x="9" y="5441"/>
                    </a:lnTo>
                    <a:lnTo>
                      <a:pt x="8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2" y="5441"/>
                    </a:lnTo>
                    <a:lnTo>
                      <a:pt x="1" y="5438"/>
                    </a:lnTo>
                    <a:lnTo>
                      <a:pt x="0" y="5436"/>
                    </a:lnTo>
                    <a:close/>
                    <a:moveTo>
                      <a:pt x="0" y="5300"/>
                    </a:moveTo>
                    <a:lnTo>
                      <a:pt x="0" y="5220"/>
                    </a:lnTo>
                    <a:lnTo>
                      <a:pt x="1" y="5217"/>
                    </a:lnTo>
                    <a:lnTo>
                      <a:pt x="2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8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2" y="5220"/>
                    </a:lnTo>
                    <a:lnTo>
                      <a:pt x="12" y="5300"/>
                    </a:lnTo>
                    <a:lnTo>
                      <a:pt x="10" y="5301"/>
                    </a:lnTo>
                    <a:lnTo>
                      <a:pt x="9" y="5303"/>
                    </a:lnTo>
                    <a:lnTo>
                      <a:pt x="8" y="5304"/>
                    </a:lnTo>
                    <a:lnTo>
                      <a:pt x="6" y="5304"/>
                    </a:lnTo>
                    <a:lnTo>
                      <a:pt x="3" y="5304"/>
                    </a:lnTo>
                    <a:lnTo>
                      <a:pt x="2" y="5303"/>
                    </a:lnTo>
                    <a:lnTo>
                      <a:pt x="1" y="5301"/>
                    </a:lnTo>
                    <a:lnTo>
                      <a:pt x="0" y="5300"/>
                    </a:lnTo>
                    <a:close/>
                    <a:moveTo>
                      <a:pt x="0" y="5162"/>
                    </a:moveTo>
                    <a:lnTo>
                      <a:pt x="0" y="5082"/>
                    </a:lnTo>
                    <a:lnTo>
                      <a:pt x="1" y="5080"/>
                    </a:lnTo>
                    <a:lnTo>
                      <a:pt x="2" y="5077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8" y="5076"/>
                    </a:lnTo>
                    <a:lnTo>
                      <a:pt x="9" y="5077"/>
                    </a:lnTo>
                    <a:lnTo>
                      <a:pt x="10" y="5080"/>
                    </a:lnTo>
                    <a:lnTo>
                      <a:pt x="12" y="5082"/>
                    </a:lnTo>
                    <a:lnTo>
                      <a:pt x="12" y="5162"/>
                    </a:lnTo>
                    <a:lnTo>
                      <a:pt x="10" y="5165"/>
                    </a:lnTo>
                    <a:lnTo>
                      <a:pt x="9" y="5166"/>
                    </a:lnTo>
                    <a:lnTo>
                      <a:pt x="8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2" y="5166"/>
                    </a:lnTo>
                    <a:lnTo>
                      <a:pt x="1" y="5165"/>
                    </a:lnTo>
                    <a:lnTo>
                      <a:pt x="0" y="5162"/>
                    </a:lnTo>
                    <a:close/>
                    <a:moveTo>
                      <a:pt x="0" y="5025"/>
                    </a:moveTo>
                    <a:lnTo>
                      <a:pt x="0" y="4945"/>
                    </a:lnTo>
                    <a:lnTo>
                      <a:pt x="1" y="4942"/>
                    </a:lnTo>
                    <a:lnTo>
                      <a:pt x="2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8" y="4940"/>
                    </a:lnTo>
                    <a:lnTo>
                      <a:pt x="9" y="4941"/>
                    </a:lnTo>
                    <a:lnTo>
                      <a:pt x="10" y="4942"/>
                    </a:lnTo>
                    <a:lnTo>
                      <a:pt x="12" y="4945"/>
                    </a:lnTo>
                    <a:lnTo>
                      <a:pt x="12" y="5025"/>
                    </a:lnTo>
                    <a:lnTo>
                      <a:pt x="10" y="5027"/>
                    </a:lnTo>
                    <a:lnTo>
                      <a:pt x="9" y="5028"/>
                    </a:lnTo>
                    <a:lnTo>
                      <a:pt x="8" y="5029"/>
                    </a:lnTo>
                    <a:lnTo>
                      <a:pt x="6" y="5031"/>
                    </a:lnTo>
                    <a:lnTo>
                      <a:pt x="3" y="5029"/>
                    </a:lnTo>
                    <a:lnTo>
                      <a:pt x="2" y="5028"/>
                    </a:lnTo>
                    <a:lnTo>
                      <a:pt x="1" y="5027"/>
                    </a:lnTo>
                    <a:lnTo>
                      <a:pt x="0" y="5025"/>
                    </a:lnTo>
                    <a:close/>
                    <a:moveTo>
                      <a:pt x="0" y="4887"/>
                    </a:moveTo>
                    <a:lnTo>
                      <a:pt x="0" y="4807"/>
                    </a:lnTo>
                    <a:lnTo>
                      <a:pt x="1" y="4805"/>
                    </a:lnTo>
                    <a:lnTo>
                      <a:pt x="2" y="4803"/>
                    </a:lnTo>
                    <a:lnTo>
                      <a:pt x="3" y="4802"/>
                    </a:lnTo>
                    <a:lnTo>
                      <a:pt x="6" y="4802"/>
                    </a:lnTo>
                    <a:lnTo>
                      <a:pt x="8" y="4802"/>
                    </a:lnTo>
                    <a:lnTo>
                      <a:pt x="9" y="4803"/>
                    </a:lnTo>
                    <a:lnTo>
                      <a:pt x="10" y="4805"/>
                    </a:lnTo>
                    <a:lnTo>
                      <a:pt x="12" y="4807"/>
                    </a:lnTo>
                    <a:lnTo>
                      <a:pt x="12" y="4887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8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2" y="4892"/>
                    </a:lnTo>
                    <a:lnTo>
                      <a:pt x="1" y="4890"/>
                    </a:lnTo>
                    <a:lnTo>
                      <a:pt x="0" y="4887"/>
                    </a:lnTo>
                    <a:close/>
                    <a:moveTo>
                      <a:pt x="0" y="4751"/>
                    </a:moveTo>
                    <a:lnTo>
                      <a:pt x="0" y="4671"/>
                    </a:lnTo>
                    <a:lnTo>
                      <a:pt x="1" y="4668"/>
                    </a:lnTo>
                    <a:lnTo>
                      <a:pt x="2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8" y="4665"/>
                    </a:lnTo>
                    <a:lnTo>
                      <a:pt x="9" y="4666"/>
                    </a:lnTo>
                    <a:lnTo>
                      <a:pt x="10" y="4668"/>
                    </a:lnTo>
                    <a:lnTo>
                      <a:pt x="12" y="4671"/>
                    </a:lnTo>
                    <a:lnTo>
                      <a:pt x="12" y="4751"/>
                    </a:lnTo>
                    <a:lnTo>
                      <a:pt x="10" y="4752"/>
                    </a:lnTo>
                    <a:lnTo>
                      <a:pt x="9" y="4754"/>
                    </a:lnTo>
                    <a:lnTo>
                      <a:pt x="8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2" y="4754"/>
                    </a:lnTo>
                    <a:lnTo>
                      <a:pt x="1" y="4752"/>
                    </a:lnTo>
                    <a:lnTo>
                      <a:pt x="0" y="4751"/>
                    </a:lnTo>
                    <a:close/>
                    <a:moveTo>
                      <a:pt x="0" y="4613"/>
                    </a:moveTo>
                    <a:lnTo>
                      <a:pt x="0" y="4533"/>
                    </a:lnTo>
                    <a:lnTo>
                      <a:pt x="1" y="4531"/>
                    </a:lnTo>
                    <a:lnTo>
                      <a:pt x="2" y="4528"/>
                    </a:lnTo>
                    <a:lnTo>
                      <a:pt x="3" y="4527"/>
                    </a:lnTo>
                    <a:lnTo>
                      <a:pt x="6" y="4527"/>
                    </a:lnTo>
                    <a:lnTo>
                      <a:pt x="8" y="4527"/>
                    </a:lnTo>
                    <a:lnTo>
                      <a:pt x="9" y="4528"/>
                    </a:lnTo>
                    <a:lnTo>
                      <a:pt x="10" y="4531"/>
                    </a:lnTo>
                    <a:lnTo>
                      <a:pt x="12" y="4533"/>
                    </a:lnTo>
                    <a:lnTo>
                      <a:pt x="12" y="4613"/>
                    </a:lnTo>
                    <a:lnTo>
                      <a:pt x="10" y="4616"/>
                    </a:lnTo>
                    <a:lnTo>
                      <a:pt x="9" y="4617"/>
                    </a:lnTo>
                    <a:lnTo>
                      <a:pt x="8" y="4618"/>
                    </a:lnTo>
                    <a:lnTo>
                      <a:pt x="6" y="4619"/>
                    </a:lnTo>
                    <a:lnTo>
                      <a:pt x="3" y="4618"/>
                    </a:lnTo>
                    <a:lnTo>
                      <a:pt x="2" y="4617"/>
                    </a:lnTo>
                    <a:lnTo>
                      <a:pt x="1" y="4616"/>
                    </a:lnTo>
                    <a:lnTo>
                      <a:pt x="0" y="4613"/>
                    </a:lnTo>
                    <a:close/>
                    <a:moveTo>
                      <a:pt x="0" y="4476"/>
                    </a:moveTo>
                    <a:lnTo>
                      <a:pt x="0" y="4396"/>
                    </a:lnTo>
                    <a:lnTo>
                      <a:pt x="1" y="4393"/>
                    </a:lnTo>
                    <a:lnTo>
                      <a:pt x="2" y="4392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8" y="4391"/>
                    </a:lnTo>
                    <a:lnTo>
                      <a:pt x="9" y="4392"/>
                    </a:lnTo>
                    <a:lnTo>
                      <a:pt x="10" y="4393"/>
                    </a:lnTo>
                    <a:lnTo>
                      <a:pt x="12" y="4396"/>
                    </a:lnTo>
                    <a:lnTo>
                      <a:pt x="12" y="4476"/>
                    </a:lnTo>
                    <a:lnTo>
                      <a:pt x="10" y="4478"/>
                    </a:lnTo>
                    <a:lnTo>
                      <a:pt x="9" y="4479"/>
                    </a:lnTo>
                    <a:lnTo>
                      <a:pt x="8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2" y="4479"/>
                    </a:lnTo>
                    <a:lnTo>
                      <a:pt x="1" y="4478"/>
                    </a:lnTo>
                    <a:lnTo>
                      <a:pt x="0" y="4476"/>
                    </a:lnTo>
                    <a:close/>
                    <a:moveTo>
                      <a:pt x="0" y="4338"/>
                    </a:moveTo>
                    <a:lnTo>
                      <a:pt x="0" y="4258"/>
                    </a:lnTo>
                    <a:lnTo>
                      <a:pt x="1" y="4256"/>
                    </a:lnTo>
                    <a:lnTo>
                      <a:pt x="2" y="4255"/>
                    </a:lnTo>
                    <a:lnTo>
                      <a:pt x="3" y="4253"/>
                    </a:lnTo>
                    <a:lnTo>
                      <a:pt x="6" y="4253"/>
                    </a:lnTo>
                    <a:lnTo>
                      <a:pt x="8" y="4253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2" y="4258"/>
                    </a:lnTo>
                    <a:lnTo>
                      <a:pt x="12" y="4338"/>
                    </a:lnTo>
                    <a:lnTo>
                      <a:pt x="10" y="4341"/>
                    </a:lnTo>
                    <a:lnTo>
                      <a:pt x="9" y="4343"/>
                    </a:lnTo>
                    <a:lnTo>
                      <a:pt x="8" y="4344"/>
                    </a:lnTo>
                    <a:lnTo>
                      <a:pt x="6" y="4344"/>
                    </a:lnTo>
                    <a:lnTo>
                      <a:pt x="3" y="4344"/>
                    </a:lnTo>
                    <a:lnTo>
                      <a:pt x="2" y="4343"/>
                    </a:lnTo>
                    <a:lnTo>
                      <a:pt x="1" y="4341"/>
                    </a:lnTo>
                    <a:lnTo>
                      <a:pt x="0" y="4338"/>
                    </a:lnTo>
                    <a:close/>
                    <a:moveTo>
                      <a:pt x="0" y="4202"/>
                    </a:moveTo>
                    <a:lnTo>
                      <a:pt x="0" y="4122"/>
                    </a:lnTo>
                    <a:lnTo>
                      <a:pt x="1" y="4120"/>
                    </a:lnTo>
                    <a:lnTo>
                      <a:pt x="2" y="4117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8" y="4116"/>
                    </a:lnTo>
                    <a:lnTo>
                      <a:pt x="9" y="4117"/>
                    </a:lnTo>
                    <a:lnTo>
                      <a:pt x="10" y="4120"/>
                    </a:lnTo>
                    <a:lnTo>
                      <a:pt x="12" y="4122"/>
                    </a:lnTo>
                    <a:lnTo>
                      <a:pt x="12" y="4202"/>
                    </a:lnTo>
                    <a:lnTo>
                      <a:pt x="10" y="4203"/>
                    </a:lnTo>
                    <a:lnTo>
                      <a:pt x="9" y="4206"/>
                    </a:lnTo>
                    <a:lnTo>
                      <a:pt x="8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2" y="4206"/>
                    </a:lnTo>
                    <a:lnTo>
                      <a:pt x="1" y="4203"/>
                    </a:lnTo>
                    <a:lnTo>
                      <a:pt x="0" y="4202"/>
                    </a:lnTo>
                    <a:close/>
                    <a:moveTo>
                      <a:pt x="0" y="4065"/>
                    </a:moveTo>
                    <a:lnTo>
                      <a:pt x="0" y="3984"/>
                    </a:lnTo>
                    <a:lnTo>
                      <a:pt x="1" y="3982"/>
                    </a:lnTo>
                    <a:lnTo>
                      <a:pt x="2" y="3980"/>
                    </a:lnTo>
                    <a:lnTo>
                      <a:pt x="3" y="3978"/>
                    </a:lnTo>
                    <a:lnTo>
                      <a:pt x="6" y="3978"/>
                    </a:lnTo>
                    <a:lnTo>
                      <a:pt x="8" y="3978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2" y="3984"/>
                    </a:lnTo>
                    <a:lnTo>
                      <a:pt x="12" y="4065"/>
                    </a:lnTo>
                    <a:lnTo>
                      <a:pt x="10" y="4067"/>
                    </a:lnTo>
                    <a:lnTo>
                      <a:pt x="9" y="4068"/>
                    </a:lnTo>
                    <a:lnTo>
                      <a:pt x="8" y="4069"/>
                    </a:lnTo>
                    <a:lnTo>
                      <a:pt x="6" y="4071"/>
                    </a:lnTo>
                    <a:lnTo>
                      <a:pt x="3" y="4069"/>
                    </a:lnTo>
                    <a:lnTo>
                      <a:pt x="2" y="4068"/>
                    </a:lnTo>
                    <a:lnTo>
                      <a:pt x="1" y="4067"/>
                    </a:lnTo>
                    <a:lnTo>
                      <a:pt x="0" y="4065"/>
                    </a:lnTo>
                    <a:close/>
                    <a:moveTo>
                      <a:pt x="0" y="3927"/>
                    </a:moveTo>
                    <a:lnTo>
                      <a:pt x="0" y="3847"/>
                    </a:lnTo>
                    <a:lnTo>
                      <a:pt x="1" y="3845"/>
                    </a:lnTo>
                    <a:lnTo>
                      <a:pt x="2" y="3843"/>
                    </a:lnTo>
                    <a:lnTo>
                      <a:pt x="3" y="3842"/>
                    </a:lnTo>
                    <a:lnTo>
                      <a:pt x="6" y="3841"/>
                    </a:lnTo>
                    <a:lnTo>
                      <a:pt x="8" y="3842"/>
                    </a:lnTo>
                    <a:lnTo>
                      <a:pt x="9" y="3843"/>
                    </a:lnTo>
                    <a:lnTo>
                      <a:pt x="10" y="3845"/>
                    </a:lnTo>
                    <a:lnTo>
                      <a:pt x="12" y="3847"/>
                    </a:lnTo>
                    <a:lnTo>
                      <a:pt x="12" y="3927"/>
                    </a:lnTo>
                    <a:lnTo>
                      <a:pt x="10" y="3929"/>
                    </a:lnTo>
                    <a:lnTo>
                      <a:pt x="9" y="3931"/>
                    </a:lnTo>
                    <a:lnTo>
                      <a:pt x="8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2" y="3931"/>
                    </a:lnTo>
                    <a:lnTo>
                      <a:pt x="1" y="3929"/>
                    </a:lnTo>
                    <a:lnTo>
                      <a:pt x="0" y="3927"/>
                    </a:lnTo>
                    <a:close/>
                    <a:moveTo>
                      <a:pt x="0" y="3790"/>
                    </a:moveTo>
                    <a:lnTo>
                      <a:pt x="0" y="3709"/>
                    </a:lnTo>
                    <a:lnTo>
                      <a:pt x="1" y="3707"/>
                    </a:lnTo>
                    <a:lnTo>
                      <a:pt x="2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8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2" y="3709"/>
                    </a:lnTo>
                    <a:lnTo>
                      <a:pt x="12" y="3790"/>
                    </a:lnTo>
                    <a:lnTo>
                      <a:pt x="10" y="3792"/>
                    </a:lnTo>
                    <a:lnTo>
                      <a:pt x="9" y="3794"/>
                    </a:lnTo>
                    <a:lnTo>
                      <a:pt x="8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2" y="3794"/>
                    </a:lnTo>
                    <a:lnTo>
                      <a:pt x="1" y="3792"/>
                    </a:lnTo>
                    <a:lnTo>
                      <a:pt x="0" y="3790"/>
                    </a:lnTo>
                    <a:close/>
                    <a:moveTo>
                      <a:pt x="0" y="3653"/>
                    </a:moveTo>
                    <a:lnTo>
                      <a:pt x="0" y="3573"/>
                    </a:lnTo>
                    <a:lnTo>
                      <a:pt x="1" y="3571"/>
                    </a:lnTo>
                    <a:lnTo>
                      <a:pt x="2" y="3568"/>
                    </a:lnTo>
                    <a:lnTo>
                      <a:pt x="3" y="3567"/>
                    </a:lnTo>
                    <a:lnTo>
                      <a:pt x="6" y="3567"/>
                    </a:lnTo>
                    <a:lnTo>
                      <a:pt x="8" y="3567"/>
                    </a:lnTo>
                    <a:lnTo>
                      <a:pt x="9" y="3568"/>
                    </a:lnTo>
                    <a:lnTo>
                      <a:pt x="10" y="3571"/>
                    </a:lnTo>
                    <a:lnTo>
                      <a:pt x="12" y="3573"/>
                    </a:lnTo>
                    <a:lnTo>
                      <a:pt x="12" y="3653"/>
                    </a:lnTo>
                    <a:lnTo>
                      <a:pt x="10" y="3654"/>
                    </a:lnTo>
                    <a:lnTo>
                      <a:pt x="9" y="3657"/>
                    </a:lnTo>
                    <a:lnTo>
                      <a:pt x="8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2" y="3657"/>
                    </a:lnTo>
                    <a:lnTo>
                      <a:pt x="1" y="3654"/>
                    </a:lnTo>
                    <a:lnTo>
                      <a:pt x="0" y="3653"/>
                    </a:lnTo>
                    <a:close/>
                    <a:moveTo>
                      <a:pt x="0" y="3516"/>
                    </a:moveTo>
                    <a:lnTo>
                      <a:pt x="0" y="3436"/>
                    </a:lnTo>
                    <a:lnTo>
                      <a:pt x="1" y="3433"/>
                    </a:lnTo>
                    <a:lnTo>
                      <a:pt x="2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8" y="3430"/>
                    </a:lnTo>
                    <a:lnTo>
                      <a:pt x="9" y="3431"/>
                    </a:lnTo>
                    <a:lnTo>
                      <a:pt x="10" y="3433"/>
                    </a:lnTo>
                    <a:lnTo>
                      <a:pt x="12" y="3436"/>
                    </a:lnTo>
                    <a:lnTo>
                      <a:pt x="12" y="3516"/>
                    </a:lnTo>
                    <a:lnTo>
                      <a:pt x="10" y="3518"/>
                    </a:lnTo>
                    <a:lnTo>
                      <a:pt x="9" y="3519"/>
                    </a:lnTo>
                    <a:lnTo>
                      <a:pt x="8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2" y="3519"/>
                    </a:lnTo>
                    <a:lnTo>
                      <a:pt x="1" y="3518"/>
                    </a:lnTo>
                    <a:lnTo>
                      <a:pt x="0" y="3516"/>
                    </a:lnTo>
                    <a:close/>
                    <a:moveTo>
                      <a:pt x="0" y="3378"/>
                    </a:moveTo>
                    <a:lnTo>
                      <a:pt x="0" y="3298"/>
                    </a:lnTo>
                    <a:lnTo>
                      <a:pt x="1" y="3296"/>
                    </a:lnTo>
                    <a:lnTo>
                      <a:pt x="2" y="3295"/>
                    </a:lnTo>
                    <a:lnTo>
                      <a:pt x="3" y="3293"/>
                    </a:lnTo>
                    <a:lnTo>
                      <a:pt x="6" y="3292"/>
                    </a:lnTo>
                    <a:lnTo>
                      <a:pt x="8" y="3293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2" y="3298"/>
                    </a:lnTo>
                    <a:lnTo>
                      <a:pt x="12" y="3378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8" y="3383"/>
                    </a:lnTo>
                    <a:lnTo>
                      <a:pt x="6" y="3384"/>
                    </a:lnTo>
                    <a:lnTo>
                      <a:pt x="3" y="3383"/>
                    </a:lnTo>
                    <a:lnTo>
                      <a:pt x="2" y="3382"/>
                    </a:lnTo>
                    <a:lnTo>
                      <a:pt x="1" y="3381"/>
                    </a:lnTo>
                    <a:lnTo>
                      <a:pt x="0" y="3378"/>
                    </a:lnTo>
                    <a:close/>
                    <a:moveTo>
                      <a:pt x="0" y="3241"/>
                    </a:moveTo>
                    <a:lnTo>
                      <a:pt x="0" y="3161"/>
                    </a:lnTo>
                    <a:lnTo>
                      <a:pt x="1" y="3158"/>
                    </a:lnTo>
                    <a:lnTo>
                      <a:pt x="2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8" y="3156"/>
                    </a:lnTo>
                    <a:lnTo>
                      <a:pt x="9" y="3157"/>
                    </a:lnTo>
                    <a:lnTo>
                      <a:pt x="10" y="3158"/>
                    </a:lnTo>
                    <a:lnTo>
                      <a:pt x="12" y="3161"/>
                    </a:lnTo>
                    <a:lnTo>
                      <a:pt x="12" y="3241"/>
                    </a:lnTo>
                    <a:lnTo>
                      <a:pt x="10" y="3243"/>
                    </a:lnTo>
                    <a:lnTo>
                      <a:pt x="9" y="3246"/>
                    </a:lnTo>
                    <a:lnTo>
                      <a:pt x="8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2" y="3246"/>
                    </a:lnTo>
                    <a:lnTo>
                      <a:pt x="1" y="3243"/>
                    </a:lnTo>
                    <a:lnTo>
                      <a:pt x="0" y="3241"/>
                    </a:lnTo>
                    <a:close/>
                    <a:moveTo>
                      <a:pt x="0" y="3105"/>
                    </a:moveTo>
                    <a:lnTo>
                      <a:pt x="0" y="3024"/>
                    </a:lnTo>
                    <a:lnTo>
                      <a:pt x="1" y="3022"/>
                    </a:lnTo>
                    <a:lnTo>
                      <a:pt x="2" y="3020"/>
                    </a:lnTo>
                    <a:lnTo>
                      <a:pt x="3" y="3018"/>
                    </a:lnTo>
                    <a:lnTo>
                      <a:pt x="6" y="3018"/>
                    </a:lnTo>
                    <a:lnTo>
                      <a:pt x="8" y="3018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2" y="3024"/>
                    </a:lnTo>
                    <a:lnTo>
                      <a:pt x="12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8" y="3109"/>
                    </a:lnTo>
                    <a:lnTo>
                      <a:pt x="6" y="3109"/>
                    </a:lnTo>
                    <a:lnTo>
                      <a:pt x="3" y="3109"/>
                    </a:lnTo>
                    <a:lnTo>
                      <a:pt x="2" y="3108"/>
                    </a:lnTo>
                    <a:lnTo>
                      <a:pt x="1" y="3106"/>
                    </a:lnTo>
                    <a:lnTo>
                      <a:pt x="0" y="3105"/>
                    </a:lnTo>
                    <a:close/>
                    <a:moveTo>
                      <a:pt x="0" y="2967"/>
                    </a:moveTo>
                    <a:lnTo>
                      <a:pt x="0" y="2887"/>
                    </a:lnTo>
                    <a:lnTo>
                      <a:pt x="1" y="2885"/>
                    </a:lnTo>
                    <a:lnTo>
                      <a:pt x="2" y="2882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8" y="2881"/>
                    </a:lnTo>
                    <a:lnTo>
                      <a:pt x="9" y="2882"/>
                    </a:lnTo>
                    <a:lnTo>
                      <a:pt x="10" y="2885"/>
                    </a:lnTo>
                    <a:lnTo>
                      <a:pt x="12" y="2887"/>
                    </a:lnTo>
                    <a:lnTo>
                      <a:pt x="12" y="2967"/>
                    </a:lnTo>
                    <a:lnTo>
                      <a:pt x="10" y="2969"/>
                    </a:lnTo>
                    <a:lnTo>
                      <a:pt x="9" y="2971"/>
                    </a:lnTo>
                    <a:lnTo>
                      <a:pt x="8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2" y="2971"/>
                    </a:lnTo>
                    <a:lnTo>
                      <a:pt x="1" y="2969"/>
                    </a:lnTo>
                    <a:lnTo>
                      <a:pt x="0" y="2967"/>
                    </a:lnTo>
                    <a:close/>
                    <a:moveTo>
                      <a:pt x="0" y="2830"/>
                    </a:moveTo>
                    <a:lnTo>
                      <a:pt x="0" y="2749"/>
                    </a:lnTo>
                    <a:lnTo>
                      <a:pt x="1" y="2747"/>
                    </a:lnTo>
                    <a:lnTo>
                      <a:pt x="2" y="2746"/>
                    </a:lnTo>
                    <a:lnTo>
                      <a:pt x="3" y="2745"/>
                    </a:lnTo>
                    <a:lnTo>
                      <a:pt x="6" y="2743"/>
                    </a:lnTo>
                    <a:lnTo>
                      <a:pt x="8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2" y="2749"/>
                    </a:lnTo>
                    <a:lnTo>
                      <a:pt x="12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8" y="2834"/>
                    </a:lnTo>
                    <a:lnTo>
                      <a:pt x="6" y="2836"/>
                    </a:lnTo>
                    <a:lnTo>
                      <a:pt x="3" y="2834"/>
                    </a:lnTo>
                    <a:lnTo>
                      <a:pt x="2" y="2833"/>
                    </a:lnTo>
                    <a:lnTo>
                      <a:pt x="1" y="2832"/>
                    </a:lnTo>
                    <a:lnTo>
                      <a:pt x="0" y="2830"/>
                    </a:lnTo>
                    <a:close/>
                    <a:moveTo>
                      <a:pt x="0" y="2692"/>
                    </a:moveTo>
                    <a:lnTo>
                      <a:pt x="0" y="2612"/>
                    </a:lnTo>
                    <a:lnTo>
                      <a:pt x="1" y="2610"/>
                    </a:lnTo>
                    <a:lnTo>
                      <a:pt x="2" y="2608"/>
                    </a:lnTo>
                    <a:lnTo>
                      <a:pt x="3" y="2607"/>
                    </a:lnTo>
                    <a:lnTo>
                      <a:pt x="6" y="2607"/>
                    </a:lnTo>
                    <a:lnTo>
                      <a:pt x="8" y="2607"/>
                    </a:lnTo>
                    <a:lnTo>
                      <a:pt x="9" y="2608"/>
                    </a:lnTo>
                    <a:lnTo>
                      <a:pt x="10" y="2610"/>
                    </a:lnTo>
                    <a:lnTo>
                      <a:pt x="12" y="2612"/>
                    </a:lnTo>
                    <a:lnTo>
                      <a:pt x="12" y="2692"/>
                    </a:lnTo>
                    <a:lnTo>
                      <a:pt x="10" y="2694"/>
                    </a:lnTo>
                    <a:lnTo>
                      <a:pt x="9" y="2697"/>
                    </a:lnTo>
                    <a:lnTo>
                      <a:pt x="8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2" y="2697"/>
                    </a:lnTo>
                    <a:lnTo>
                      <a:pt x="1" y="2694"/>
                    </a:lnTo>
                    <a:lnTo>
                      <a:pt x="0" y="2692"/>
                    </a:lnTo>
                    <a:close/>
                    <a:moveTo>
                      <a:pt x="0" y="2556"/>
                    </a:moveTo>
                    <a:lnTo>
                      <a:pt x="0" y="2476"/>
                    </a:lnTo>
                    <a:lnTo>
                      <a:pt x="1" y="2473"/>
                    </a:lnTo>
                    <a:lnTo>
                      <a:pt x="2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8" y="2470"/>
                    </a:lnTo>
                    <a:lnTo>
                      <a:pt x="9" y="2471"/>
                    </a:lnTo>
                    <a:lnTo>
                      <a:pt x="10" y="2473"/>
                    </a:lnTo>
                    <a:lnTo>
                      <a:pt x="12" y="2476"/>
                    </a:lnTo>
                    <a:lnTo>
                      <a:pt x="12" y="2556"/>
                    </a:lnTo>
                    <a:lnTo>
                      <a:pt x="10" y="2557"/>
                    </a:lnTo>
                    <a:lnTo>
                      <a:pt x="9" y="2559"/>
                    </a:lnTo>
                    <a:lnTo>
                      <a:pt x="8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2" y="2559"/>
                    </a:lnTo>
                    <a:lnTo>
                      <a:pt x="1" y="2557"/>
                    </a:lnTo>
                    <a:lnTo>
                      <a:pt x="0" y="2556"/>
                    </a:lnTo>
                    <a:close/>
                    <a:moveTo>
                      <a:pt x="0" y="2418"/>
                    </a:moveTo>
                    <a:lnTo>
                      <a:pt x="0" y="2338"/>
                    </a:lnTo>
                    <a:lnTo>
                      <a:pt x="1" y="2336"/>
                    </a:lnTo>
                    <a:lnTo>
                      <a:pt x="2" y="2333"/>
                    </a:lnTo>
                    <a:lnTo>
                      <a:pt x="3" y="2332"/>
                    </a:lnTo>
                    <a:lnTo>
                      <a:pt x="6" y="2332"/>
                    </a:lnTo>
                    <a:lnTo>
                      <a:pt x="8" y="2332"/>
                    </a:lnTo>
                    <a:lnTo>
                      <a:pt x="9" y="2333"/>
                    </a:lnTo>
                    <a:lnTo>
                      <a:pt x="10" y="2336"/>
                    </a:lnTo>
                    <a:lnTo>
                      <a:pt x="12" y="2338"/>
                    </a:lnTo>
                    <a:lnTo>
                      <a:pt x="12" y="2418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8" y="2423"/>
                    </a:lnTo>
                    <a:lnTo>
                      <a:pt x="6" y="2424"/>
                    </a:lnTo>
                    <a:lnTo>
                      <a:pt x="3" y="2423"/>
                    </a:lnTo>
                    <a:lnTo>
                      <a:pt x="2" y="2422"/>
                    </a:lnTo>
                    <a:lnTo>
                      <a:pt x="1" y="2421"/>
                    </a:lnTo>
                    <a:lnTo>
                      <a:pt x="0" y="2418"/>
                    </a:lnTo>
                    <a:close/>
                    <a:moveTo>
                      <a:pt x="0" y="2281"/>
                    </a:moveTo>
                    <a:lnTo>
                      <a:pt x="0" y="2201"/>
                    </a:lnTo>
                    <a:lnTo>
                      <a:pt x="1" y="2198"/>
                    </a:lnTo>
                    <a:lnTo>
                      <a:pt x="2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8" y="2196"/>
                    </a:lnTo>
                    <a:lnTo>
                      <a:pt x="9" y="2197"/>
                    </a:lnTo>
                    <a:lnTo>
                      <a:pt x="10" y="2198"/>
                    </a:lnTo>
                    <a:lnTo>
                      <a:pt x="12" y="2201"/>
                    </a:lnTo>
                    <a:lnTo>
                      <a:pt x="12" y="2281"/>
                    </a:lnTo>
                    <a:lnTo>
                      <a:pt x="10" y="2283"/>
                    </a:lnTo>
                    <a:lnTo>
                      <a:pt x="9" y="2284"/>
                    </a:lnTo>
                    <a:lnTo>
                      <a:pt x="8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2" y="2284"/>
                    </a:lnTo>
                    <a:lnTo>
                      <a:pt x="1" y="2283"/>
                    </a:lnTo>
                    <a:lnTo>
                      <a:pt x="0" y="2281"/>
                    </a:lnTo>
                    <a:close/>
                    <a:moveTo>
                      <a:pt x="0" y="2143"/>
                    </a:moveTo>
                    <a:lnTo>
                      <a:pt x="0" y="2063"/>
                    </a:lnTo>
                    <a:lnTo>
                      <a:pt x="1" y="2061"/>
                    </a:lnTo>
                    <a:lnTo>
                      <a:pt x="2" y="2060"/>
                    </a:lnTo>
                    <a:lnTo>
                      <a:pt x="3" y="2058"/>
                    </a:lnTo>
                    <a:lnTo>
                      <a:pt x="6" y="2058"/>
                    </a:lnTo>
                    <a:lnTo>
                      <a:pt x="8" y="2058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2" y="2063"/>
                    </a:lnTo>
                    <a:lnTo>
                      <a:pt x="12" y="2143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8" y="2149"/>
                    </a:lnTo>
                    <a:lnTo>
                      <a:pt x="6" y="2149"/>
                    </a:lnTo>
                    <a:lnTo>
                      <a:pt x="3" y="2149"/>
                    </a:lnTo>
                    <a:lnTo>
                      <a:pt x="2" y="2148"/>
                    </a:lnTo>
                    <a:lnTo>
                      <a:pt x="1" y="2146"/>
                    </a:lnTo>
                    <a:lnTo>
                      <a:pt x="0" y="2143"/>
                    </a:lnTo>
                    <a:close/>
                    <a:moveTo>
                      <a:pt x="0" y="2007"/>
                    </a:moveTo>
                    <a:lnTo>
                      <a:pt x="0" y="1927"/>
                    </a:lnTo>
                    <a:lnTo>
                      <a:pt x="1" y="1924"/>
                    </a:lnTo>
                    <a:lnTo>
                      <a:pt x="2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8" y="1921"/>
                    </a:lnTo>
                    <a:lnTo>
                      <a:pt x="9" y="1922"/>
                    </a:lnTo>
                    <a:lnTo>
                      <a:pt x="10" y="1924"/>
                    </a:lnTo>
                    <a:lnTo>
                      <a:pt x="12" y="1927"/>
                    </a:lnTo>
                    <a:lnTo>
                      <a:pt x="12" y="2007"/>
                    </a:lnTo>
                    <a:lnTo>
                      <a:pt x="10" y="2008"/>
                    </a:lnTo>
                    <a:lnTo>
                      <a:pt x="9" y="2011"/>
                    </a:lnTo>
                    <a:lnTo>
                      <a:pt x="8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2" y="2011"/>
                    </a:lnTo>
                    <a:lnTo>
                      <a:pt x="1" y="2008"/>
                    </a:lnTo>
                    <a:lnTo>
                      <a:pt x="0" y="2007"/>
                    </a:lnTo>
                    <a:close/>
                    <a:moveTo>
                      <a:pt x="0" y="1869"/>
                    </a:moveTo>
                    <a:lnTo>
                      <a:pt x="0" y="1789"/>
                    </a:lnTo>
                    <a:lnTo>
                      <a:pt x="1" y="1787"/>
                    </a:lnTo>
                    <a:lnTo>
                      <a:pt x="2" y="1785"/>
                    </a:lnTo>
                    <a:lnTo>
                      <a:pt x="3" y="1783"/>
                    </a:lnTo>
                    <a:lnTo>
                      <a:pt x="6" y="1783"/>
                    </a:lnTo>
                    <a:lnTo>
                      <a:pt x="8" y="1783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2" y="1789"/>
                    </a:lnTo>
                    <a:lnTo>
                      <a:pt x="12" y="1869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8" y="1874"/>
                    </a:lnTo>
                    <a:lnTo>
                      <a:pt x="6" y="1875"/>
                    </a:lnTo>
                    <a:lnTo>
                      <a:pt x="3" y="1874"/>
                    </a:lnTo>
                    <a:lnTo>
                      <a:pt x="2" y="1873"/>
                    </a:lnTo>
                    <a:lnTo>
                      <a:pt x="1" y="1872"/>
                    </a:lnTo>
                    <a:lnTo>
                      <a:pt x="0" y="1869"/>
                    </a:lnTo>
                    <a:close/>
                    <a:moveTo>
                      <a:pt x="0" y="1732"/>
                    </a:moveTo>
                    <a:lnTo>
                      <a:pt x="0" y="1652"/>
                    </a:lnTo>
                    <a:lnTo>
                      <a:pt x="1" y="1649"/>
                    </a:lnTo>
                    <a:lnTo>
                      <a:pt x="2" y="1648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8" y="1647"/>
                    </a:lnTo>
                    <a:lnTo>
                      <a:pt x="9" y="1648"/>
                    </a:lnTo>
                    <a:lnTo>
                      <a:pt x="10" y="1649"/>
                    </a:lnTo>
                    <a:lnTo>
                      <a:pt x="12" y="1652"/>
                    </a:lnTo>
                    <a:lnTo>
                      <a:pt x="12" y="1732"/>
                    </a:lnTo>
                    <a:lnTo>
                      <a:pt x="10" y="1734"/>
                    </a:lnTo>
                    <a:lnTo>
                      <a:pt x="9" y="1736"/>
                    </a:lnTo>
                    <a:lnTo>
                      <a:pt x="8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2" y="1736"/>
                    </a:lnTo>
                    <a:lnTo>
                      <a:pt x="1" y="1734"/>
                    </a:lnTo>
                    <a:lnTo>
                      <a:pt x="0" y="1732"/>
                    </a:lnTo>
                    <a:close/>
                    <a:moveTo>
                      <a:pt x="0" y="1594"/>
                    </a:moveTo>
                    <a:lnTo>
                      <a:pt x="0" y="1514"/>
                    </a:lnTo>
                    <a:lnTo>
                      <a:pt x="1" y="1512"/>
                    </a:lnTo>
                    <a:lnTo>
                      <a:pt x="2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8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2" y="1514"/>
                    </a:lnTo>
                    <a:lnTo>
                      <a:pt x="12" y="1594"/>
                    </a:lnTo>
                    <a:lnTo>
                      <a:pt x="10" y="1597"/>
                    </a:lnTo>
                    <a:lnTo>
                      <a:pt x="9" y="1599"/>
                    </a:lnTo>
                    <a:lnTo>
                      <a:pt x="8" y="1600"/>
                    </a:lnTo>
                    <a:lnTo>
                      <a:pt x="6" y="1600"/>
                    </a:lnTo>
                    <a:lnTo>
                      <a:pt x="3" y="1600"/>
                    </a:lnTo>
                    <a:lnTo>
                      <a:pt x="2" y="1599"/>
                    </a:lnTo>
                    <a:lnTo>
                      <a:pt x="1" y="1597"/>
                    </a:lnTo>
                    <a:lnTo>
                      <a:pt x="0" y="1594"/>
                    </a:lnTo>
                    <a:close/>
                    <a:moveTo>
                      <a:pt x="0" y="1458"/>
                    </a:moveTo>
                    <a:lnTo>
                      <a:pt x="0" y="1378"/>
                    </a:lnTo>
                    <a:lnTo>
                      <a:pt x="1" y="1376"/>
                    </a:lnTo>
                    <a:lnTo>
                      <a:pt x="2" y="1373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8" y="1372"/>
                    </a:lnTo>
                    <a:lnTo>
                      <a:pt x="9" y="1373"/>
                    </a:lnTo>
                    <a:lnTo>
                      <a:pt x="10" y="1376"/>
                    </a:lnTo>
                    <a:lnTo>
                      <a:pt x="12" y="1378"/>
                    </a:lnTo>
                    <a:lnTo>
                      <a:pt x="12" y="1458"/>
                    </a:lnTo>
                    <a:lnTo>
                      <a:pt x="10" y="1459"/>
                    </a:lnTo>
                    <a:lnTo>
                      <a:pt x="9" y="1462"/>
                    </a:lnTo>
                    <a:lnTo>
                      <a:pt x="8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2" y="1462"/>
                    </a:lnTo>
                    <a:lnTo>
                      <a:pt x="1" y="1459"/>
                    </a:lnTo>
                    <a:lnTo>
                      <a:pt x="0" y="1458"/>
                    </a:lnTo>
                    <a:close/>
                    <a:moveTo>
                      <a:pt x="0" y="1321"/>
                    </a:moveTo>
                    <a:lnTo>
                      <a:pt x="0" y="1241"/>
                    </a:lnTo>
                    <a:lnTo>
                      <a:pt x="1" y="1238"/>
                    </a:lnTo>
                    <a:lnTo>
                      <a:pt x="2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8" y="1235"/>
                    </a:lnTo>
                    <a:lnTo>
                      <a:pt x="9" y="1236"/>
                    </a:lnTo>
                    <a:lnTo>
                      <a:pt x="10" y="1238"/>
                    </a:lnTo>
                    <a:lnTo>
                      <a:pt x="12" y="1241"/>
                    </a:lnTo>
                    <a:lnTo>
                      <a:pt x="12" y="1321"/>
                    </a:lnTo>
                    <a:lnTo>
                      <a:pt x="10" y="1323"/>
                    </a:lnTo>
                    <a:lnTo>
                      <a:pt x="9" y="1324"/>
                    </a:lnTo>
                    <a:lnTo>
                      <a:pt x="8" y="1325"/>
                    </a:lnTo>
                    <a:lnTo>
                      <a:pt x="6" y="1327"/>
                    </a:lnTo>
                    <a:lnTo>
                      <a:pt x="3" y="1325"/>
                    </a:lnTo>
                    <a:lnTo>
                      <a:pt x="2" y="1324"/>
                    </a:lnTo>
                    <a:lnTo>
                      <a:pt x="1" y="1323"/>
                    </a:lnTo>
                    <a:lnTo>
                      <a:pt x="0" y="1321"/>
                    </a:lnTo>
                    <a:close/>
                    <a:moveTo>
                      <a:pt x="0" y="1183"/>
                    </a:moveTo>
                    <a:lnTo>
                      <a:pt x="0" y="1103"/>
                    </a:lnTo>
                    <a:lnTo>
                      <a:pt x="1" y="1101"/>
                    </a:lnTo>
                    <a:lnTo>
                      <a:pt x="2" y="1100"/>
                    </a:lnTo>
                    <a:lnTo>
                      <a:pt x="3" y="1098"/>
                    </a:lnTo>
                    <a:lnTo>
                      <a:pt x="6" y="1097"/>
                    </a:lnTo>
                    <a:lnTo>
                      <a:pt x="8" y="1098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2" y="1103"/>
                    </a:lnTo>
                    <a:lnTo>
                      <a:pt x="12" y="1183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8" y="1188"/>
                    </a:lnTo>
                    <a:lnTo>
                      <a:pt x="6" y="1189"/>
                    </a:lnTo>
                    <a:lnTo>
                      <a:pt x="3" y="1188"/>
                    </a:lnTo>
                    <a:lnTo>
                      <a:pt x="2" y="1187"/>
                    </a:lnTo>
                    <a:lnTo>
                      <a:pt x="1" y="1186"/>
                    </a:lnTo>
                    <a:lnTo>
                      <a:pt x="0" y="1183"/>
                    </a:lnTo>
                    <a:close/>
                    <a:moveTo>
                      <a:pt x="0" y="1046"/>
                    </a:moveTo>
                    <a:lnTo>
                      <a:pt x="0" y="966"/>
                    </a:lnTo>
                    <a:lnTo>
                      <a:pt x="1" y="963"/>
                    </a:lnTo>
                    <a:lnTo>
                      <a:pt x="2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8" y="961"/>
                    </a:lnTo>
                    <a:lnTo>
                      <a:pt x="9" y="962"/>
                    </a:lnTo>
                    <a:lnTo>
                      <a:pt x="10" y="963"/>
                    </a:lnTo>
                    <a:lnTo>
                      <a:pt x="12" y="966"/>
                    </a:lnTo>
                    <a:lnTo>
                      <a:pt x="12" y="1046"/>
                    </a:lnTo>
                    <a:lnTo>
                      <a:pt x="10" y="1048"/>
                    </a:lnTo>
                    <a:lnTo>
                      <a:pt x="9" y="1050"/>
                    </a:lnTo>
                    <a:lnTo>
                      <a:pt x="8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2" y="1050"/>
                    </a:lnTo>
                    <a:lnTo>
                      <a:pt x="1" y="1048"/>
                    </a:lnTo>
                    <a:lnTo>
                      <a:pt x="0" y="1046"/>
                    </a:lnTo>
                    <a:close/>
                    <a:moveTo>
                      <a:pt x="0" y="909"/>
                    </a:moveTo>
                    <a:lnTo>
                      <a:pt x="0" y="829"/>
                    </a:lnTo>
                    <a:lnTo>
                      <a:pt x="1" y="827"/>
                    </a:lnTo>
                    <a:lnTo>
                      <a:pt x="2" y="825"/>
                    </a:lnTo>
                    <a:lnTo>
                      <a:pt x="3" y="823"/>
                    </a:lnTo>
                    <a:lnTo>
                      <a:pt x="6" y="823"/>
                    </a:lnTo>
                    <a:lnTo>
                      <a:pt x="8" y="823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2" y="829"/>
                    </a:lnTo>
                    <a:lnTo>
                      <a:pt x="12" y="909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8" y="914"/>
                    </a:lnTo>
                    <a:lnTo>
                      <a:pt x="6" y="914"/>
                    </a:lnTo>
                    <a:lnTo>
                      <a:pt x="3" y="914"/>
                    </a:lnTo>
                    <a:lnTo>
                      <a:pt x="2" y="913"/>
                    </a:lnTo>
                    <a:lnTo>
                      <a:pt x="1" y="911"/>
                    </a:lnTo>
                    <a:lnTo>
                      <a:pt x="0" y="909"/>
                    </a:lnTo>
                    <a:close/>
                    <a:moveTo>
                      <a:pt x="0" y="772"/>
                    </a:moveTo>
                    <a:lnTo>
                      <a:pt x="0" y="692"/>
                    </a:lnTo>
                    <a:lnTo>
                      <a:pt x="1" y="689"/>
                    </a:lnTo>
                    <a:lnTo>
                      <a:pt x="2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8" y="686"/>
                    </a:lnTo>
                    <a:lnTo>
                      <a:pt x="9" y="687"/>
                    </a:lnTo>
                    <a:lnTo>
                      <a:pt x="10" y="689"/>
                    </a:lnTo>
                    <a:lnTo>
                      <a:pt x="12" y="692"/>
                    </a:lnTo>
                    <a:lnTo>
                      <a:pt x="12" y="772"/>
                    </a:lnTo>
                    <a:lnTo>
                      <a:pt x="10" y="774"/>
                    </a:lnTo>
                    <a:lnTo>
                      <a:pt x="9" y="776"/>
                    </a:lnTo>
                    <a:lnTo>
                      <a:pt x="8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2" y="776"/>
                    </a:lnTo>
                    <a:lnTo>
                      <a:pt x="1" y="774"/>
                    </a:lnTo>
                    <a:lnTo>
                      <a:pt x="0" y="772"/>
                    </a:lnTo>
                    <a:close/>
                    <a:moveTo>
                      <a:pt x="0" y="634"/>
                    </a:moveTo>
                    <a:lnTo>
                      <a:pt x="0" y="554"/>
                    </a:lnTo>
                    <a:lnTo>
                      <a:pt x="1" y="552"/>
                    </a:lnTo>
                    <a:lnTo>
                      <a:pt x="2" y="551"/>
                    </a:lnTo>
                    <a:lnTo>
                      <a:pt x="3" y="550"/>
                    </a:lnTo>
                    <a:lnTo>
                      <a:pt x="6" y="548"/>
                    </a:lnTo>
                    <a:lnTo>
                      <a:pt x="8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2" y="554"/>
                    </a:lnTo>
                    <a:lnTo>
                      <a:pt x="12" y="634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8" y="639"/>
                    </a:lnTo>
                    <a:lnTo>
                      <a:pt x="6" y="640"/>
                    </a:lnTo>
                    <a:lnTo>
                      <a:pt x="3" y="639"/>
                    </a:lnTo>
                    <a:lnTo>
                      <a:pt x="2" y="638"/>
                    </a:lnTo>
                    <a:lnTo>
                      <a:pt x="1" y="637"/>
                    </a:lnTo>
                    <a:lnTo>
                      <a:pt x="0" y="634"/>
                    </a:lnTo>
                    <a:close/>
                    <a:moveTo>
                      <a:pt x="0" y="497"/>
                    </a:moveTo>
                    <a:lnTo>
                      <a:pt x="0" y="418"/>
                    </a:lnTo>
                    <a:lnTo>
                      <a:pt x="1" y="416"/>
                    </a:lnTo>
                    <a:lnTo>
                      <a:pt x="2" y="413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8" y="412"/>
                    </a:lnTo>
                    <a:lnTo>
                      <a:pt x="9" y="413"/>
                    </a:lnTo>
                    <a:lnTo>
                      <a:pt x="10" y="416"/>
                    </a:lnTo>
                    <a:lnTo>
                      <a:pt x="12" y="418"/>
                    </a:lnTo>
                    <a:lnTo>
                      <a:pt x="12" y="497"/>
                    </a:lnTo>
                    <a:lnTo>
                      <a:pt x="10" y="499"/>
                    </a:lnTo>
                    <a:lnTo>
                      <a:pt x="9" y="502"/>
                    </a:lnTo>
                    <a:lnTo>
                      <a:pt x="8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2" y="502"/>
                    </a:lnTo>
                    <a:lnTo>
                      <a:pt x="1" y="499"/>
                    </a:lnTo>
                    <a:lnTo>
                      <a:pt x="0" y="497"/>
                    </a:lnTo>
                    <a:close/>
                    <a:moveTo>
                      <a:pt x="0" y="361"/>
                    </a:moveTo>
                    <a:lnTo>
                      <a:pt x="0" y="281"/>
                    </a:lnTo>
                    <a:lnTo>
                      <a:pt x="1" y="278"/>
                    </a:lnTo>
                    <a:lnTo>
                      <a:pt x="2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8" y="275"/>
                    </a:lnTo>
                    <a:lnTo>
                      <a:pt x="9" y="276"/>
                    </a:lnTo>
                    <a:lnTo>
                      <a:pt x="10" y="278"/>
                    </a:lnTo>
                    <a:lnTo>
                      <a:pt x="12" y="281"/>
                    </a:lnTo>
                    <a:lnTo>
                      <a:pt x="12" y="361"/>
                    </a:lnTo>
                    <a:lnTo>
                      <a:pt x="10" y="362"/>
                    </a:lnTo>
                    <a:lnTo>
                      <a:pt x="9" y="364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3" y="365"/>
                    </a:lnTo>
                    <a:lnTo>
                      <a:pt x="2" y="364"/>
                    </a:lnTo>
                    <a:lnTo>
                      <a:pt x="1" y="362"/>
                    </a:lnTo>
                    <a:lnTo>
                      <a:pt x="0" y="361"/>
                    </a:lnTo>
                    <a:close/>
                    <a:moveTo>
                      <a:pt x="0" y="223"/>
                    </a:moveTo>
                    <a:lnTo>
                      <a:pt x="0" y="143"/>
                    </a:lnTo>
                    <a:lnTo>
                      <a:pt x="1" y="141"/>
                    </a:lnTo>
                    <a:lnTo>
                      <a:pt x="2" y="138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8" y="137"/>
                    </a:lnTo>
                    <a:lnTo>
                      <a:pt x="9" y="138"/>
                    </a:lnTo>
                    <a:lnTo>
                      <a:pt x="10" y="141"/>
                    </a:lnTo>
                    <a:lnTo>
                      <a:pt x="12" y="143"/>
                    </a:lnTo>
                    <a:lnTo>
                      <a:pt x="12" y="223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8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2" y="227"/>
                    </a:lnTo>
                    <a:lnTo>
                      <a:pt x="1" y="226"/>
                    </a:lnTo>
                    <a:lnTo>
                      <a:pt x="0" y="223"/>
                    </a:lnTo>
                    <a:close/>
                    <a:moveTo>
                      <a:pt x="0" y="86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2" y="86"/>
                    </a:lnTo>
                    <a:lnTo>
                      <a:pt x="10" y="88"/>
                    </a:lnTo>
                    <a:lnTo>
                      <a:pt x="9" y="89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1" y="8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3" name="Freeform 126"/>
              <p:cNvSpPr>
                <a:spLocks noEditPoints="1"/>
              </p:cNvSpPr>
              <p:nvPr/>
            </p:nvSpPr>
            <p:spPr bwMode="auto">
              <a:xfrm>
                <a:off x="8624888" y="838200"/>
                <a:ext cx="7937" cy="5191125"/>
              </a:xfrm>
              <a:custGeom>
                <a:avLst/>
                <a:gdLst>
                  <a:gd name="T0" fmla="*/ 2147483647 w 12"/>
                  <a:gd name="T1" fmla="*/ 2147483647 h 6539"/>
                  <a:gd name="T2" fmla="*/ 2147483647 w 12"/>
                  <a:gd name="T3" fmla="*/ 2147483647 h 6539"/>
                  <a:gd name="T4" fmla="*/ 2147483647 w 12"/>
                  <a:gd name="T5" fmla="*/ 2147483647 h 6539"/>
                  <a:gd name="T6" fmla="*/ 2147483647 w 12"/>
                  <a:gd name="T7" fmla="*/ 2147483647 h 6539"/>
                  <a:gd name="T8" fmla="*/ 0 w 12"/>
                  <a:gd name="T9" fmla="*/ 2147483647 h 6539"/>
                  <a:gd name="T10" fmla="*/ 2147483647 w 12"/>
                  <a:gd name="T11" fmla="*/ 2147483647 h 6539"/>
                  <a:gd name="T12" fmla="*/ 2147483647 w 12"/>
                  <a:gd name="T13" fmla="*/ 2147483647 h 6539"/>
                  <a:gd name="T14" fmla="*/ 2147483647 w 12"/>
                  <a:gd name="T15" fmla="*/ 2147483647 h 6539"/>
                  <a:gd name="T16" fmla="*/ 2147483647 w 12"/>
                  <a:gd name="T17" fmla="*/ 2147483647 h 6539"/>
                  <a:gd name="T18" fmla="*/ 0 w 12"/>
                  <a:gd name="T19" fmla="*/ 2147483647 h 6539"/>
                  <a:gd name="T20" fmla="*/ 2147483647 w 12"/>
                  <a:gd name="T21" fmla="*/ 2147483647 h 6539"/>
                  <a:gd name="T22" fmla="*/ 2147483647 w 12"/>
                  <a:gd name="T23" fmla="*/ 2147483647 h 6539"/>
                  <a:gd name="T24" fmla="*/ 2147483647 w 12"/>
                  <a:gd name="T25" fmla="*/ 2147483647 h 6539"/>
                  <a:gd name="T26" fmla="*/ 2147483647 w 12"/>
                  <a:gd name="T27" fmla="*/ 2147483647 h 6539"/>
                  <a:gd name="T28" fmla="*/ 0 w 12"/>
                  <a:gd name="T29" fmla="*/ 2147483647 h 6539"/>
                  <a:gd name="T30" fmla="*/ 2147483647 w 12"/>
                  <a:gd name="T31" fmla="*/ 2147483647 h 6539"/>
                  <a:gd name="T32" fmla="*/ 2147483647 w 12"/>
                  <a:gd name="T33" fmla="*/ 2147483647 h 6539"/>
                  <a:gd name="T34" fmla="*/ 2147483647 w 12"/>
                  <a:gd name="T35" fmla="*/ 2147483647 h 6539"/>
                  <a:gd name="T36" fmla="*/ 2147483647 w 12"/>
                  <a:gd name="T37" fmla="*/ 2147483647 h 6539"/>
                  <a:gd name="T38" fmla="*/ 0 w 12"/>
                  <a:gd name="T39" fmla="*/ 2147483647 h 6539"/>
                  <a:gd name="T40" fmla="*/ 2147483647 w 12"/>
                  <a:gd name="T41" fmla="*/ 2147483647 h 6539"/>
                  <a:gd name="T42" fmla="*/ 2147483647 w 12"/>
                  <a:gd name="T43" fmla="*/ 2147483647 h 6539"/>
                  <a:gd name="T44" fmla="*/ 2147483647 w 12"/>
                  <a:gd name="T45" fmla="*/ 2147483647 h 6539"/>
                  <a:gd name="T46" fmla="*/ 2147483647 w 12"/>
                  <a:gd name="T47" fmla="*/ 2147483647 h 6539"/>
                  <a:gd name="T48" fmla="*/ 0 w 12"/>
                  <a:gd name="T49" fmla="*/ 2147483647 h 6539"/>
                  <a:gd name="T50" fmla="*/ 2147483647 w 12"/>
                  <a:gd name="T51" fmla="*/ 2147483647 h 6539"/>
                  <a:gd name="T52" fmla="*/ 2147483647 w 12"/>
                  <a:gd name="T53" fmla="*/ 2147483647 h 6539"/>
                  <a:gd name="T54" fmla="*/ 2147483647 w 12"/>
                  <a:gd name="T55" fmla="*/ 2147483647 h 6539"/>
                  <a:gd name="T56" fmla="*/ 2147483647 w 12"/>
                  <a:gd name="T57" fmla="*/ 2147483647 h 6539"/>
                  <a:gd name="T58" fmla="*/ 0 w 12"/>
                  <a:gd name="T59" fmla="*/ 2147483647 h 6539"/>
                  <a:gd name="T60" fmla="*/ 2147483647 w 12"/>
                  <a:gd name="T61" fmla="*/ 2147483647 h 6539"/>
                  <a:gd name="T62" fmla="*/ 2147483647 w 12"/>
                  <a:gd name="T63" fmla="*/ 2147483647 h 6539"/>
                  <a:gd name="T64" fmla="*/ 2147483647 w 12"/>
                  <a:gd name="T65" fmla="*/ 2147483647 h 6539"/>
                  <a:gd name="T66" fmla="*/ 2147483647 w 12"/>
                  <a:gd name="T67" fmla="*/ 2147483647 h 6539"/>
                  <a:gd name="T68" fmla="*/ 0 w 12"/>
                  <a:gd name="T69" fmla="*/ 2147483647 h 6539"/>
                  <a:gd name="T70" fmla="*/ 2147483647 w 12"/>
                  <a:gd name="T71" fmla="*/ 2147483647 h 6539"/>
                  <a:gd name="T72" fmla="*/ 2147483647 w 12"/>
                  <a:gd name="T73" fmla="*/ 2147483647 h 6539"/>
                  <a:gd name="T74" fmla="*/ 2147483647 w 12"/>
                  <a:gd name="T75" fmla="*/ 2147483647 h 6539"/>
                  <a:gd name="T76" fmla="*/ 2147483647 w 12"/>
                  <a:gd name="T77" fmla="*/ 2147483647 h 6539"/>
                  <a:gd name="T78" fmla="*/ 0 w 12"/>
                  <a:gd name="T79" fmla="*/ 2147483647 h 6539"/>
                  <a:gd name="T80" fmla="*/ 2147483647 w 12"/>
                  <a:gd name="T81" fmla="*/ 2147483647 h 6539"/>
                  <a:gd name="T82" fmla="*/ 2147483647 w 12"/>
                  <a:gd name="T83" fmla="*/ 2147483647 h 6539"/>
                  <a:gd name="T84" fmla="*/ 2147483647 w 12"/>
                  <a:gd name="T85" fmla="*/ 2147483647 h 6539"/>
                  <a:gd name="T86" fmla="*/ 2147483647 w 12"/>
                  <a:gd name="T87" fmla="*/ 2147483647 h 6539"/>
                  <a:gd name="T88" fmla="*/ 0 w 12"/>
                  <a:gd name="T89" fmla="*/ 2147483647 h 6539"/>
                  <a:gd name="T90" fmla="*/ 2147483647 w 12"/>
                  <a:gd name="T91" fmla="*/ 2147483647 h 6539"/>
                  <a:gd name="T92" fmla="*/ 2147483647 w 12"/>
                  <a:gd name="T93" fmla="*/ 2147483647 h 6539"/>
                  <a:gd name="T94" fmla="*/ 2147483647 w 12"/>
                  <a:gd name="T95" fmla="*/ 2147483647 h 6539"/>
                  <a:gd name="T96" fmla="*/ 2147483647 w 12"/>
                  <a:gd name="T97" fmla="*/ 2147483647 h 6539"/>
                  <a:gd name="T98" fmla="*/ 0 w 12"/>
                  <a:gd name="T99" fmla="*/ 2147483647 h 6539"/>
                  <a:gd name="T100" fmla="*/ 2147483647 w 12"/>
                  <a:gd name="T101" fmla="*/ 2147483647 h 6539"/>
                  <a:gd name="T102" fmla="*/ 2147483647 w 12"/>
                  <a:gd name="T103" fmla="*/ 2147483647 h 6539"/>
                  <a:gd name="T104" fmla="*/ 2147483647 w 12"/>
                  <a:gd name="T105" fmla="*/ 2147483647 h 6539"/>
                  <a:gd name="T106" fmla="*/ 2147483647 w 12"/>
                  <a:gd name="T107" fmla="*/ 2147483647 h 6539"/>
                  <a:gd name="T108" fmla="*/ 0 w 12"/>
                  <a:gd name="T109" fmla="*/ 2147483647 h 6539"/>
                  <a:gd name="T110" fmla="*/ 2147483647 w 12"/>
                  <a:gd name="T111" fmla="*/ 2147483647 h 6539"/>
                  <a:gd name="T112" fmla="*/ 2147483647 w 12"/>
                  <a:gd name="T113" fmla="*/ 2147483647 h 6539"/>
                  <a:gd name="T114" fmla="*/ 2147483647 w 12"/>
                  <a:gd name="T115" fmla="*/ 2147483647 h 6539"/>
                  <a:gd name="T116" fmla="*/ 2147483647 w 12"/>
                  <a:gd name="T117" fmla="*/ 2147483647 h 6539"/>
                  <a:gd name="T118" fmla="*/ 0 w 12"/>
                  <a:gd name="T119" fmla="*/ 2147483647 h 65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"/>
                  <a:gd name="T181" fmla="*/ 0 h 6539"/>
                  <a:gd name="T182" fmla="*/ 12 w 12"/>
                  <a:gd name="T183" fmla="*/ 6539 h 65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" h="6539">
                    <a:moveTo>
                      <a:pt x="0" y="6533"/>
                    </a:moveTo>
                    <a:lnTo>
                      <a:pt x="0" y="6453"/>
                    </a:lnTo>
                    <a:lnTo>
                      <a:pt x="1" y="6451"/>
                    </a:lnTo>
                    <a:lnTo>
                      <a:pt x="2" y="6450"/>
                    </a:lnTo>
                    <a:lnTo>
                      <a:pt x="3" y="6449"/>
                    </a:lnTo>
                    <a:lnTo>
                      <a:pt x="6" y="6449"/>
                    </a:lnTo>
                    <a:lnTo>
                      <a:pt x="8" y="6449"/>
                    </a:lnTo>
                    <a:lnTo>
                      <a:pt x="9" y="6450"/>
                    </a:lnTo>
                    <a:lnTo>
                      <a:pt x="10" y="6451"/>
                    </a:lnTo>
                    <a:lnTo>
                      <a:pt x="12" y="6453"/>
                    </a:lnTo>
                    <a:lnTo>
                      <a:pt x="12" y="6533"/>
                    </a:lnTo>
                    <a:lnTo>
                      <a:pt x="10" y="6536"/>
                    </a:lnTo>
                    <a:lnTo>
                      <a:pt x="9" y="6538"/>
                    </a:lnTo>
                    <a:lnTo>
                      <a:pt x="8" y="6539"/>
                    </a:lnTo>
                    <a:lnTo>
                      <a:pt x="6" y="6539"/>
                    </a:lnTo>
                    <a:lnTo>
                      <a:pt x="3" y="6539"/>
                    </a:lnTo>
                    <a:lnTo>
                      <a:pt x="2" y="6538"/>
                    </a:lnTo>
                    <a:lnTo>
                      <a:pt x="1" y="6536"/>
                    </a:lnTo>
                    <a:lnTo>
                      <a:pt x="0" y="6533"/>
                    </a:lnTo>
                    <a:close/>
                    <a:moveTo>
                      <a:pt x="0" y="6397"/>
                    </a:moveTo>
                    <a:lnTo>
                      <a:pt x="0" y="6317"/>
                    </a:lnTo>
                    <a:lnTo>
                      <a:pt x="1" y="6315"/>
                    </a:lnTo>
                    <a:lnTo>
                      <a:pt x="2" y="6312"/>
                    </a:lnTo>
                    <a:lnTo>
                      <a:pt x="3" y="6311"/>
                    </a:lnTo>
                    <a:lnTo>
                      <a:pt x="6" y="6311"/>
                    </a:lnTo>
                    <a:lnTo>
                      <a:pt x="8" y="6311"/>
                    </a:lnTo>
                    <a:lnTo>
                      <a:pt x="9" y="6312"/>
                    </a:lnTo>
                    <a:lnTo>
                      <a:pt x="10" y="6315"/>
                    </a:lnTo>
                    <a:lnTo>
                      <a:pt x="12" y="6317"/>
                    </a:lnTo>
                    <a:lnTo>
                      <a:pt x="12" y="6397"/>
                    </a:lnTo>
                    <a:lnTo>
                      <a:pt x="10" y="6398"/>
                    </a:lnTo>
                    <a:lnTo>
                      <a:pt x="9" y="6401"/>
                    </a:lnTo>
                    <a:lnTo>
                      <a:pt x="8" y="6402"/>
                    </a:lnTo>
                    <a:lnTo>
                      <a:pt x="6" y="6402"/>
                    </a:lnTo>
                    <a:lnTo>
                      <a:pt x="3" y="6402"/>
                    </a:lnTo>
                    <a:lnTo>
                      <a:pt x="2" y="6401"/>
                    </a:lnTo>
                    <a:lnTo>
                      <a:pt x="1" y="6398"/>
                    </a:lnTo>
                    <a:lnTo>
                      <a:pt x="0" y="6397"/>
                    </a:lnTo>
                    <a:close/>
                    <a:moveTo>
                      <a:pt x="0" y="6260"/>
                    </a:moveTo>
                    <a:lnTo>
                      <a:pt x="0" y="6180"/>
                    </a:lnTo>
                    <a:lnTo>
                      <a:pt x="1" y="6177"/>
                    </a:lnTo>
                    <a:lnTo>
                      <a:pt x="2" y="6175"/>
                    </a:lnTo>
                    <a:lnTo>
                      <a:pt x="3" y="6174"/>
                    </a:lnTo>
                    <a:lnTo>
                      <a:pt x="6" y="6174"/>
                    </a:lnTo>
                    <a:lnTo>
                      <a:pt x="8" y="6174"/>
                    </a:lnTo>
                    <a:lnTo>
                      <a:pt x="9" y="6175"/>
                    </a:lnTo>
                    <a:lnTo>
                      <a:pt x="10" y="6177"/>
                    </a:lnTo>
                    <a:lnTo>
                      <a:pt x="12" y="6180"/>
                    </a:lnTo>
                    <a:lnTo>
                      <a:pt x="12" y="6260"/>
                    </a:lnTo>
                    <a:lnTo>
                      <a:pt x="10" y="6262"/>
                    </a:lnTo>
                    <a:lnTo>
                      <a:pt x="9" y="6263"/>
                    </a:lnTo>
                    <a:lnTo>
                      <a:pt x="8" y="6264"/>
                    </a:lnTo>
                    <a:lnTo>
                      <a:pt x="6" y="6266"/>
                    </a:lnTo>
                    <a:lnTo>
                      <a:pt x="3" y="6264"/>
                    </a:lnTo>
                    <a:lnTo>
                      <a:pt x="2" y="6263"/>
                    </a:lnTo>
                    <a:lnTo>
                      <a:pt x="1" y="6262"/>
                    </a:lnTo>
                    <a:lnTo>
                      <a:pt x="0" y="6260"/>
                    </a:lnTo>
                    <a:close/>
                    <a:moveTo>
                      <a:pt x="0" y="6122"/>
                    </a:moveTo>
                    <a:lnTo>
                      <a:pt x="0" y="6042"/>
                    </a:lnTo>
                    <a:lnTo>
                      <a:pt x="1" y="6040"/>
                    </a:lnTo>
                    <a:lnTo>
                      <a:pt x="2" y="6038"/>
                    </a:lnTo>
                    <a:lnTo>
                      <a:pt x="3" y="6037"/>
                    </a:lnTo>
                    <a:lnTo>
                      <a:pt x="6" y="6036"/>
                    </a:lnTo>
                    <a:lnTo>
                      <a:pt x="8" y="6037"/>
                    </a:lnTo>
                    <a:lnTo>
                      <a:pt x="9" y="6038"/>
                    </a:lnTo>
                    <a:lnTo>
                      <a:pt x="10" y="6040"/>
                    </a:lnTo>
                    <a:lnTo>
                      <a:pt x="12" y="6042"/>
                    </a:lnTo>
                    <a:lnTo>
                      <a:pt x="12" y="6122"/>
                    </a:lnTo>
                    <a:lnTo>
                      <a:pt x="10" y="6125"/>
                    </a:lnTo>
                    <a:lnTo>
                      <a:pt x="9" y="6126"/>
                    </a:lnTo>
                    <a:lnTo>
                      <a:pt x="8" y="6127"/>
                    </a:lnTo>
                    <a:lnTo>
                      <a:pt x="6" y="6128"/>
                    </a:lnTo>
                    <a:lnTo>
                      <a:pt x="3" y="6127"/>
                    </a:lnTo>
                    <a:lnTo>
                      <a:pt x="2" y="6126"/>
                    </a:lnTo>
                    <a:lnTo>
                      <a:pt x="1" y="6125"/>
                    </a:lnTo>
                    <a:lnTo>
                      <a:pt x="0" y="6122"/>
                    </a:lnTo>
                    <a:close/>
                    <a:moveTo>
                      <a:pt x="0" y="5985"/>
                    </a:moveTo>
                    <a:lnTo>
                      <a:pt x="0" y="5905"/>
                    </a:lnTo>
                    <a:lnTo>
                      <a:pt x="1" y="5902"/>
                    </a:lnTo>
                    <a:lnTo>
                      <a:pt x="2" y="5901"/>
                    </a:lnTo>
                    <a:lnTo>
                      <a:pt x="3" y="5900"/>
                    </a:lnTo>
                    <a:lnTo>
                      <a:pt x="6" y="5900"/>
                    </a:lnTo>
                    <a:lnTo>
                      <a:pt x="8" y="5900"/>
                    </a:lnTo>
                    <a:lnTo>
                      <a:pt x="9" y="5901"/>
                    </a:lnTo>
                    <a:lnTo>
                      <a:pt x="10" y="5902"/>
                    </a:lnTo>
                    <a:lnTo>
                      <a:pt x="12" y="5905"/>
                    </a:lnTo>
                    <a:lnTo>
                      <a:pt x="12" y="5985"/>
                    </a:lnTo>
                    <a:lnTo>
                      <a:pt x="10" y="5987"/>
                    </a:lnTo>
                    <a:lnTo>
                      <a:pt x="9" y="5989"/>
                    </a:lnTo>
                    <a:lnTo>
                      <a:pt x="8" y="5991"/>
                    </a:lnTo>
                    <a:lnTo>
                      <a:pt x="6" y="5991"/>
                    </a:lnTo>
                    <a:lnTo>
                      <a:pt x="3" y="5991"/>
                    </a:lnTo>
                    <a:lnTo>
                      <a:pt x="2" y="5989"/>
                    </a:lnTo>
                    <a:lnTo>
                      <a:pt x="1" y="5987"/>
                    </a:lnTo>
                    <a:lnTo>
                      <a:pt x="0" y="5985"/>
                    </a:lnTo>
                    <a:close/>
                    <a:moveTo>
                      <a:pt x="0" y="5848"/>
                    </a:moveTo>
                    <a:lnTo>
                      <a:pt x="0" y="5768"/>
                    </a:lnTo>
                    <a:lnTo>
                      <a:pt x="1" y="5766"/>
                    </a:lnTo>
                    <a:lnTo>
                      <a:pt x="2" y="5764"/>
                    </a:lnTo>
                    <a:lnTo>
                      <a:pt x="3" y="5762"/>
                    </a:lnTo>
                    <a:lnTo>
                      <a:pt x="6" y="5762"/>
                    </a:lnTo>
                    <a:lnTo>
                      <a:pt x="8" y="5762"/>
                    </a:lnTo>
                    <a:lnTo>
                      <a:pt x="9" y="5764"/>
                    </a:lnTo>
                    <a:lnTo>
                      <a:pt x="10" y="5766"/>
                    </a:lnTo>
                    <a:lnTo>
                      <a:pt x="12" y="5768"/>
                    </a:lnTo>
                    <a:lnTo>
                      <a:pt x="12" y="5848"/>
                    </a:lnTo>
                    <a:lnTo>
                      <a:pt x="10" y="5850"/>
                    </a:lnTo>
                    <a:lnTo>
                      <a:pt x="9" y="5852"/>
                    </a:lnTo>
                    <a:lnTo>
                      <a:pt x="8" y="5853"/>
                    </a:lnTo>
                    <a:lnTo>
                      <a:pt x="6" y="5853"/>
                    </a:lnTo>
                    <a:lnTo>
                      <a:pt x="3" y="5853"/>
                    </a:lnTo>
                    <a:lnTo>
                      <a:pt x="2" y="5852"/>
                    </a:lnTo>
                    <a:lnTo>
                      <a:pt x="1" y="5850"/>
                    </a:lnTo>
                    <a:lnTo>
                      <a:pt x="0" y="5848"/>
                    </a:lnTo>
                    <a:close/>
                    <a:moveTo>
                      <a:pt x="0" y="5711"/>
                    </a:moveTo>
                    <a:lnTo>
                      <a:pt x="0" y="5631"/>
                    </a:lnTo>
                    <a:lnTo>
                      <a:pt x="1" y="5628"/>
                    </a:lnTo>
                    <a:lnTo>
                      <a:pt x="2" y="5626"/>
                    </a:lnTo>
                    <a:lnTo>
                      <a:pt x="3" y="5625"/>
                    </a:lnTo>
                    <a:lnTo>
                      <a:pt x="6" y="5625"/>
                    </a:lnTo>
                    <a:lnTo>
                      <a:pt x="8" y="5625"/>
                    </a:lnTo>
                    <a:lnTo>
                      <a:pt x="9" y="5626"/>
                    </a:lnTo>
                    <a:lnTo>
                      <a:pt x="10" y="5628"/>
                    </a:lnTo>
                    <a:lnTo>
                      <a:pt x="12" y="5631"/>
                    </a:lnTo>
                    <a:lnTo>
                      <a:pt x="12" y="5711"/>
                    </a:lnTo>
                    <a:lnTo>
                      <a:pt x="10" y="5713"/>
                    </a:lnTo>
                    <a:lnTo>
                      <a:pt x="9" y="5714"/>
                    </a:lnTo>
                    <a:lnTo>
                      <a:pt x="8" y="5716"/>
                    </a:lnTo>
                    <a:lnTo>
                      <a:pt x="6" y="5717"/>
                    </a:lnTo>
                    <a:lnTo>
                      <a:pt x="3" y="5716"/>
                    </a:lnTo>
                    <a:lnTo>
                      <a:pt x="2" y="5714"/>
                    </a:lnTo>
                    <a:lnTo>
                      <a:pt x="1" y="5713"/>
                    </a:lnTo>
                    <a:lnTo>
                      <a:pt x="0" y="5711"/>
                    </a:lnTo>
                    <a:close/>
                    <a:moveTo>
                      <a:pt x="0" y="5573"/>
                    </a:moveTo>
                    <a:lnTo>
                      <a:pt x="0" y="5493"/>
                    </a:lnTo>
                    <a:lnTo>
                      <a:pt x="1" y="5491"/>
                    </a:lnTo>
                    <a:lnTo>
                      <a:pt x="2" y="5490"/>
                    </a:lnTo>
                    <a:lnTo>
                      <a:pt x="3" y="5489"/>
                    </a:lnTo>
                    <a:lnTo>
                      <a:pt x="6" y="5487"/>
                    </a:lnTo>
                    <a:lnTo>
                      <a:pt x="8" y="5489"/>
                    </a:lnTo>
                    <a:lnTo>
                      <a:pt x="9" y="5490"/>
                    </a:lnTo>
                    <a:lnTo>
                      <a:pt x="10" y="5491"/>
                    </a:lnTo>
                    <a:lnTo>
                      <a:pt x="12" y="5493"/>
                    </a:lnTo>
                    <a:lnTo>
                      <a:pt x="12" y="5573"/>
                    </a:lnTo>
                    <a:lnTo>
                      <a:pt x="10" y="5576"/>
                    </a:lnTo>
                    <a:lnTo>
                      <a:pt x="9" y="5577"/>
                    </a:lnTo>
                    <a:lnTo>
                      <a:pt x="8" y="5578"/>
                    </a:lnTo>
                    <a:lnTo>
                      <a:pt x="6" y="5579"/>
                    </a:lnTo>
                    <a:lnTo>
                      <a:pt x="3" y="5578"/>
                    </a:lnTo>
                    <a:lnTo>
                      <a:pt x="2" y="5577"/>
                    </a:lnTo>
                    <a:lnTo>
                      <a:pt x="1" y="5576"/>
                    </a:lnTo>
                    <a:lnTo>
                      <a:pt x="0" y="5573"/>
                    </a:lnTo>
                    <a:close/>
                    <a:moveTo>
                      <a:pt x="0" y="5436"/>
                    </a:moveTo>
                    <a:lnTo>
                      <a:pt x="0" y="5356"/>
                    </a:lnTo>
                    <a:lnTo>
                      <a:pt x="1" y="5353"/>
                    </a:lnTo>
                    <a:lnTo>
                      <a:pt x="2" y="5352"/>
                    </a:lnTo>
                    <a:lnTo>
                      <a:pt x="3" y="5351"/>
                    </a:lnTo>
                    <a:lnTo>
                      <a:pt x="6" y="5351"/>
                    </a:lnTo>
                    <a:lnTo>
                      <a:pt x="8" y="5351"/>
                    </a:lnTo>
                    <a:lnTo>
                      <a:pt x="9" y="5352"/>
                    </a:lnTo>
                    <a:lnTo>
                      <a:pt x="10" y="5353"/>
                    </a:lnTo>
                    <a:lnTo>
                      <a:pt x="12" y="5356"/>
                    </a:lnTo>
                    <a:lnTo>
                      <a:pt x="12" y="5436"/>
                    </a:lnTo>
                    <a:lnTo>
                      <a:pt x="10" y="5438"/>
                    </a:lnTo>
                    <a:lnTo>
                      <a:pt x="9" y="5441"/>
                    </a:lnTo>
                    <a:lnTo>
                      <a:pt x="8" y="5442"/>
                    </a:lnTo>
                    <a:lnTo>
                      <a:pt x="6" y="5442"/>
                    </a:lnTo>
                    <a:lnTo>
                      <a:pt x="3" y="5442"/>
                    </a:lnTo>
                    <a:lnTo>
                      <a:pt x="2" y="5441"/>
                    </a:lnTo>
                    <a:lnTo>
                      <a:pt x="1" y="5438"/>
                    </a:lnTo>
                    <a:lnTo>
                      <a:pt x="0" y="5436"/>
                    </a:lnTo>
                    <a:close/>
                    <a:moveTo>
                      <a:pt x="0" y="5300"/>
                    </a:moveTo>
                    <a:lnTo>
                      <a:pt x="0" y="5220"/>
                    </a:lnTo>
                    <a:lnTo>
                      <a:pt x="1" y="5217"/>
                    </a:lnTo>
                    <a:lnTo>
                      <a:pt x="2" y="5215"/>
                    </a:lnTo>
                    <a:lnTo>
                      <a:pt x="3" y="5214"/>
                    </a:lnTo>
                    <a:lnTo>
                      <a:pt x="6" y="5214"/>
                    </a:lnTo>
                    <a:lnTo>
                      <a:pt x="8" y="5214"/>
                    </a:lnTo>
                    <a:lnTo>
                      <a:pt x="9" y="5215"/>
                    </a:lnTo>
                    <a:lnTo>
                      <a:pt x="10" y="5217"/>
                    </a:lnTo>
                    <a:lnTo>
                      <a:pt x="12" y="5220"/>
                    </a:lnTo>
                    <a:lnTo>
                      <a:pt x="12" y="5300"/>
                    </a:lnTo>
                    <a:lnTo>
                      <a:pt x="10" y="5301"/>
                    </a:lnTo>
                    <a:lnTo>
                      <a:pt x="9" y="5303"/>
                    </a:lnTo>
                    <a:lnTo>
                      <a:pt x="8" y="5304"/>
                    </a:lnTo>
                    <a:lnTo>
                      <a:pt x="6" y="5304"/>
                    </a:lnTo>
                    <a:lnTo>
                      <a:pt x="3" y="5304"/>
                    </a:lnTo>
                    <a:lnTo>
                      <a:pt x="2" y="5303"/>
                    </a:lnTo>
                    <a:lnTo>
                      <a:pt x="1" y="5301"/>
                    </a:lnTo>
                    <a:lnTo>
                      <a:pt x="0" y="5300"/>
                    </a:lnTo>
                    <a:close/>
                    <a:moveTo>
                      <a:pt x="0" y="5162"/>
                    </a:moveTo>
                    <a:lnTo>
                      <a:pt x="0" y="5082"/>
                    </a:lnTo>
                    <a:lnTo>
                      <a:pt x="1" y="5080"/>
                    </a:lnTo>
                    <a:lnTo>
                      <a:pt x="2" y="5077"/>
                    </a:lnTo>
                    <a:lnTo>
                      <a:pt x="3" y="5076"/>
                    </a:lnTo>
                    <a:lnTo>
                      <a:pt x="6" y="5076"/>
                    </a:lnTo>
                    <a:lnTo>
                      <a:pt x="8" y="5076"/>
                    </a:lnTo>
                    <a:lnTo>
                      <a:pt x="9" y="5077"/>
                    </a:lnTo>
                    <a:lnTo>
                      <a:pt x="10" y="5080"/>
                    </a:lnTo>
                    <a:lnTo>
                      <a:pt x="12" y="5082"/>
                    </a:lnTo>
                    <a:lnTo>
                      <a:pt x="12" y="5162"/>
                    </a:lnTo>
                    <a:lnTo>
                      <a:pt x="10" y="5165"/>
                    </a:lnTo>
                    <a:lnTo>
                      <a:pt x="9" y="5166"/>
                    </a:lnTo>
                    <a:lnTo>
                      <a:pt x="8" y="5167"/>
                    </a:lnTo>
                    <a:lnTo>
                      <a:pt x="6" y="5168"/>
                    </a:lnTo>
                    <a:lnTo>
                      <a:pt x="3" y="5167"/>
                    </a:lnTo>
                    <a:lnTo>
                      <a:pt x="2" y="5166"/>
                    </a:lnTo>
                    <a:lnTo>
                      <a:pt x="1" y="5165"/>
                    </a:lnTo>
                    <a:lnTo>
                      <a:pt x="0" y="5162"/>
                    </a:lnTo>
                    <a:close/>
                    <a:moveTo>
                      <a:pt x="0" y="5025"/>
                    </a:moveTo>
                    <a:lnTo>
                      <a:pt x="0" y="4945"/>
                    </a:lnTo>
                    <a:lnTo>
                      <a:pt x="1" y="4942"/>
                    </a:lnTo>
                    <a:lnTo>
                      <a:pt x="2" y="4941"/>
                    </a:lnTo>
                    <a:lnTo>
                      <a:pt x="3" y="4940"/>
                    </a:lnTo>
                    <a:lnTo>
                      <a:pt x="6" y="4939"/>
                    </a:lnTo>
                    <a:lnTo>
                      <a:pt x="8" y="4940"/>
                    </a:lnTo>
                    <a:lnTo>
                      <a:pt x="9" y="4941"/>
                    </a:lnTo>
                    <a:lnTo>
                      <a:pt x="10" y="4942"/>
                    </a:lnTo>
                    <a:lnTo>
                      <a:pt x="12" y="4945"/>
                    </a:lnTo>
                    <a:lnTo>
                      <a:pt x="12" y="5025"/>
                    </a:lnTo>
                    <a:lnTo>
                      <a:pt x="10" y="5027"/>
                    </a:lnTo>
                    <a:lnTo>
                      <a:pt x="9" y="5028"/>
                    </a:lnTo>
                    <a:lnTo>
                      <a:pt x="8" y="5029"/>
                    </a:lnTo>
                    <a:lnTo>
                      <a:pt x="6" y="5031"/>
                    </a:lnTo>
                    <a:lnTo>
                      <a:pt x="3" y="5029"/>
                    </a:lnTo>
                    <a:lnTo>
                      <a:pt x="2" y="5028"/>
                    </a:lnTo>
                    <a:lnTo>
                      <a:pt x="1" y="5027"/>
                    </a:lnTo>
                    <a:lnTo>
                      <a:pt x="0" y="5025"/>
                    </a:lnTo>
                    <a:close/>
                    <a:moveTo>
                      <a:pt x="0" y="4887"/>
                    </a:moveTo>
                    <a:lnTo>
                      <a:pt x="0" y="4807"/>
                    </a:lnTo>
                    <a:lnTo>
                      <a:pt x="1" y="4805"/>
                    </a:lnTo>
                    <a:lnTo>
                      <a:pt x="2" y="4803"/>
                    </a:lnTo>
                    <a:lnTo>
                      <a:pt x="3" y="4802"/>
                    </a:lnTo>
                    <a:lnTo>
                      <a:pt x="6" y="4802"/>
                    </a:lnTo>
                    <a:lnTo>
                      <a:pt x="8" y="4802"/>
                    </a:lnTo>
                    <a:lnTo>
                      <a:pt x="9" y="4803"/>
                    </a:lnTo>
                    <a:lnTo>
                      <a:pt x="10" y="4805"/>
                    </a:lnTo>
                    <a:lnTo>
                      <a:pt x="12" y="4807"/>
                    </a:lnTo>
                    <a:lnTo>
                      <a:pt x="12" y="4887"/>
                    </a:lnTo>
                    <a:lnTo>
                      <a:pt x="10" y="4890"/>
                    </a:lnTo>
                    <a:lnTo>
                      <a:pt x="9" y="4892"/>
                    </a:lnTo>
                    <a:lnTo>
                      <a:pt x="8" y="4893"/>
                    </a:lnTo>
                    <a:lnTo>
                      <a:pt x="6" y="4893"/>
                    </a:lnTo>
                    <a:lnTo>
                      <a:pt x="3" y="4893"/>
                    </a:lnTo>
                    <a:lnTo>
                      <a:pt x="2" y="4892"/>
                    </a:lnTo>
                    <a:lnTo>
                      <a:pt x="1" y="4890"/>
                    </a:lnTo>
                    <a:lnTo>
                      <a:pt x="0" y="4887"/>
                    </a:lnTo>
                    <a:close/>
                    <a:moveTo>
                      <a:pt x="0" y="4751"/>
                    </a:moveTo>
                    <a:lnTo>
                      <a:pt x="0" y="4671"/>
                    </a:lnTo>
                    <a:lnTo>
                      <a:pt x="1" y="4668"/>
                    </a:lnTo>
                    <a:lnTo>
                      <a:pt x="2" y="4666"/>
                    </a:lnTo>
                    <a:lnTo>
                      <a:pt x="3" y="4665"/>
                    </a:lnTo>
                    <a:lnTo>
                      <a:pt x="6" y="4665"/>
                    </a:lnTo>
                    <a:lnTo>
                      <a:pt x="8" y="4665"/>
                    </a:lnTo>
                    <a:lnTo>
                      <a:pt x="9" y="4666"/>
                    </a:lnTo>
                    <a:lnTo>
                      <a:pt x="10" y="4668"/>
                    </a:lnTo>
                    <a:lnTo>
                      <a:pt x="12" y="4671"/>
                    </a:lnTo>
                    <a:lnTo>
                      <a:pt x="12" y="4751"/>
                    </a:lnTo>
                    <a:lnTo>
                      <a:pt x="10" y="4752"/>
                    </a:lnTo>
                    <a:lnTo>
                      <a:pt x="9" y="4754"/>
                    </a:lnTo>
                    <a:lnTo>
                      <a:pt x="8" y="4756"/>
                    </a:lnTo>
                    <a:lnTo>
                      <a:pt x="6" y="4756"/>
                    </a:lnTo>
                    <a:lnTo>
                      <a:pt x="3" y="4756"/>
                    </a:lnTo>
                    <a:lnTo>
                      <a:pt x="2" y="4754"/>
                    </a:lnTo>
                    <a:lnTo>
                      <a:pt x="1" y="4752"/>
                    </a:lnTo>
                    <a:lnTo>
                      <a:pt x="0" y="4751"/>
                    </a:lnTo>
                    <a:close/>
                    <a:moveTo>
                      <a:pt x="0" y="4613"/>
                    </a:moveTo>
                    <a:lnTo>
                      <a:pt x="0" y="4533"/>
                    </a:lnTo>
                    <a:lnTo>
                      <a:pt x="1" y="4531"/>
                    </a:lnTo>
                    <a:lnTo>
                      <a:pt x="2" y="4528"/>
                    </a:lnTo>
                    <a:lnTo>
                      <a:pt x="3" y="4527"/>
                    </a:lnTo>
                    <a:lnTo>
                      <a:pt x="6" y="4527"/>
                    </a:lnTo>
                    <a:lnTo>
                      <a:pt x="8" y="4527"/>
                    </a:lnTo>
                    <a:lnTo>
                      <a:pt x="9" y="4528"/>
                    </a:lnTo>
                    <a:lnTo>
                      <a:pt x="10" y="4531"/>
                    </a:lnTo>
                    <a:lnTo>
                      <a:pt x="12" y="4533"/>
                    </a:lnTo>
                    <a:lnTo>
                      <a:pt x="12" y="4613"/>
                    </a:lnTo>
                    <a:lnTo>
                      <a:pt x="10" y="4616"/>
                    </a:lnTo>
                    <a:lnTo>
                      <a:pt x="9" y="4617"/>
                    </a:lnTo>
                    <a:lnTo>
                      <a:pt x="8" y="4618"/>
                    </a:lnTo>
                    <a:lnTo>
                      <a:pt x="6" y="4619"/>
                    </a:lnTo>
                    <a:lnTo>
                      <a:pt x="3" y="4618"/>
                    </a:lnTo>
                    <a:lnTo>
                      <a:pt x="2" y="4617"/>
                    </a:lnTo>
                    <a:lnTo>
                      <a:pt x="1" y="4616"/>
                    </a:lnTo>
                    <a:lnTo>
                      <a:pt x="0" y="4613"/>
                    </a:lnTo>
                    <a:close/>
                    <a:moveTo>
                      <a:pt x="0" y="4476"/>
                    </a:moveTo>
                    <a:lnTo>
                      <a:pt x="0" y="4396"/>
                    </a:lnTo>
                    <a:lnTo>
                      <a:pt x="1" y="4393"/>
                    </a:lnTo>
                    <a:lnTo>
                      <a:pt x="2" y="4392"/>
                    </a:lnTo>
                    <a:lnTo>
                      <a:pt x="3" y="4391"/>
                    </a:lnTo>
                    <a:lnTo>
                      <a:pt x="6" y="4390"/>
                    </a:lnTo>
                    <a:lnTo>
                      <a:pt x="8" y="4391"/>
                    </a:lnTo>
                    <a:lnTo>
                      <a:pt x="9" y="4392"/>
                    </a:lnTo>
                    <a:lnTo>
                      <a:pt x="10" y="4393"/>
                    </a:lnTo>
                    <a:lnTo>
                      <a:pt x="12" y="4396"/>
                    </a:lnTo>
                    <a:lnTo>
                      <a:pt x="12" y="4476"/>
                    </a:lnTo>
                    <a:lnTo>
                      <a:pt x="10" y="4478"/>
                    </a:lnTo>
                    <a:lnTo>
                      <a:pt x="9" y="4479"/>
                    </a:lnTo>
                    <a:lnTo>
                      <a:pt x="8" y="4481"/>
                    </a:lnTo>
                    <a:lnTo>
                      <a:pt x="6" y="4482"/>
                    </a:lnTo>
                    <a:lnTo>
                      <a:pt x="3" y="4481"/>
                    </a:lnTo>
                    <a:lnTo>
                      <a:pt x="2" y="4479"/>
                    </a:lnTo>
                    <a:lnTo>
                      <a:pt x="1" y="4478"/>
                    </a:lnTo>
                    <a:lnTo>
                      <a:pt x="0" y="4476"/>
                    </a:lnTo>
                    <a:close/>
                    <a:moveTo>
                      <a:pt x="0" y="4338"/>
                    </a:moveTo>
                    <a:lnTo>
                      <a:pt x="0" y="4258"/>
                    </a:lnTo>
                    <a:lnTo>
                      <a:pt x="1" y="4256"/>
                    </a:lnTo>
                    <a:lnTo>
                      <a:pt x="2" y="4255"/>
                    </a:lnTo>
                    <a:lnTo>
                      <a:pt x="3" y="4253"/>
                    </a:lnTo>
                    <a:lnTo>
                      <a:pt x="6" y="4253"/>
                    </a:lnTo>
                    <a:lnTo>
                      <a:pt x="8" y="4253"/>
                    </a:lnTo>
                    <a:lnTo>
                      <a:pt x="9" y="4255"/>
                    </a:lnTo>
                    <a:lnTo>
                      <a:pt x="10" y="4256"/>
                    </a:lnTo>
                    <a:lnTo>
                      <a:pt x="12" y="4258"/>
                    </a:lnTo>
                    <a:lnTo>
                      <a:pt x="12" y="4338"/>
                    </a:lnTo>
                    <a:lnTo>
                      <a:pt x="10" y="4341"/>
                    </a:lnTo>
                    <a:lnTo>
                      <a:pt x="9" y="4343"/>
                    </a:lnTo>
                    <a:lnTo>
                      <a:pt x="8" y="4344"/>
                    </a:lnTo>
                    <a:lnTo>
                      <a:pt x="6" y="4344"/>
                    </a:lnTo>
                    <a:lnTo>
                      <a:pt x="3" y="4344"/>
                    </a:lnTo>
                    <a:lnTo>
                      <a:pt x="2" y="4343"/>
                    </a:lnTo>
                    <a:lnTo>
                      <a:pt x="1" y="4341"/>
                    </a:lnTo>
                    <a:lnTo>
                      <a:pt x="0" y="4338"/>
                    </a:lnTo>
                    <a:close/>
                    <a:moveTo>
                      <a:pt x="0" y="4202"/>
                    </a:moveTo>
                    <a:lnTo>
                      <a:pt x="0" y="4122"/>
                    </a:lnTo>
                    <a:lnTo>
                      <a:pt x="1" y="4120"/>
                    </a:lnTo>
                    <a:lnTo>
                      <a:pt x="2" y="4117"/>
                    </a:lnTo>
                    <a:lnTo>
                      <a:pt x="3" y="4116"/>
                    </a:lnTo>
                    <a:lnTo>
                      <a:pt x="6" y="4116"/>
                    </a:lnTo>
                    <a:lnTo>
                      <a:pt x="8" y="4116"/>
                    </a:lnTo>
                    <a:lnTo>
                      <a:pt x="9" y="4117"/>
                    </a:lnTo>
                    <a:lnTo>
                      <a:pt x="10" y="4120"/>
                    </a:lnTo>
                    <a:lnTo>
                      <a:pt x="12" y="4122"/>
                    </a:lnTo>
                    <a:lnTo>
                      <a:pt x="12" y="4202"/>
                    </a:lnTo>
                    <a:lnTo>
                      <a:pt x="10" y="4203"/>
                    </a:lnTo>
                    <a:lnTo>
                      <a:pt x="9" y="4206"/>
                    </a:lnTo>
                    <a:lnTo>
                      <a:pt x="8" y="4207"/>
                    </a:lnTo>
                    <a:lnTo>
                      <a:pt x="6" y="4207"/>
                    </a:lnTo>
                    <a:lnTo>
                      <a:pt x="3" y="4207"/>
                    </a:lnTo>
                    <a:lnTo>
                      <a:pt x="2" y="4206"/>
                    </a:lnTo>
                    <a:lnTo>
                      <a:pt x="1" y="4203"/>
                    </a:lnTo>
                    <a:lnTo>
                      <a:pt x="0" y="4202"/>
                    </a:lnTo>
                    <a:close/>
                    <a:moveTo>
                      <a:pt x="0" y="4065"/>
                    </a:moveTo>
                    <a:lnTo>
                      <a:pt x="0" y="3984"/>
                    </a:lnTo>
                    <a:lnTo>
                      <a:pt x="1" y="3982"/>
                    </a:lnTo>
                    <a:lnTo>
                      <a:pt x="2" y="3980"/>
                    </a:lnTo>
                    <a:lnTo>
                      <a:pt x="3" y="3978"/>
                    </a:lnTo>
                    <a:lnTo>
                      <a:pt x="6" y="3978"/>
                    </a:lnTo>
                    <a:lnTo>
                      <a:pt x="8" y="3978"/>
                    </a:lnTo>
                    <a:lnTo>
                      <a:pt x="9" y="3980"/>
                    </a:lnTo>
                    <a:lnTo>
                      <a:pt x="10" y="3982"/>
                    </a:lnTo>
                    <a:lnTo>
                      <a:pt x="12" y="3984"/>
                    </a:lnTo>
                    <a:lnTo>
                      <a:pt x="12" y="4065"/>
                    </a:lnTo>
                    <a:lnTo>
                      <a:pt x="10" y="4067"/>
                    </a:lnTo>
                    <a:lnTo>
                      <a:pt x="9" y="4068"/>
                    </a:lnTo>
                    <a:lnTo>
                      <a:pt x="8" y="4069"/>
                    </a:lnTo>
                    <a:lnTo>
                      <a:pt x="6" y="4071"/>
                    </a:lnTo>
                    <a:lnTo>
                      <a:pt x="3" y="4069"/>
                    </a:lnTo>
                    <a:lnTo>
                      <a:pt x="2" y="4068"/>
                    </a:lnTo>
                    <a:lnTo>
                      <a:pt x="1" y="4067"/>
                    </a:lnTo>
                    <a:lnTo>
                      <a:pt x="0" y="4065"/>
                    </a:lnTo>
                    <a:close/>
                    <a:moveTo>
                      <a:pt x="0" y="3927"/>
                    </a:moveTo>
                    <a:lnTo>
                      <a:pt x="0" y="3847"/>
                    </a:lnTo>
                    <a:lnTo>
                      <a:pt x="1" y="3845"/>
                    </a:lnTo>
                    <a:lnTo>
                      <a:pt x="2" y="3843"/>
                    </a:lnTo>
                    <a:lnTo>
                      <a:pt x="3" y="3842"/>
                    </a:lnTo>
                    <a:lnTo>
                      <a:pt x="6" y="3841"/>
                    </a:lnTo>
                    <a:lnTo>
                      <a:pt x="8" y="3842"/>
                    </a:lnTo>
                    <a:lnTo>
                      <a:pt x="9" y="3843"/>
                    </a:lnTo>
                    <a:lnTo>
                      <a:pt x="10" y="3845"/>
                    </a:lnTo>
                    <a:lnTo>
                      <a:pt x="12" y="3847"/>
                    </a:lnTo>
                    <a:lnTo>
                      <a:pt x="12" y="3927"/>
                    </a:lnTo>
                    <a:lnTo>
                      <a:pt x="10" y="3929"/>
                    </a:lnTo>
                    <a:lnTo>
                      <a:pt x="9" y="3931"/>
                    </a:lnTo>
                    <a:lnTo>
                      <a:pt x="8" y="3932"/>
                    </a:lnTo>
                    <a:lnTo>
                      <a:pt x="6" y="3933"/>
                    </a:lnTo>
                    <a:lnTo>
                      <a:pt x="3" y="3932"/>
                    </a:lnTo>
                    <a:lnTo>
                      <a:pt x="2" y="3931"/>
                    </a:lnTo>
                    <a:lnTo>
                      <a:pt x="1" y="3929"/>
                    </a:lnTo>
                    <a:lnTo>
                      <a:pt x="0" y="3927"/>
                    </a:lnTo>
                    <a:close/>
                    <a:moveTo>
                      <a:pt x="0" y="3790"/>
                    </a:moveTo>
                    <a:lnTo>
                      <a:pt x="0" y="3709"/>
                    </a:lnTo>
                    <a:lnTo>
                      <a:pt x="1" y="3707"/>
                    </a:lnTo>
                    <a:lnTo>
                      <a:pt x="2" y="3706"/>
                    </a:lnTo>
                    <a:lnTo>
                      <a:pt x="3" y="3705"/>
                    </a:lnTo>
                    <a:lnTo>
                      <a:pt x="6" y="3705"/>
                    </a:lnTo>
                    <a:lnTo>
                      <a:pt x="8" y="3705"/>
                    </a:lnTo>
                    <a:lnTo>
                      <a:pt x="9" y="3706"/>
                    </a:lnTo>
                    <a:lnTo>
                      <a:pt x="10" y="3707"/>
                    </a:lnTo>
                    <a:lnTo>
                      <a:pt x="12" y="3709"/>
                    </a:lnTo>
                    <a:lnTo>
                      <a:pt x="12" y="3790"/>
                    </a:lnTo>
                    <a:lnTo>
                      <a:pt x="10" y="3792"/>
                    </a:lnTo>
                    <a:lnTo>
                      <a:pt x="9" y="3794"/>
                    </a:lnTo>
                    <a:lnTo>
                      <a:pt x="8" y="3796"/>
                    </a:lnTo>
                    <a:lnTo>
                      <a:pt x="6" y="3796"/>
                    </a:lnTo>
                    <a:lnTo>
                      <a:pt x="3" y="3796"/>
                    </a:lnTo>
                    <a:lnTo>
                      <a:pt x="2" y="3794"/>
                    </a:lnTo>
                    <a:lnTo>
                      <a:pt x="1" y="3792"/>
                    </a:lnTo>
                    <a:lnTo>
                      <a:pt x="0" y="3790"/>
                    </a:lnTo>
                    <a:close/>
                    <a:moveTo>
                      <a:pt x="0" y="3653"/>
                    </a:moveTo>
                    <a:lnTo>
                      <a:pt x="0" y="3573"/>
                    </a:lnTo>
                    <a:lnTo>
                      <a:pt x="1" y="3571"/>
                    </a:lnTo>
                    <a:lnTo>
                      <a:pt x="2" y="3568"/>
                    </a:lnTo>
                    <a:lnTo>
                      <a:pt x="3" y="3567"/>
                    </a:lnTo>
                    <a:lnTo>
                      <a:pt x="6" y="3567"/>
                    </a:lnTo>
                    <a:lnTo>
                      <a:pt x="8" y="3567"/>
                    </a:lnTo>
                    <a:lnTo>
                      <a:pt x="9" y="3568"/>
                    </a:lnTo>
                    <a:lnTo>
                      <a:pt x="10" y="3571"/>
                    </a:lnTo>
                    <a:lnTo>
                      <a:pt x="12" y="3573"/>
                    </a:lnTo>
                    <a:lnTo>
                      <a:pt x="12" y="3653"/>
                    </a:lnTo>
                    <a:lnTo>
                      <a:pt x="10" y="3654"/>
                    </a:lnTo>
                    <a:lnTo>
                      <a:pt x="9" y="3657"/>
                    </a:lnTo>
                    <a:lnTo>
                      <a:pt x="8" y="3658"/>
                    </a:lnTo>
                    <a:lnTo>
                      <a:pt x="6" y="3658"/>
                    </a:lnTo>
                    <a:lnTo>
                      <a:pt x="3" y="3658"/>
                    </a:lnTo>
                    <a:lnTo>
                      <a:pt x="2" y="3657"/>
                    </a:lnTo>
                    <a:lnTo>
                      <a:pt x="1" y="3654"/>
                    </a:lnTo>
                    <a:lnTo>
                      <a:pt x="0" y="3653"/>
                    </a:lnTo>
                    <a:close/>
                    <a:moveTo>
                      <a:pt x="0" y="3516"/>
                    </a:moveTo>
                    <a:lnTo>
                      <a:pt x="0" y="3436"/>
                    </a:lnTo>
                    <a:lnTo>
                      <a:pt x="1" y="3433"/>
                    </a:lnTo>
                    <a:lnTo>
                      <a:pt x="2" y="3431"/>
                    </a:lnTo>
                    <a:lnTo>
                      <a:pt x="3" y="3430"/>
                    </a:lnTo>
                    <a:lnTo>
                      <a:pt x="6" y="3430"/>
                    </a:lnTo>
                    <a:lnTo>
                      <a:pt x="8" y="3430"/>
                    </a:lnTo>
                    <a:lnTo>
                      <a:pt x="9" y="3431"/>
                    </a:lnTo>
                    <a:lnTo>
                      <a:pt x="10" y="3433"/>
                    </a:lnTo>
                    <a:lnTo>
                      <a:pt x="12" y="3436"/>
                    </a:lnTo>
                    <a:lnTo>
                      <a:pt x="12" y="3516"/>
                    </a:lnTo>
                    <a:lnTo>
                      <a:pt x="10" y="3518"/>
                    </a:lnTo>
                    <a:lnTo>
                      <a:pt x="9" y="3519"/>
                    </a:lnTo>
                    <a:lnTo>
                      <a:pt x="8" y="3521"/>
                    </a:lnTo>
                    <a:lnTo>
                      <a:pt x="6" y="3522"/>
                    </a:lnTo>
                    <a:lnTo>
                      <a:pt x="3" y="3521"/>
                    </a:lnTo>
                    <a:lnTo>
                      <a:pt x="2" y="3519"/>
                    </a:lnTo>
                    <a:lnTo>
                      <a:pt x="1" y="3518"/>
                    </a:lnTo>
                    <a:lnTo>
                      <a:pt x="0" y="3516"/>
                    </a:lnTo>
                    <a:close/>
                    <a:moveTo>
                      <a:pt x="0" y="3378"/>
                    </a:moveTo>
                    <a:lnTo>
                      <a:pt x="0" y="3298"/>
                    </a:lnTo>
                    <a:lnTo>
                      <a:pt x="1" y="3296"/>
                    </a:lnTo>
                    <a:lnTo>
                      <a:pt x="2" y="3295"/>
                    </a:lnTo>
                    <a:lnTo>
                      <a:pt x="3" y="3293"/>
                    </a:lnTo>
                    <a:lnTo>
                      <a:pt x="6" y="3292"/>
                    </a:lnTo>
                    <a:lnTo>
                      <a:pt x="8" y="3293"/>
                    </a:lnTo>
                    <a:lnTo>
                      <a:pt x="9" y="3295"/>
                    </a:lnTo>
                    <a:lnTo>
                      <a:pt x="10" y="3296"/>
                    </a:lnTo>
                    <a:lnTo>
                      <a:pt x="12" y="3298"/>
                    </a:lnTo>
                    <a:lnTo>
                      <a:pt x="12" y="3378"/>
                    </a:lnTo>
                    <a:lnTo>
                      <a:pt x="10" y="3381"/>
                    </a:lnTo>
                    <a:lnTo>
                      <a:pt x="9" y="3382"/>
                    </a:lnTo>
                    <a:lnTo>
                      <a:pt x="8" y="3383"/>
                    </a:lnTo>
                    <a:lnTo>
                      <a:pt x="6" y="3384"/>
                    </a:lnTo>
                    <a:lnTo>
                      <a:pt x="3" y="3383"/>
                    </a:lnTo>
                    <a:lnTo>
                      <a:pt x="2" y="3382"/>
                    </a:lnTo>
                    <a:lnTo>
                      <a:pt x="1" y="3381"/>
                    </a:lnTo>
                    <a:lnTo>
                      <a:pt x="0" y="3378"/>
                    </a:lnTo>
                    <a:close/>
                    <a:moveTo>
                      <a:pt x="0" y="3241"/>
                    </a:moveTo>
                    <a:lnTo>
                      <a:pt x="0" y="3161"/>
                    </a:lnTo>
                    <a:lnTo>
                      <a:pt x="1" y="3158"/>
                    </a:lnTo>
                    <a:lnTo>
                      <a:pt x="2" y="3157"/>
                    </a:lnTo>
                    <a:lnTo>
                      <a:pt x="3" y="3156"/>
                    </a:lnTo>
                    <a:lnTo>
                      <a:pt x="6" y="3156"/>
                    </a:lnTo>
                    <a:lnTo>
                      <a:pt x="8" y="3156"/>
                    </a:lnTo>
                    <a:lnTo>
                      <a:pt x="9" y="3157"/>
                    </a:lnTo>
                    <a:lnTo>
                      <a:pt x="10" y="3158"/>
                    </a:lnTo>
                    <a:lnTo>
                      <a:pt x="12" y="3161"/>
                    </a:lnTo>
                    <a:lnTo>
                      <a:pt x="12" y="3241"/>
                    </a:lnTo>
                    <a:lnTo>
                      <a:pt x="10" y="3243"/>
                    </a:lnTo>
                    <a:lnTo>
                      <a:pt x="9" y="3246"/>
                    </a:lnTo>
                    <a:lnTo>
                      <a:pt x="8" y="3247"/>
                    </a:lnTo>
                    <a:lnTo>
                      <a:pt x="6" y="3247"/>
                    </a:lnTo>
                    <a:lnTo>
                      <a:pt x="3" y="3247"/>
                    </a:lnTo>
                    <a:lnTo>
                      <a:pt x="2" y="3246"/>
                    </a:lnTo>
                    <a:lnTo>
                      <a:pt x="1" y="3243"/>
                    </a:lnTo>
                    <a:lnTo>
                      <a:pt x="0" y="3241"/>
                    </a:lnTo>
                    <a:close/>
                    <a:moveTo>
                      <a:pt x="0" y="3105"/>
                    </a:moveTo>
                    <a:lnTo>
                      <a:pt x="0" y="3024"/>
                    </a:lnTo>
                    <a:lnTo>
                      <a:pt x="1" y="3022"/>
                    </a:lnTo>
                    <a:lnTo>
                      <a:pt x="2" y="3020"/>
                    </a:lnTo>
                    <a:lnTo>
                      <a:pt x="3" y="3018"/>
                    </a:lnTo>
                    <a:lnTo>
                      <a:pt x="6" y="3018"/>
                    </a:lnTo>
                    <a:lnTo>
                      <a:pt x="8" y="3018"/>
                    </a:lnTo>
                    <a:lnTo>
                      <a:pt x="9" y="3020"/>
                    </a:lnTo>
                    <a:lnTo>
                      <a:pt x="10" y="3022"/>
                    </a:lnTo>
                    <a:lnTo>
                      <a:pt x="12" y="3024"/>
                    </a:lnTo>
                    <a:lnTo>
                      <a:pt x="12" y="3105"/>
                    </a:lnTo>
                    <a:lnTo>
                      <a:pt x="10" y="3106"/>
                    </a:lnTo>
                    <a:lnTo>
                      <a:pt x="9" y="3108"/>
                    </a:lnTo>
                    <a:lnTo>
                      <a:pt x="8" y="3109"/>
                    </a:lnTo>
                    <a:lnTo>
                      <a:pt x="6" y="3109"/>
                    </a:lnTo>
                    <a:lnTo>
                      <a:pt x="3" y="3109"/>
                    </a:lnTo>
                    <a:lnTo>
                      <a:pt x="2" y="3108"/>
                    </a:lnTo>
                    <a:lnTo>
                      <a:pt x="1" y="3106"/>
                    </a:lnTo>
                    <a:lnTo>
                      <a:pt x="0" y="3105"/>
                    </a:lnTo>
                    <a:close/>
                    <a:moveTo>
                      <a:pt x="0" y="2967"/>
                    </a:moveTo>
                    <a:lnTo>
                      <a:pt x="0" y="2887"/>
                    </a:lnTo>
                    <a:lnTo>
                      <a:pt x="1" y="2885"/>
                    </a:lnTo>
                    <a:lnTo>
                      <a:pt x="2" y="2882"/>
                    </a:lnTo>
                    <a:lnTo>
                      <a:pt x="3" y="2881"/>
                    </a:lnTo>
                    <a:lnTo>
                      <a:pt x="6" y="2881"/>
                    </a:lnTo>
                    <a:lnTo>
                      <a:pt x="8" y="2881"/>
                    </a:lnTo>
                    <a:lnTo>
                      <a:pt x="9" y="2882"/>
                    </a:lnTo>
                    <a:lnTo>
                      <a:pt x="10" y="2885"/>
                    </a:lnTo>
                    <a:lnTo>
                      <a:pt x="12" y="2887"/>
                    </a:lnTo>
                    <a:lnTo>
                      <a:pt x="12" y="2967"/>
                    </a:lnTo>
                    <a:lnTo>
                      <a:pt x="10" y="2969"/>
                    </a:lnTo>
                    <a:lnTo>
                      <a:pt x="9" y="2971"/>
                    </a:lnTo>
                    <a:lnTo>
                      <a:pt x="8" y="2972"/>
                    </a:lnTo>
                    <a:lnTo>
                      <a:pt x="6" y="2973"/>
                    </a:lnTo>
                    <a:lnTo>
                      <a:pt x="3" y="2972"/>
                    </a:lnTo>
                    <a:lnTo>
                      <a:pt x="2" y="2971"/>
                    </a:lnTo>
                    <a:lnTo>
                      <a:pt x="1" y="2969"/>
                    </a:lnTo>
                    <a:lnTo>
                      <a:pt x="0" y="2967"/>
                    </a:lnTo>
                    <a:close/>
                    <a:moveTo>
                      <a:pt x="0" y="2830"/>
                    </a:moveTo>
                    <a:lnTo>
                      <a:pt x="0" y="2749"/>
                    </a:lnTo>
                    <a:lnTo>
                      <a:pt x="1" y="2747"/>
                    </a:lnTo>
                    <a:lnTo>
                      <a:pt x="2" y="2746"/>
                    </a:lnTo>
                    <a:lnTo>
                      <a:pt x="3" y="2745"/>
                    </a:lnTo>
                    <a:lnTo>
                      <a:pt x="6" y="2743"/>
                    </a:lnTo>
                    <a:lnTo>
                      <a:pt x="8" y="2745"/>
                    </a:lnTo>
                    <a:lnTo>
                      <a:pt x="9" y="2746"/>
                    </a:lnTo>
                    <a:lnTo>
                      <a:pt x="10" y="2747"/>
                    </a:lnTo>
                    <a:lnTo>
                      <a:pt x="12" y="2749"/>
                    </a:lnTo>
                    <a:lnTo>
                      <a:pt x="12" y="2830"/>
                    </a:lnTo>
                    <a:lnTo>
                      <a:pt x="10" y="2832"/>
                    </a:lnTo>
                    <a:lnTo>
                      <a:pt x="9" y="2833"/>
                    </a:lnTo>
                    <a:lnTo>
                      <a:pt x="8" y="2834"/>
                    </a:lnTo>
                    <a:lnTo>
                      <a:pt x="6" y="2836"/>
                    </a:lnTo>
                    <a:lnTo>
                      <a:pt x="3" y="2834"/>
                    </a:lnTo>
                    <a:lnTo>
                      <a:pt x="2" y="2833"/>
                    </a:lnTo>
                    <a:lnTo>
                      <a:pt x="1" y="2832"/>
                    </a:lnTo>
                    <a:lnTo>
                      <a:pt x="0" y="2830"/>
                    </a:lnTo>
                    <a:close/>
                    <a:moveTo>
                      <a:pt x="0" y="2692"/>
                    </a:moveTo>
                    <a:lnTo>
                      <a:pt x="0" y="2612"/>
                    </a:lnTo>
                    <a:lnTo>
                      <a:pt x="1" y="2610"/>
                    </a:lnTo>
                    <a:lnTo>
                      <a:pt x="2" y="2608"/>
                    </a:lnTo>
                    <a:lnTo>
                      <a:pt x="3" y="2607"/>
                    </a:lnTo>
                    <a:lnTo>
                      <a:pt x="6" y="2607"/>
                    </a:lnTo>
                    <a:lnTo>
                      <a:pt x="8" y="2607"/>
                    </a:lnTo>
                    <a:lnTo>
                      <a:pt x="9" y="2608"/>
                    </a:lnTo>
                    <a:lnTo>
                      <a:pt x="10" y="2610"/>
                    </a:lnTo>
                    <a:lnTo>
                      <a:pt x="12" y="2612"/>
                    </a:lnTo>
                    <a:lnTo>
                      <a:pt x="12" y="2692"/>
                    </a:lnTo>
                    <a:lnTo>
                      <a:pt x="10" y="2694"/>
                    </a:lnTo>
                    <a:lnTo>
                      <a:pt x="9" y="2697"/>
                    </a:lnTo>
                    <a:lnTo>
                      <a:pt x="8" y="2698"/>
                    </a:lnTo>
                    <a:lnTo>
                      <a:pt x="6" y="2698"/>
                    </a:lnTo>
                    <a:lnTo>
                      <a:pt x="3" y="2698"/>
                    </a:lnTo>
                    <a:lnTo>
                      <a:pt x="2" y="2697"/>
                    </a:lnTo>
                    <a:lnTo>
                      <a:pt x="1" y="2694"/>
                    </a:lnTo>
                    <a:lnTo>
                      <a:pt x="0" y="2692"/>
                    </a:lnTo>
                    <a:close/>
                    <a:moveTo>
                      <a:pt x="0" y="2556"/>
                    </a:moveTo>
                    <a:lnTo>
                      <a:pt x="0" y="2476"/>
                    </a:lnTo>
                    <a:lnTo>
                      <a:pt x="1" y="2473"/>
                    </a:lnTo>
                    <a:lnTo>
                      <a:pt x="2" y="2471"/>
                    </a:lnTo>
                    <a:lnTo>
                      <a:pt x="3" y="2470"/>
                    </a:lnTo>
                    <a:lnTo>
                      <a:pt x="6" y="2470"/>
                    </a:lnTo>
                    <a:lnTo>
                      <a:pt x="8" y="2470"/>
                    </a:lnTo>
                    <a:lnTo>
                      <a:pt x="9" y="2471"/>
                    </a:lnTo>
                    <a:lnTo>
                      <a:pt x="10" y="2473"/>
                    </a:lnTo>
                    <a:lnTo>
                      <a:pt x="12" y="2476"/>
                    </a:lnTo>
                    <a:lnTo>
                      <a:pt x="12" y="2556"/>
                    </a:lnTo>
                    <a:lnTo>
                      <a:pt x="10" y="2557"/>
                    </a:lnTo>
                    <a:lnTo>
                      <a:pt x="9" y="2559"/>
                    </a:lnTo>
                    <a:lnTo>
                      <a:pt x="8" y="2561"/>
                    </a:lnTo>
                    <a:lnTo>
                      <a:pt x="6" y="2561"/>
                    </a:lnTo>
                    <a:lnTo>
                      <a:pt x="3" y="2561"/>
                    </a:lnTo>
                    <a:lnTo>
                      <a:pt x="2" y="2559"/>
                    </a:lnTo>
                    <a:lnTo>
                      <a:pt x="1" y="2557"/>
                    </a:lnTo>
                    <a:lnTo>
                      <a:pt x="0" y="2556"/>
                    </a:lnTo>
                    <a:close/>
                    <a:moveTo>
                      <a:pt x="0" y="2418"/>
                    </a:moveTo>
                    <a:lnTo>
                      <a:pt x="0" y="2338"/>
                    </a:lnTo>
                    <a:lnTo>
                      <a:pt x="1" y="2336"/>
                    </a:lnTo>
                    <a:lnTo>
                      <a:pt x="2" y="2333"/>
                    </a:lnTo>
                    <a:lnTo>
                      <a:pt x="3" y="2332"/>
                    </a:lnTo>
                    <a:lnTo>
                      <a:pt x="6" y="2332"/>
                    </a:lnTo>
                    <a:lnTo>
                      <a:pt x="8" y="2332"/>
                    </a:lnTo>
                    <a:lnTo>
                      <a:pt x="9" y="2333"/>
                    </a:lnTo>
                    <a:lnTo>
                      <a:pt x="10" y="2336"/>
                    </a:lnTo>
                    <a:lnTo>
                      <a:pt x="12" y="2338"/>
                    </a:lnTo>
                    <a:lnTo>
                      <a:pt x="12" y="2418"/>
                    </a:lnTo>
                    <a:lnTo>
                      <a:pt x="10" y="2421"/>
                    </a:lnTo>
                    <a:lnTo>
                      <a:pt x="9" y="2422"/>
                    </a:lnTo>
                    <a:lnTo>
                      <a:pt x="8" y="2423"/>
                    </a:lnTo>
                    <a:lnTo>
                      <a:pt x="6" y="2424"/>
                    </a:lnTo>
                    <a:lnTo>
                      <a:pt x="3" y="2423"/>
                    </a:lnTo>
                    <a:lnTo>
                      <a:pt x="2" y="2422"/>
                    </a:lnTo>
                    <a:lnTo>
                      <a:pt x="1" y="2421"/>
                    </a:lnTo>
                    <a:lnTo>
                      <a:pt x="0" y="2418"/>
                    </a:lnTo>
                    <a:close/>
                    <a:moveTo>
                      <a:pt x="0" y="2281"/>
                    </a:moveTo>
                    <a:lnTo>
                      <a:pt x="0" y="2201"/>
                    </a:lnTo>
                    <a:lnTo>
                      <a:pt x="1" y="2198"/>
                    </a:lnTo>
                    <a:lnTo>
                      <a:pt x="2" y="2197"/>
                    </a:lnTo>
                    <a:lnTo>
                      <a:pt x="3" y="2196"/>
                    </a:lnTo>
                    <a:lnTo>
                      <a:pt x="6" y="2195"/>
                    </a:lnTo>
                    <a:lnTo>
                      <a:pt x="8" y="2196"/>
                    </a:lnTo>
                    <a:lnTo>
                      <a:pt x="9" y="2197"/>
                    </a:lnTo>
                    <a:lnTo>
                      <a:pt x="10" y="2198"/>
                    </a:lnTo>
                    <a:lnTo>
                      <a:pt x="12" y="2201"/>
                    </a:lnTo>
                    <a:lnTo>
                      <a:pt x="12" y="2281"/>
                    </a:lnTo>
                    <a:lnTo>
                      <a:pt x="10" y="2283"/>
                    </a:lnTo>
                    <a:lnTo>
                      <a:pt x="9" y="2284"/>
                    </a:lnTo>
                    <a:lnTo>
                      <a:pt x="8" y="2286"/>
                    </a:lnTo>
                    <a:lnTo>
                      <a:pt x="6" y="2287"/>
                    </a:lnTo>
                    <a:lnTo>
                      <a:pt x="3" y="2286"/>
                    </a:lnTo>
                    <a:lnTo>
                      <a:pt x="2" y="2284"/>
                    </a:lnTo>
                    <a:lnTo>
                      <a:pt x="1" y="2283"/>
                    </a:lnTo>
                    <a:lnTo>
                      <a:pt x="0" y="2281"/>
                    </a:lnTo>
                    <a:close/>
                    <a:moveTo>
                      <a:pt x="0" y="2143"/>
                    </a:moveTo>
                    <a:lnTo>
                      <a:pt x="0" y="2063"/>
                    </a:lnTo>
                    <a:lnTo>
                      <a:pt x="1" y="2061"/>
                    </a:lnTo>
                    <a:lnTo>
                      <a:pt x="2" y="2060"/>
                    </a:lnTo>
                    <a:lnTo>
                      <a:pt x="3" y="2058"/>
                    </a:lnTo>
                    <a:lnTo>
                      <a:pt x="6" y="2058"/>
                    </a:lnTo>
                    <a:lnTo>
                      <a:pt x="8" y="2058"/>
                    </a:lnTo>
                    <a:lnTo>
                      <a:pt x="9" y="2060"/>
                    </a:lnTo>
                    <a:lnTo>
                      <a:pt x="10" y="2061"/>
                    </a:lnTo>
                    <a:lnTo>
                      <a:pt x="12" y="2063"/>
                    </a:lnTo>
                    <a:lnTo>
                      <a:pt x="12" y="2143"/>
                    </a:lnTo>
                    <a:lnTo>
                      <a:pt x="10" y="2146"/>
                    </a:lnTo>
                    <a:lnTo>
                      <a:pt x="9" y="2148"/>
                    </a:lnTo>
                    <a:lnTo>
                      <a:pt x="8" y="2149"/>
                    </a:lnTo>
                    <a:lnTo>
                      <a:pt x="6" y="2149"/>
                    </a:lnTo>
                    <a:lnTo>
                      <a:pt x="3" y="2149"/>
                    </a:lnTo>
                    <a:lnTo>
                      <a:pt x="2" y="2148"/>
                    </a:lnTo>
                    <a:lnTo>
                      <a:pt x="1" y="2146"/>
                    </a:lnTo>
                    <a:lnTo>
                      <a:pt x="0" y="2143"/>
                    </a:lnTo>
                    <a:close/>
                    <a:moveTo>
                      <a:pt x="0" y="2007"/>
                    </a:moveTo>
                    <a:lnTo>
                      <a:pt x="0" y="1927"/>
                    </a:lnTo>
                    <a:lnTo>
                      <a:pt x="1" y="1924"/>
                    </a:lnTo>
                    <a:lnTo>
                      <a:pt x="2" y="1922"/>
                    </a:lnTo>
                    <a:lnTo>
                      <a:pt x="3" y="1921"/>
                    </a:lnTo>
                    <a:lnTo>
                      <a:pt x="6" y="1921"/>
                    </a:lnTo>
                    <a:lnTo>
                      <a:pt x="8" y="1921"/>
                    </a:lnTo>
                    <a:lnTo>
                      <a:pt x="9" y="1922"/>
                    </a:lnTo>
                    <a:lnTo>
                      <a:pt x="10" y="1924"/>
                    </a:lnTo>
                    <a:lnTo>
                      <a:pt x="12" y="1927"/>
                    </a:lnTo>
                    <a:lnTo>
                      <a:pt x="12" y="2007"/>
                    </a:lnTo>
                    <a:lnTo>
                      <a:pt x="10" y="2008"/>
                    </a:lnTo>
                    <a:lnTo>
                      <a:pt x="9" y="2011"/>
                    </a:lnTo>
                    <a:lnTo>
                      <a:pt x="8" y="2012"/>
                    </a:lnTo>
                    <a:lnTo>
                      <a:pt x="6" y="2012"/>
                    </a:lnTo>
                    <a:lnTo>
                      <a:pt x="3" y="2012"/>
                    </a:lnTo>
                    <a:lnTo>
                      <a:pt x="2" y="2011"/>
                    </a:lnTo>
                    <a:lnTo>
                      <a:pt x="1" y="2008"/>
                    </a:lnTo>
                    <a:lnTo>
                      <a:pt x="0" y="2007"/>
                    </a:lnTo>
                    <a:close/>
                    <a:moveTo>
                      <a:pt x="0" y="1869"/>
                    </a:moveTo>
                    <a:lnTo>
                      <a:pt x="0" y="1789"/>
                    </a:lnTo>
                    <a:lnTo>
                      <a:pt x="1" y="1787"/>
                    </a:lnTo>
                    <a:lnTo>
                      <a:pt x="2" y="1785"/>
                    </a:lnTo>
                    <a:lnTo>
                      <a:pt x="3" y="1783"/>
                    </a:lnTo>
                    <a:lnTo>
                      <a:pt x="6" y="1783"/>
                    </a:lnTo>
                    <a:lnTo>
                      <a:pt x="8" y="1783"/>
                    </a:lnTo>
                    <a:lnTo>
                      <a:pt x="9" y="1785"/>
                    </a:lnTo>
                    <a:lnTo>
                      <a:pt x="10" y="1787"/>
                    </a:lnTo>
                    <a:lnTo>
                      <a:pt x="12" y="1789"/>
                    </a:lnTo>
                    <a:lnTo>
                      <a:pt x="12" y="1869"/>
                    </a:lnTo>
                    <a:lnTo>
                      <a:pt x="10" y="1872"/>
                    </a:lnTo>
                    <a:lnTo>
                      <a:pt x="9" y="1873"/>
                    </a:lnTo>
                    <a:lnTo>
                      <a:pt x="8" y="1874"/>
                    </a:lnTo>
                    <a:lnTo>
                      <a:pt x="6" y="1875"/>
                    </a:lnTo>
                    <a:lnTo>
                      <a:pt x="3" y="1874"/>
                    </a:lnTo>
                    <a:lnTo>
                      <a:pt x="2" y="1873"/>
                    </a:lnTo>
                    <a:lnTo>
                      <a:pt x="1" y="1872"/>
                    </a:lnTo>
                    <a:lnTo>
                      <a:pt x="0" y="1869"/>
                    </a:lnTo>
                    <a:close/>
                    <a:moveTo>
                      <a:pt x="0" y="1732"/>
                    </a:moveTo>
                    <a:lnTo>
                      <a:pt x="0" y="1652"/>
                    </a:lnTo>
                    <a:lnTo>
                      <a:pt x="1" y="1649"/>
                    </a:lnTo>
                    <a:lnTo>
                      <a:pt x="2" y="1648"/>
                    </a:lnTo>
                    <a:lnTo>
                      <a:pt x="3" y="1647"/>
                    </a:lnTo>
                    <a:lnTo>
                      <a:pt x="6" y="1646"/>
                    </a:lnTo>
                    <a:lnTo>
                      <a:pt x="8" y="1647"/>
                    </a:lnTo>
                    <a:lnTo>
                      <a:pt x="9" y="1648"/>
                    </a:lnTo>
                    <a:lnTo>
                      <a:pt x="10" y="1649"/>
                    </a:lnTo>
                    <a:lnTo>
                      <a:pt x="12" y="1652"/>
                    </a:lnTo>
                    <a:lnTo>
                      <a:pt x="12" y="1732"/>
                    </a:lnTo>
                    <a:lnTo>
                      <a:pt x="10" y="1734"/>
                    </a:lnTo>
                    <a:lnTo>
                      <a:pt x="9" y="1736"/>
                    </a:lnTo>
                    <a:lnTo>
                      <a:pt x="8" y="1737"/>
                    </a:lnTo>
                    <a:lnTo>
                      <a:pt x="6" y="1738"/>
                    </a:lnTo>
                    <a:lnTo>
                      <a:pt x="3" y="1737"/>
                    </a:lnTo>
                    <a:lnTo>
                      <a:pt x="2" y="1736"/>
                    </a:lnTo>
                    <a:lnTo>
                      <a:pt x="1" y="1734"/>
                    </a:lnTo>
                    <a:lnTo>
                      <a:pt x="0" y="1732"/>
                    </a:lnTo>
                    <a:close/>
                    <a:moveTo>
                      <a:pt x="0" y="1594"/>
                    </a:moveTo>
                    <a:lnTo>
                      <a:pt x="0" y="1514"/>
                    </a:lnTo>
                    <a:lnTo>
                      <a:pt x="1" y="1512"/>
                    </a:lnTo>
                    <a:lnTo>
                      <a:pt x="2" y="1511"/>
                    </a:lnTo>
                    <a:lnTo>
                      <a:pt x="3" y="1510"/>
                    </a:lnTo>
                    <a:lnTo>
                      <a:pt x="6" y="1510"/>
                    </a:lnTo>
                    <a:lnTo>
                      <a:pt x="8" y="1510"/>
                    </a:lnTo>
                    <a:lnTo>
                      <a:pt x="9" y="1511"/>
                    </a:lnTo>
                    <a:lnTo>
                      <a:pt x="10" y="1512"/>
                    </a:lnTo>
                    <a:lnTo>
                      <a:pt x="12" y="1514"/>
                    </a:lnTo>
                    <a:lnTo>
                      <a:pt x="12" y="1594"/>
                    </a:lnTo>
                    <a:lnTo>
                      <a:pt x="10" y="1597"/>
                    </a:lnTo>
                    <a:lnTo>
                      <a:pt x="9" y="1599"/>
                    </a:lnTo>
                    <a:lnTo>
                      <a:pt x="8" y="1600"/>
                    </a:lnTo>
                    <a:lnTo>
                      <a:pt x="6" y="1600"/>
                    </a:lnTo>
                    <a:lnTo>
                      <a:pt x="3" y="1600"/>
                    </a:lnTo>
                    <a:lnTo>
                      <a:pt x="2" y="1599"/>
                    </a:lnTo>
                    <a:lnTo>
                      <a:pt x="1" y="1597"/>
                    </a:lnTo>
                    <a:lnTo>
                      <a:pt x="0" y="1594"/>
                    </a:lnTo>
                    <a:close/>
                    <a:moveTo>
                      <a:pt x="0" y="1458"/>
                    </a:moveTo>
                    <a:lnTo>
                      <a:pt x="0" y="1378"/>
                    </a:lnTo>
                    <a:lnTo>
                      <a:pt x="1" y="1376"/>
                    </a:lnTo>
                    <a:lnTo>
                      <a:pt x="2" y="1373"/>
                    </a:lnTo>
                    <a:lnTo>
                      <a:pt x="3" y="1372"/>
                    </a:lnTo>
                    <a:lnTo>
                      <a:pt x="6" y="1372"/>
                    </a:lnTo>
                    <a:lnTo>
                      <a:pt x="8" y="1372"/>
                    </a:lnTo>
                    <a:lnTo>
                      <a:pt x="9" y="1373"/>
                    </a:lnTo>
                    <a:lnTo>
                      <a:pt x="10" y="1376"/>
                    </a:lnTo>
                    <a:lnTo>
                      <a:pt x="12" y="1378"/>
                    </a:lnTo>
                    <a:lnTo>
                      <a:pt x="12" y="1458"/>
                    </a:lnTo>
                    <a:lnTo>
                      <a:pt x="10" y="1459"/>
                    </a:lnTo>
                    <a:lnTo>
                      <a:pt x="9" y="1462"/>
                    </a:lnTo>
                    <a:lnTo>
                      <a:pt x="8" y="1463"/>
                    </a:lnTo>
                    <a:lnTo>
                      <a:pt x="6" y="1463"/>
                    </a:lnTo>
                    <a:lnTo>
                      <a:pt x="3" y="1463"/>
                    </a:lnTo>
                    <a:lnTo>
                      <a:pt x="2" y="1462"/>
                    </a:lnTo>
                    <a:lnTo>
                      <a:pt x="1" y="1459"/>
                    </a:lnTo>
                    <a:lnTo>
                      <a:pt x="0" y="1458"/>
                    </a:lnTo>
                    <a:close/>
                    <a:moveTo>
                      <a:pt x="0" y="1321"/>
                    </a:moveTo>
                    <a:lnTo>
                      <a:pt x="0" y="1241"/>
                    </a:lnTo>
                    <a:lnTo>
                      <a:pt x="1" y="1238"/>
                    </a:lnTo>
                    <a:lnTo>
                      <a:pt x="2" y="1236"/>
                    </a:lnTo>
                    <a:lnTo>
                      <a:pt x="3" y="1235"/>
                    </a:lnTo>
                    <a:lnTo>
                      <a:pt x="6" y="1235"/>
                    </a:lnTo>
                    <a:lnTo>
                      <a:pt x="8" y="1235"/>
                    </a:lnTo>
                    <a:lnTo>
                      <a:pt x="9" y="1236"/>
                    </a:lnTo>
                    <a:lnTo>
                      <a:pt x="10" y="1238"/>
                    </a:lnTo>
                    <a:lnTo>
                      <a:pt x="12" y="1241"/>
                    </a:lnTo>
                    <a:lnTo>
                      <a:pt x="12" y="1321"/>
                    </a:lnTo>
                    <a:lnTo>
                      <a:pt x="10" y="1323"/>
                    </a:lnTo>
                    <a:lnTo>
                      <a:pt x="9" y="1324"/>
                    </a:lnTo>
                    <a:lnTo>
                      <a:pt x="8" y="1325"/>
                    </a:lnTo>
                    <a:lnTo>
                      <a:pt x="6" y="1327"/>
                    </a:lnTo>
                    <a:lnTo>
                      <a:pt x="3" y="1325"/>
                    </a:lnTo>
                    <a:lnTo>
                      <a:pt x="2" y="1324"/>
                    </a:lnTo>
                    <a:lnTo>
                      <a:pt x="1" y="1323"/>
                    </a:lnTo>
                    <a:lnTo>
                      <a:pt x="0" y="1321"/>
                    </a:lnTo>
                    <a:close/>
                    <a:moveTo>
                      <a:pt x="0" y="1183"/>
                    </a:moveTo>
                    <a:lnTo>
                      <a:pt x="0" y="1103"/>
                    </a:lnTo>
                    <a:lnTo>
                      <a:pt x="1" y="1101"/>
                    </a:lnTo>
                    <a:lnTo>
                      <a:pt x="2" y="1100"/>
                    </a:lnTo>
                    <a:lnTo>
                      <a:pt x="3" y="1098"/>
                    </a:lnTo>
                    <a:lnTo>
                      <a:pt x="6" y="1097"/>
                    </a:lnTo>
                    <a:lnTo>
                      <a:pt x="8" y="1098"/>
                    </a:lnTo>
                    <a:lnTo>
                      <a:pt x="9" y="1100"/>
                    </a:lnTo>
                    <a:lnTo>
                      <a:pt x="10" y="1101"/>
                    </a:lnTo>
                    <a:lnTo>
                      <a:pt x="12" y="1103"/>
                    </a:lnTo>
                    <a:lnTo>
                      <a:pt x="12" y="1183"/>
                    </a:lnTo>
                    <a:lnTo>
                      <a:pt x="10" y="1186"/>
                    </a:lnTo>
                    <a:lnTo>
                      <a:pt x="9" y="1187"/>
                    </a:lnTo>
                    <a:lnTo>
                      <a:pt x="8" y="1188"/>
                    </a:lnTo>
                    <a:lnTo>
                      <a:pt x="6" y="1189"/>
                    </a:lnTo>
                    <a:lnTo>
                      <a:pt x="3" y="1188"/>
                    </a:lnTo>
                    <a:lnTo>
                      <a:pt x="2" y="1187"/>
                    </a:lnTo>
                    <a:lnTo>
                      <a:pt x="1" y="1186"/>
                    </a:lnTo>
                    <a:lnTo>
                      <a:pt x="0" y="1183"/>
                    </a:lnTo>
                    <a:close/>
                    <a:moveTo>
                      <a:pt x="0" y="1046"/>
                    </a:moveTo>
                    <a:lnTo>
                      <a:pt x="0" y="966"/>
                    </a:lnTo>
                    <a:lnTo>
                      <a:pt x="1" y="963"/>
                    </a:lnTo>
                    <a:lnTo>
                      <a:pt x="2" y="962"/>
                    </a:lnTo>
                    <a:lnTo>
                      <a:pt x="3" y="961"/>
                    </a:lnTo>
                    <a:lnTo>
                      <a:pt x="6" y="961"/>
                    </a:lnTo>
                    <a:lnTo>
                      <a:pt x="8" y="961"/>
                    </a:lnTo>
                    <a:lnTo>
                      <a:pt x="9" y="962"/>
                    </a:lnTo>
                    <a:lnTo>
                      <a:pt x="10" y="963"/>
                    </a:lnTo>
                    <a:lnTo>
                      <a:pt x="12" y="966"/>
                    </a:lnTo>
                    <a:lnTo>
                      <a:pt x="12" y="1046"/>
                    </a:lnTo>
                    <a:lnTo>
                      <a:pt x="10" y="1048"/>
                    </a:lnTo>
                    <a:lnTo>
                      <a:pt x="9" y="1050"/>
                    </a:lnTo>
                    <a:lnTo>
                      <a:pt x="8" y="1052"/>
                    </a:lnTo>
                    <a:lnTo>
                      <a:pt x="6" y="1052"/>
                    </a:lnTo>
                    <a:lnTo>
                      <a:pt x="3" y="1052"/>
                    </a:lnTo>
                    <a:lnTo>
                      <a:pt x="2" y="1050"/>
                    </a:lnTo>
                    <a:lnTo>
                      <a:pt x="1" y="1048"/>
                    </a:lnTo>
                    <a:lnTo>
                      <a:pt x="0" y="1046"/>
                    </a:lnTo>
                    <a:close/>
                    <a:moveTo>
                      <a:pt x="0" y="909"/>
                    </a:moveTo>
                    <a:lnTo>
                      <a:pt x="0" y="829"/>
                    </a:lnTo>
                    <a:lnTo>
                      <a:pt x="1" y="827"/>
                    </a:lnTo>
                    <a:lnTo>
                      <a:pt x="2" y="825"/>
                    </a:lnTo>
                    <a:lnTo>
                      <a:pt x="3" y="823"/>
                    </a:lnTo>
                    <a:lnTo>
                      <a:pt x="6" y="823"/>
                    </a:lnTo>
                    <a:lnTo>
                      <a:pt x="8" y="823"/>
                    </a:lnTo>
                    <a:lnTo>
                      <a:pt x="9" y="825"/>
                    </a:lnTo>
                    <a:lnTo>
                      <a:pt x="10" y="827"/>
                    </a:lnTo>
                    <a:lnTo>
                      <a:pt x="12" y="829"/>
                    </a:lnTo>
                    <a:lnTo>
                      <a:pt x="12" y="909"/>
                    </a:lnTo>
                    <a:lnTo>
                      <a:pt x="10" y="911"/>
                    </a:lnTo>
                    <a:lnTo>
                      <a:pt x="9" y="913"/>
                    </a:lnTo>
                    <a:lnTo>
                      <a:pt x="8" y="914"/>
                    </a:lnTo>
                    <a:lnTo>
                      <a:pt x="6" y="914"/>
                    </a:lnTo>
                    <a:lnTo>
                      <a:pt x="3" y="914"/>
                    </a:lnTo>
                    <a:lnTo>
                      <a:pt x="2" y="913"/>
                    </a:lnTo>
                    <a:lnTo>
                      <a:pt x="1" y="911"/>
                    </a:lnTo>
                    <a:lnTo>
                      <a:pt x="0" y="909"/>
                    </a:lnTo>
                    <a:close/>
                    <a:moveTo>
                      <a:pt x="0" y="772"/>
                    </a:moveTo>
                    <a:lnTo>
                      <a:pt x="0" y="692"/>
                    </a:lnTo>
                    <a:lnTo>
                      <a:pt x="1" y="689"/>
                    </a:lnTo>
                    <a:lnTo>
                      <a:pt x="2" y="687"/>
                    </a:lnTo>
                    <a:lnTo>
                      <a:pt x="3" y="686"/>
                    </a:lnTo>
                    <a:lnTo>
                      <a:pt x="6" y="686"/>
                    </a:lnTo>
                    <a:lnTo>
                      <a:pt x="8" y="686"/>
                    </a:lnTo>
                    <a:lnTo>
                      <a:pt x="9" y="687"/>
                    </a:lnTo>
                    <a:lnTo>
                      <a:pt x="10" y="689"/>
                    </a:lnTo>
                    <a:lnTo>
                      <a:pt x="12" y="692"/>
                    </a:lnTo>
                    <a:lnTo>
                      <a:pt x="12" y="772"/>
                    </a:lnTo>
                    <a:lnTo>
                      <a:pt x="10" y="774"/>
                    </a:lnTo>
                    <a:lnTo>
                      <a:pt x="9" y="776"/>
                    </a:lnTo>
                    <a:lnTo>
                      <a:pt x="8" y="777"/>
                    </a:lnTo>
                    <a:lnTo>
                      <a:pt x="6" y="778"/>
                    </a:lnTo>
                    <a:lnTo>
                      <a:pt x="3" y="777"/>
                    </a:lnTo>
                    <a:lnTo>
                      <a:pt x="2" y="776"/>
                    </a:lnTo>
                    <a:lnTo>
                      <a:pt x="1" y="774"/>
                    </a:lnTo>
                    <a:lnTo>
                      <a:pt x="0" y="772"/>
                    </a:lnTo>
                    <a:close/>
                    <a:moveTo>
                      <a:pt x="0" y="634"/>
                    </a:moveTo>
                    <a:lnTo>
                      <a:pt x="0" y="554"/>
                    </a:lnTo>
                    <a:lnTo>
                      <a:pt x="1" y="552"/>
                    </a:lnTo>
                    <a:lnTo>
                      <a:pt x="2" y="551"/>
                    </a:lnTo>
                    <a:lnTo>
                      <a:pt x="3" y="550"/>
                    </a:lnTo>
                    <a:lnTo>
                      <a:pt x="6" y="548"/>
                    </a:lnTo>
                    <a:lnTo>
                      <a:pt x="8" y="550"/>
                    </a:lnTo>
                    <a:lnTo>
                      <a:pt x="9" y="551"/>
                    </a:lnTo>
                    <a:lnTo>
                      <a:pt x="10" y="552"/>
                    </a:lnTo>
                    <a:lnTo>
                      <a:pt x="12" y="554"/>
                    </a:lnTo>
                    <a:lnTo>
                      <a:pt x="12" y="634"/>
                    </a:lnTo>
                    <a:lnTo>
                      <a:pt x="10" y="637"/>
                    </a:lnTo>
                    <a:lnTo>
                      <a:pt x="9" y="638"/>
                    </a:lnTo>
                    <a:lnTo>
                      <a:pt x="8" y="639"/>
                    </a:lnTo>
                    <a:lnTo>
                      <a:pt x="6" y="640"/>
                    </a:lnTo>
                    <a:lnTo>
                      <a:pt x="3" y="639"/>
                    </a:lnTo>
                    <a:lnTo>
                      <a:pt x="2" y="638"/>
                    </a:lnTo>
                    <a:lnTo>
                      <a:pt x="1" y="637"/>
                    </a:lnTo>
                    <a:lnTo>
                      <a:pt x="0" y="634"/>
                    </a:lnTo>
                    <a:close/>
                    <a:moveTo>
                      <a:pt x="0" y="497"/>
                    </a:moveTo>
                    <a:lnTo>
                      <a:pt x="0" y="418"/>
                    </a:lnTo>
                    <a:lnTo>
                      <a:pt x="1" y="416"/>
                    </a:lnTo>
                    <a:lnTo>
                      <a:pt x="2" y="413"/>
                    </a:lnTo>
                    <a:lnTo>
                      <a:pt x="3" y="412"/>
                    </a:lnTo>
                    <a:lnTo>
                      <a:pt x="6" y="412"/>
                    </a:lnTo>
                    <a:lnTo>
                      <a:pt x="8" y="412"/>
                    </a:lnTo>
                    <a:lnTo>
                      <a:pt x="9" y="413"/>
                    </a:lnTo>
                    <a:lnTo>
                      <a:pt x="10" y="416"/>
                    </a:lnTo>
                    <a:lnTo>
                      <a:pt x="12" y="418"/>
                    </a:lnTo>
                    <a:lnTo>
                      <a:pt x="12" y="497"/>
                    </a:lnTo>
                    <a:lnTo>
                      <a:pt x="10" y="499"/>
                    </a:lnTo>
                    <a:lnTo>
                      <a:pt x="9" y="502"/>
                    </a:lnTo>
                    <a:lnTo>
                      <a:pt x="8" y="503"/>
                    </a:lnTo>
                    <a:lnTo>
                      <a:pt x="6" y="503"/>
                    </a:lnTo>
                    <a:lnTo>
                      <a:pt x="3" y="503"/>
                    </a:lnTo>
                    <a:lnTo>
                      <a:pt x="2" y="502"/>
                    </a:lnTo>
                    <a:lnTo>
                      <a:pt x="1" y="499"/>
                    </a:lnTo>
                    <a:lnTo>
                      <a:pt x="0" y="497"/>
                    </a:lnTo>
                    <a:close/>
                    <a:moveTo>
                      <a:pt x="0" y="361"/>
                    </a:moveTo>
                    <a:lnTo>
                      <a:pt x="0" y="281"/>
                    </a:lnTo>
                    <a:lnTo>
                      <a:pt x="1" y="278"/>
                    </a:lnTo>
                    <a:lnTo>
                      <a:pt x="2" y="276"/>
                    </a:lnTo>
                    <a:lnTo>
                      <a:pt x="3" y="275"/>
                    </a:lnTo>
                    <a:lnTo>
                      <a:pt x="6" y="275"/>
                    </a:lnTo>
                    <a:lnTo>
                      <a:pt x="8" y="275"/>
                    </a:lnTo>
                    <a:lnTo>
                      <a:pt x="9" y="276"/>
                    </a:lnTo>
                    <a:lnTo>
                      <a:pt x="10" y="278"/>
                    </a:lnTo>
                    <a:lnTo>
                      <a:pt x="12" y="281"/>
                    </a:lnTo>
                    <a:lnTo>
                      <a:pt x="12" y="361"/>
                    </a:lnTo>
                    <a:lnTo>
                      <a:pt x="10" y="362"/>
                    </a:lnTo>
                    <a:lnTo>
                      <a:pt x="9" y="364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3" y="365"/>
                    </a:lnTo>
                    <a:lnTo>
                      <a:pt x="2" y="364"/>
                    </a:lnTo>
                    <a:lnTo>
                      <a:pt x="1" y="362"/>
                    </a:lnTo>
                    <a:lnTo>
                      <a:pt x="0" y="361"/>
                    </a:lnTo>
                    <a:close/>
                    <a:moveTo>
                      <a:pt x="0" y="223"/>
                    </a:moveTo>
                    <a:lnTo>
                      <a:pt x="0" y="143"/>
                    </a:lnTo>
                    <a:lnTo>
                      <a:pt x="1" y="141"/>
                    </a:lnTo>
                    <a:lnTo>
                      <a:pt x="2" y="138"/>
                    </a:lnTo>
                    <a:lnTo>
                      <a:pt x="3" y="137"/>
                    </a:lnTo>
                    <a:lnTo>
                      <a:pt x="6" y="137"/>
                    </a:lnTo>
                    <a:lnTo>
                      <a:pt x="8" y="137"/>
                    </a:lnTo>
                    <a:lnTo>
                      <a:pt x="9" y="138"/>
                    </a:lnTo>
                    <a:lnTo>
                      <a:pt x="10" y="141"/>
                    </a:lnTo>
                    <a:lnTo>
                      <a:pt x="12" y="143"/>
                    </a:lnTo>
                    <a:lnTo>
                      <a:pt x="12" y="223"/>
                    </a:lnTo>
                    <a:lnTo>
                      <a:pt x="10" y="226"/>
                    </a:lnTo>
                    <a:lnTo>
                      <a:pt x="9" y="227"/>
                    </a:lnTo>
                    <a:lnTo>
                      <a:pt x="8" y="228"/>
                    </a:lnTo>
                    <a:lnTo>
                      <a:pt x="6" y="229"/>
                    </a:lnTo>
                    <a:lnTo>
                      <a:pt x="3" y="228"/>
                    </a:lnTo>
                    <a:lnTo>
                      <a:pt x="2" y="227"/>
                    </a:lnTo>
                    <a:lnTo>
                      <a:pt x="1" y="226"/>
                    </a:lnTo>
                    <a:lnTo>
                      <a:pt x="0" y="223"/>
                    </a:lnTo>
                    <a:close/>
                    <a:moveTo>
                      <a:pt x="0" y="86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12" y="86"/>
                    </a:lnTo>
                    <a:lnTo>
                      <a:pt x="10" y="88"/>
                    </a:lnTo>
                    <a:lnTo>
                      <a:pt x="9" y="89"/>
                    </a:lnTo>
                    <a:lnTo>
                      <a:pt x="8" y="90"/>
                    </a:lnTo>
                    <a:lnTo>
                      <a:pt x="6" y="92"/>
                    </a:lnTo>
                    <a:lnTo>
                      <a:pt x="3" y="90"/>
                    </a:lnTo>
                    <a:lnTo>
                      <a:pt x="2" y="89"/>
                    </a:lnTo>
                    <a:lnTo>
                      <a:pt x="1" y="8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4" name="Rectangle 127"/>
              <p:cNvSpPr>
                <a:spLocks noChangeArrowheads="1"/>
              </p:cNvSpPr>
              <p:nvPr/>
            </p:nvSpPr>
            <p:spPr bwMode="auto">
              <a:xfrm>
                <a:off x="8697913" y="909638"/>
                <a:ext cx="381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J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25" name="Rectangle 128"/>
              <p:cNvSpPr>
                <a:spLocks noChangeArrowheads="1"/>
              </p:cNvSpPr>
              <p:nvPr/>
            </p:nvSpPr>
            <p:spPr bwMode="auto">
              <a:xfrm>
                <a:off x="8788400" y="909638"/>
                <a:ext cx="46038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26" name="Rectangle 129"/>
              <p:cNvSpPr>
                <a:spLocks noChangeArrowheads="1"/>
              </p:cNvSpPr>
              <p:nvPr/>
            </p:nvSpPr>
            <p:spPr bwMode="auto">
              <a:xfrm>
                <a:off x="8885238" y="909638"/>
                <a:ext cx="635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27" name="Rectangle 130"/>
              <p:cNvSpPr>
                <a:spLocks noChangeArrowheads="1"/>
              </p:cNvSpPr>
              <p:nvPr/>
            </p:nvSpPr>
            <p:spPr bwMode="auto">
              <a:xfrm>
                <a:off x="8986838" y="909638"/>
                <a:ext cx="508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28" name="Rectangle 131"/>
              <p:cNvSpPr>
                <a:spLocks noChangeArrowheads="1"/>
              </p:cNvSpPr>
              <p:nvPr/>
            </p:nvSpPr>
            <p:spPr bwMode="auto">
              <a:xfrm>
                <a:off x="9085263" y="909638"/>
                <a:ext cx="635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29" name="Rectangle 132"/>
              <p:cNvSpPr>
                <a:spLocks noChangeArrowheads="1"/>
              </p:cNvSpPr>
              <p:nvPr/>
            </p:nvSpPr>
            <p:spPr bwMode="auto">
              <a:xfrm>
                <a:off x="2649538" y="692150"/>
                <a:ext cx="279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2013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430" name="Group 133"/>
              <p:cNvGrpSpPr>
                <a:grpSpLocks/>
              </p:cNvGrpSpPr>
              <p:nvPr/>
            </p:nvGrpSpPr>
            <p:grpSpPr bwMode="auto">
              <a:xfrm>
                <a:off x="920750" y="5878513"/>
                <a:ext cx="1144588" cy="92075"/>
                <a:chOff x="665" y="572"/>
                <a:chExt cx="721" cy="58"/>
              </a:xfrm>
            </p:grpSpPr>
            <p:sp>
              <p:nvSpPr>
                <p:cNvPr id="11523" name="Rectangle 134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4" name="Rectangle 135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5" name="Rectangle 136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6" name="Rectangle 137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7" name="Rectangle 138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8" name="Rectangle 139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9" name="Rectangle 140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0" name="Rectangle 141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1" name="Rectangle 142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2" name="Rectangle 143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3" name="Rectangle 144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4" name="Rectangle 145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31" name="Group 146"/>
              <p:cNvGrpSpPr>
                <a:grpSpLocks/>
              </p:cNvGrpSpPr>
              <p:nvPr/>
            </p:nvGrpSpPr>
            <p:grpSpPr bwMode="auto">
              <a:xfrm>
                <a:off x="631825" y="5878513"/>
                <a:ext cx="153988" cy="92075"/>
                <a:chOff x="427" y="572"/>
                <a:chExt cx="97" cy="58"/>
              </a:xfrm>
            </p:grpSpPr>
            <p:sp>
              <p:nvSpPr>
                <p:cNvPr id="11521" name="Rectangle 147"/>
                <p:cNvSpPr>
                  <a:spLocks noChangeArrowheads="1"/>
                </p:cNvSpPr>
                <p:nvPr/>
              </p:nvSpPr>
              <p:spPr bwMode="auto">
                <a:xfrm>
                  <a:off x="427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2" name="Rectangle 148"/>
                <p:cNvSpPr>
                  <a:spLocks noChangeArrowheads="1"/>
                </p:cNvSpPr>
                <p:nvPr/>
              </p:nvSpPr>
              <p:spPr bwMode="auto">
                <a:xfrm>
                  <a:off x="4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32" name="Group 149"/>
              <p:cNvGrpSpPr>
                <a:grpSpLocks/>
              </p:cNvGrpSpPr>
              <p:nvPr/>
            </p:nvGrpSpPr>
            <p:grpSpPr bwMode="auto">
              <a:xfrm>
                <a:off x="2216150" y="5878513"/>
                <a:ext cx="1144588" cy="92075"/>
                <a:chOff x="665" y="572"/>
                <a:chExt cx="721" cy="58"/>
              </a:xfrm>
            </p:grpSpPr>
            <p:sp>
              <p:nvSpPr>
                <p:cNvPr id="11509" name="Rectangle 150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0" name="Rectangle 151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2" name="Rectangle 153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3" name="Rectangle 154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4" name="Rectangle 155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5" name="Rectangle 156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6" name="Rectangle 157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7" name="Rectangle 158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8" name="Rectangle 159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9" name="Rectangle 160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0" name="Rectangle 161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33" name="Group 162"/>
              <p:cNvGrpSpPr>
                <a:grpSpLocks/>
              </p:cNvGrpSpPr>
              <p:nvPr/>
            </p:nvGrpSpPr>
            <p:grpSpPr bwMode="auto">
              <a:xfrm>
                <a:off x="3513138" y="5878513"/>
                <a:ext cx="1144587" cy="92075"/>
                <a:chOff x="665" y="572"/>
                <a:chExt cx="721" cy="58"/>
              </a:xfrm>
            </p:grpSpPr>
            <p:sp>
              <p:nvSpPr>
                <p:cNvPr id="11497" name="Rectangle 163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8" name="Rectangle 164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9" name="Rectangle 165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0" name="Rectangle 166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1" name="Rectangle 167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2" name="Rectangle 168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3" name="Rectangle 169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4" name="Rectangle 170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5" name="Rectangle 171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6" name="Rectangle 172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7" name="Rectangle 173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8" name="Rectangle 174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34" name="Group 175"/>
              <p:cNvGrpSpPr>
                <a:grpSpLocks/>
              </p:cNvGrpSpPr>
              <p:nvPr/>
            </p:nvGrpSpPr>
            <p:grpSpPr bwMode="auto">
              <a:xfrm>
                <a:off x="4808538" y="5878513"/>
                <a:ext cx="1144587" cy="92075"/>
                <a:chOff x="665" y="572"/>
                <a:chExt cx="721" cy="58"/>
              </a:xfrm>
            </p:grpSpPr>
            <p:sp>
              <p:nvSpPr>
                <p:cNvPr id="11485" name="Rectangle 176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6" name="Rectangle 177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7" name="Rectangle 178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8" name="Rectangle 179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9" name="Rectangle 180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0" name="Rectangle 181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1" name="Rectangle 182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2" name="Rectangle 183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3" name="Rectangle 184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4" name="Rectangle 185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5" name="Rectangle 186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6" name="Rectangle 187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35" name="Group 188"/>
              <p:cNvGrpSpPr>
                <a:grpSpLocks/>
              </p:cNvGrpSpPr>
              <p:nvPr/>
            </p:nvGrpSpPr>
            <p:grpSpPr bwMode="auto">
              <a:xfrm>
                <a:off x="6105525" y="5878513"/>
                <a:ext cx="1144588" cy="92075"/>
                <a:chOff x="665" y="572"/>
                <a:chExt cx="721" cy="58"/>
              </a:xfrm>
            </p:grpSpPr>
            <p:sp>
              <p:nvSpPr>
                <p:cNvPr id="11473" name="Rectangle 189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4" name="Rectangle 190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5" name="Rectangle 191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6" name="Rectangle 192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7" name="Rectangle 193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8" name="Rectangle 194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9" name="Rectangle 195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0" name="Rectangle 196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1" name="Rectangle 197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4" name="Rectangle 200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36" name="Group 201"/>
              <p:cNvGrpSpPr>
                <a:grpSpLocks/>
              </p:cNvGrpSpPr>
              <p:nvPr/>
            </p:nvGrpSpPr>
            <p:grpSpPr bwMode="auto">
              <a:xfrm>
                <a:off x="7400925" y="5878513"/>
                <a:ext cx="1144588" cy="92075"/>
                <a:chOff x="665" y="572"/>
                <a:chExt cx="721" cy="58"/>
              </a:xfrm>
            </p:grpSpPr>
            <p:sp>
              <p:nvSpPr>
                <p:cNvPr id="11461" name="Rectangle 202"/>
                <p:cNvSpPr>
                  <a:spLocks noChangeArrowheads="1"/>
                </p:cNvSpPr>
                <p:nvPr/>
              </p:nvSpPr>
              <p:spPr bwMode="auto">
                <a:xfrm>
                  <a:off x="66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2" name="Rectangle 203"/>
                <p:cNvSpPr>
                  <a:spLocks noChangeArrowheads="1"/>
                </p:cNvSpPr>
                <p:nvPr/>
              </p:nvSpPr>
              <p:spPr bwMode="auto">
                <a:xfrm>
                  <a:off x="975" y="572"/>
                  <a:ext cx="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3" name="Rectangle 204"/>
                <p:cNvSpPr>
                  <a:spLocks noChangeArrowheads="1"/>
                </p:cNvSpPr>
                <p:nvPr/>
              </p:nvSpPr>
              <p:spPr bwMode="auto">
                <a:xfrm>
                  <a:off x="1036" y="572"/>
                  <a:ext cx="2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J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4" name="Rectangle 205"/>
                <p:cNvSpPr>
                  <a:spLocks noChangeArrowheads="1"/>
                </p:cNvSpPr>
                <p:nvPr/>
              </p:nvSpPr>
              <p:spPr bwMode="auto">
                <a:xfrm>
                  <a:off x="722" y="572"/>
                  <a:ext cx="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F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5" name="Rectangle 206"/>
                <p:cNvSpPr>
                  <a:spLocks noChangeArrowheads="1"/>
                </p:cNvSpPr>
                <p:nvPr/>
              </p:nvSpPr>
              <p:spPr bwMode="auto">
                <a:xfrm>
                  <a:off x="783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6" name="Rectangle 207"/>
                <p:cNvSpPr>
                  <a:spLocks noChangeArrowheads="1"/>
                </p:cNvSpPr>
                <p:nvPr/>
              </p:nvSpPr>
              <p:spPr bwMode="auto">
                <a:xfrm>
                  <a:off x="847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7" name="Rectangle 208"/>
                <p:cNvSpPr>
                  <a:spLocks noChangeArrowheads="1"/>
                </p:cNvSpPr>
                <p:nvPr/>
              </p:nvSpPr>
              <p:spPr bwMode="auto">
                <a:xfrm>
                  <a:off x="909" y="572"/>
                  <a:ext cx="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M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8" name="Rectangle 209"/>
                <p:cNvSpPr>
                  <a:spLocks noChangeArrowheads="1"/>
                </p:cNvSpPr>
                <p:nvPr/>
              </p:nvSpPr>
              <p:spPr bwMode="auto">
                <a:xfrm>
                  <a:off x="1100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A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9" name="Rectangle 210"/>
                <p:cNvSpPr>
                  <a:spLocks noChangeArrowheads="1"/>
                </p:cNvSpPr>
                <p:nvPr/>
              </p:nvSpPr>
              <p:spPr bwMode="auto">
                <a:xfrm>
                  <a:off x="1163" y="572"/>
                  <a:ext cx="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S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0" name="Rectangle 211"/>
                <p:cNvSpPr>
                  <a:spLocks noChangeArrowheads="1"/>
                </p:cNvSpPr>
                <p:nvPr/>
              </p:nvSpPr>
              <p:spPr bwMode="auto">
                <a:xfrm>
                  <a:off x="1225" y="572"/>
                  <a:ext cx="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O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1" name="Rectangle 212"/>
                <p:cNvSpPr>
                  <a:spLocks noChangeArrowheads="1"/>
                </p:cNvSpPr>
                <p:nvPr/>
              </p:nvSpPr>
              <p:spPr bwMode="auto">
                <a:xfrm>
                  <a:off x="1289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N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2" name="Rectangle 213"/>
                <p:cNvSpPr>
                  <a:spLocks noChangeArrowheads="1"/>
                </p:cNvSpPr>
                <p:nvPr/>
              </p:nvSpPr>
              <p:spPr bwMode="auto">
                <a:xfrm>
                  <a:off x="1351" y="572"/>
                  <a:ext cx="3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GB" sz="600">
                      <a:solidFill>
                        <a:srgbClr val="000000"/>
                      </a:solidFill>
                      <a:latin typeface="Arial" charset="0"/>
                    </a:rPr>
                    <a:t>D</a:t>
                  </a:r>
                  <a:endParaRPr lang="en-GB" sz="6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37" name="Rectangle 214"/>
              <p:cNvSpPr>
                <a:spLocks noChangeArrowheads="1"/>
              </p:cNvSpPr>
              <p:nvPr/>
            </p:nvSpPr>
            <p:spPr bwMode="auto">
              <a:xfrm>
                <a:off x="8697913" y="5878513"/>
                <a:ext cx="381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J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38" name="Rectangle 215"/>
              <p:cNvSpPr>
                <a:spLocks noChangeArrowheads="1"/>
              </p:cNvSpPr>
              <p:nvPr/>
            </p:nvSpPr>
            <p:spPr bwMode="auto">
              <a:xfrm>
                <a:off x="8788400" y="5878513"/>
                <a:ext cx="46038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F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39" name="Rectangle 216"/>
              <p:cNvSpPr>
                <a:spLocks noChangeArrowheads="1"/>
              </p:cNvSpPr>
              <p:nvPr/>
            </p:nvSpPr>
            <p:spPr bwMode="auto">
              <a:xfrm>
                <a:off x="8885238" y="5878513"/>
                <a:ext cx="635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40" name="Rectangle 217"/>
              <p:cNvSpPr>
                <a:spLocks noChangeArrowheads="1"/>
              </p:cNvSpPr>
              <p:nvPr/>
            </p:nvSpPr>
            <p:spPr bwMode="auto">
              <a:xfrm>
                <a:off x="8986838" y="5878513"/>
                <a:ext cx="508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A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41" name="Rectangle 218"/>
              <p:cNvSpPr>
                <a:spLocks noChangeArrowheads="1"/>
              </p:cNvSpPr>
              <p:nvPr/>
            </p:nvSpPr>
            <p:spPr bwMode="auto">
              <a:xfrm>
                <a:off x="9085263" y="5878513"/>
                <a:ext cx="63500" cy="92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600">
                    <a:solidFill>
                      <a:srgbClr val="000000"/>
                    </a:solidFill>
                    <a:latin typeface="Arial" charset="0"/>
                  </a:rPr>
                  <a:t>M</a:t>
                </a:r>
                <a:endParaRPr lang="en-GB" sz="6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42" name="Rectangle 219"/>
              <p:cNvSpPr>
                <a:spLocks noChangeArrowheads="1"/>
              </p:cNvSpPr>
              <p:nvPr/>
            </p:nvSpPr>
            <p:spPr bwMode="auto">
              <a:xfrm>
                <a:off x="400050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2011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43" name="Rectangle 220"/>
              <p:cNvSpPr>
                <a:spLocks noChangeArrowheads="1"/>
              </p:cNvSpPr>
              <p:nvPr/>
            </p:nvSpPr>
            <p:spPr bwMode="auto">
              <a:xfrm>
                <a:off x="1279525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2012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44" name="Rectangle 221"/>
              <p:cNvSpPr>
                <a:spLocks noChangeArrowheads="1"/>
              </p:cNvSpPr>
              <p:nvPr/>
            </p:nvSpPr>
            <p:spPr bwMode="auto">
              <a:xfrm>
                <a:off x="2576513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2013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45" name="Rectangle 222"/>
              <p:cNvSpPr>
                <a:spLocks noChangeArrowheads="1"/>
              </p:cNvSpPr>
              <p:nvPr/>
            </p:nvSpPr>
            <p:spPr bwMode="auto">
              <a:xfrm>
                <a:off x="3871913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2014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46" name="Rectangle 223"/>
              <p:cNvSpPr>
                <a:spLocks noChangeArrowheads="1"/>
              </p:cNvSpPr>
              <p:nvPr/>
            </p:nvSpPr>
            <p:spPr bwMode="auto">
              <a:xfrm>
                <a:off x="5238750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2015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47" name="Text Box 230"/>
              <p:cNvSpPr txBox="1">
                <a:spLocks noChangeArrowheads="1"/>
              </p:cNvSpPr>
              <p:nvPr/>
            </p:nvSpPr>
            <p:spPr bwMode="auto">
              <a:xfrm>
                <a:off x="2505075" y="2420938"/>
                <a:ext cx="17272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009650" lvl="2" indent="-95250">
                  <a:buFontTx/>
                  <a:buChar char="•"/>
                </a:pPr>
                <a:endParaRPr lang="en-US" sz="1200">
                  <a:latin typeface="Arial" charset="0"/>
                </a:endParaRPr>
              </a:p>
            </p:txBody>
          </p:sp>
          <p:sp>
            <p:nvSpPr>
              <p:cNvPr id="11448" name="Freeform 233"/>
              <p:cNvSpPr>
                <a:spLocks noEditPoints="1"/>
              </p:cNvSpPr>
              <p:nvPr/>
            </p:nvSpPr>
            <p:spPr bwMode="auto">
              <a:xfrm>
                <a:off x="704850" y="3286125"/>
                <a:ext cx="9072563" cy="7938"/>
              </a:xfrm>
              <a:custGeom>
                <a:avLst/>
                <a:gdLst>
                  <a:gd name="T0" fmla="*/ 2147483647 w 10182"/>
                  <a:gd name="T1" fmla="*/ 2147483647 h 12"/>
                  <a:gd name="T2" fmla="*/ 2147483647 w 10182"/>
                  <a:gd name="T3" fmla="*/ 2147483647 h 12"/>
                  <a:gd name="T4" fmla="*/ 2147483647 w 10182"/>
                  <a:gd name="T5" fmla="*/ 2147483647 h 12"/>
                  <a:gd name="T6" fmla="*/ 2147483647 w 10182"/>
                  <a:gd name="T7" fmla="*/ 2147483647 h 12"/>
                  <a:gd name="T8" fmla="*/ 2147483647 w 10182"/>
                  <a:gd name="T9" fmla="*/ 0 h 12"/>
                  <a:gd name="T10" fmla="*/ 2147483647 w 10182"/>
                  <a:gd name="T11" fmla="*/ 2147483647 h 12"/>
                  <a:gd name="T12" fmla="*/ 2147483647 w 10182"/>
                  <a:gd name="T13" fmla="*/ 2147483647 h 12"/>
                  <a:gd name="T14" fmla="*/ 2147483647 w 10182"/>
                  <a:gd name="T15" fmla="*/ 2147483647 h 12"/>
                  <a:gd name="T16" fmla="*/ 2147483647 w 10182"/>
                  <a:gd name="T17" fmla="*/ 2147483647 h 12"/>
                  <a:gd name="T18" fmla="*/ 2147483647 w 10182"/>
                  <a:gd name="T19" fmla="*/ 0 h 12"/>
                  <a:gd name="T20" fmla="*/ 2147483647 w 10182"/>
                  <a:gd name="T21" fmla="*/ 2147483647 h 12"/>
                  <a:gd name="T22" fmla="*/ 2147483647 w 10182"/>
                  <a:gd name="T23" fmla="*/ 2147483647 h 12"/>
                  <a:gd name="T24" fmla="*/ 2147483647 w 10182"/>
                  <a:gd name="T25" fmla="*/ 2147483647 h 12"/>
                  <a:gd name="T26" fmla="*/ 2147483647 w 10182"/>
                  <a:gd name="T27" fmla="*/ 2147483647 h 12"/>
                  <a:gd name="T28" fmla="*/ 2147483647 w 10182"/>
                  <a:gd name="T29" fmla="*/ 0 h 12"/>
                  <a:gd name="T30" fmla="*/ 2147483647 w 10182"/>
                  <a:gd name="T31" fmla="*/ 2147483647 h 12"/>
                  <a:gd name="T32" fmla="*/ 2147483647 w 10182"/>
                  <a:gd name="T33" fmla="*/ 2147483647 h 12"/>
                  <a:gd name="T34" fmla="*/ 2147483647 w 10182"/>
                  <a:gd name="T35" fmla="*/ 2147483647 h 12"/>
                  <a:gd name="T36" fmla="*/ 2147483647 w 10182"/>
                  <a:gd name="T37" fmla="*/ 2147483647 h 12"/>
                  <a:gd name="T38" fmla="*/ 2147483647 w 10182"/>
                  <a:gd name="T39" fmla="*/ 0 h 12"/>
                  <a:gd name="T40" fmla="*/ 2147483647 w 10182"/>
                  <a:gd name="T41" fmla="*/ 2147483647 h 12"/>
                  <a:gd name="T42" fmla="*/ 2147483647 w 10182"/>
                  <a:gd name="T43" fmla="*/ 2147483647 h 12"/>
                  <a:gd name="T44" fmla="*/ 2147483647 w 10182"/>
                  <a:gd name="T45" fmla="*/ 2147483647 h 12"/>
                  <a:gd name="T46" fmla="*/ 2147483647 w 10182"/>
                  <a:gd name="T47" fmla="*/ 2147483647 h 12"/>
                  <a:gd name="T48" fmla="*/ 2147483647 w 10182"/>
                  <a:gd name="T49" fmla="*/ 0 h 12"/>
                  <a:gd name="T50" fmla="*/ 2147483647 w 10182"/>
                  <a:gd name="T51" fmla="*/ 2147483647 h 12"/>
                  <a:gd name="T52" fmla="*/ 2147483647 w 10182"/>
                  <a:gd name="T53" fmla="*/ 2147483647 h 12"/>
                  <a:gd name="T54" fmla="*/ 2147483647 w 10182"/>
                  <a:gd name="T55" fmla="*/ 2147483647 h 12"/>
                  <a:gd name="T56" fmla="*/ 2147483647 w 10182"/>
                  <a:gd name="T57" fmla="*/ 2147483647 h 12"/>
                  <a:gd name="T58" fmla="*/ 2147483647 w 10182"/>
                  <a:gd name="T59" fmla="*/ 0 h 12"/>
                  <a:gd name="T60" fmla="*/ 2147483647 w 10182"/>
                  <a:gd name="T61" fmla="*/ 2147483647 h 12"/>
                  <a:gd name="T62" fmla="*/ 2147483647 w 10182"/>
                  <a:gd name="T63" fmla="*/ 2147483647 h 12"/>
                  <a:gd name="T64" fmla="*/ 2147483647 w 10182"/>
                  <a:gd name="T65" fmla="*/ 2147483647 h 12"/>
                  <a:gd name="T66" fmla="*/ 2147483647 w 10182"/>
                  <a:gd name="T67" fmla="*/ 2147483647 h 12"/>
                  <a:gd name="T68" fmla="*/ 2147483647 w 10182"/>
                  <a:gd name="T69" fmla="*/ 0 h 12"/>
                  <a:gd name="T70" fmla="*/ 2147483647 w 10182"/>
                  <a:gd name="T71" fmla="*/ 2147483647 h 12"/>
                  <a:gd name="T72" fmla="*/ 2147483647 w 10182"/>
                  <a:gd name="T73" fmla="*/ 2147483647 h 12"/>
                  <a:gd name="T74" fmla="*/ 2147483647 w 10182"/>
                  <a:gd name="T75" fmla="*/ 2147483647 h 12"/>
                  <a:gd name="T76" fmla="*/ 2147483647 w 10182"/>
                  <a:gd name="T77" fmla="*/ 2147483647 h 12"/>
                  <a:gd name="T78" fmla="*/ 2147483647 w 10182"/>
                  <a:gd name="T79" fmla="*/ 0 h 12"/>
                  <a:gd name="T80" fmla="*/ 2147483647 w 10182"/>
                  <a:gd name="T81" fmla="*/ 2147483647 h 12"/>
                  <a:gd name="T82" fmla="*/ 2147483647 w 10182"/>
                  <a:gd name="T83" fmla="*/ 2147483647 h 12"/>
                  <a:gd name="T84" fmla="*/ 2147483647 w 10182"/>
                  <a:gd name="T85" fmla="*/ 2147483647 h 12"/>
                  <a:gd name="T86" fmla="*/ 2147483647 w 10182"/>
                  <a:gd name="T87" fmla="*/ 2147483647 h 12"/>
                  <a:gd name="T88" fmla="*/ 2147483647 w 10182"/>
                  <a:gd name="T89" fmla="*/ 0 h 12"/>
                  <a:gd name="T90" fmla="*/ 2147483647 w 10182"/>
                  <a:gd name="T91" fmla="*/ 2147483647 h 12"/>
                  <a:gd name="T92" fmla="*/ 2147483647 w 10182"/>
                  <a:gd name="T93" fmla="*/ 2147483647 h 12"/>
                  <a:gd name="T94" fmla="*/ 2147483647 w 10182"/>
                  <a:gd name="T95" fmla="*/ 2147483647 h 12"/>
                  <a:gd name="T96" fmla="*/ 2147483647 w 10182"/>
                  <a:gd name="T97" fmla="*/ 2147483647 h 12"/>
                  <a:gd name="T98" fmla="*/ 2147483647 w 10182"/>
                  <a:gd name="T99" fmla="*/ 0 h 12"/>
                  <a:gd name="T100" fmla="*/ 2147483647 w 10182"/>
                  <a:gd name="T101" fmla="*/ 2147483647 h 12"/>
                  <a:gd name="T102" fmla="*/ 2147483647 w 10182"/>
                  <a:gd name="T103" fmla="*/ 2147483647 h 12"/>
                  <a:gd name="T104" fmla="*/ 2147483647 w 10182"/>
                  <a:gd name="T105" fmla="*/ 2147483647 h 12"/>
                  <a:gd name="T106" fmla="*/ 2147483647 w 10182"/>
                  <a:gd name="T107" fmla="*/ 2147483647 h 12"/>
                  <a:gd name="T108" fmla="*/ 2147483647 w 10182"/>
                  <a:gd name="T109" fmla="*/ 0 h 12"/>
                  <a:gd name="T110" fmla="*/ 2147483647 w 10182"/>
                  <a:gd name="T111" fmla="*/ 2147483647 h 12"/>
                  <a:gd name="T112" fmla="*/ 2147483647 w 10182"/>
                  <a:gd name="T113" fmla="*/ 2147483647 h 12"/>
                  <a:gd name="T114" fmla="*/ 2147483647 w 10182"/>
                  <a:gd name="T115" fmla="*/ 2147483647 h 12"/>
                  <a:gd name="T116" fmla="*/ 2147483647 w 10182"/>
                  <a:gd name="T117" fmla="*/ 2147483647 h 12"/>
                  <a:gd name="T118" fmla="*/ 2147483647 w 10182"/>
                  <a:gd name="T119" fmla="*/ 0 h 12"/>
                  <a:gd name="T120" fmla="*/ 2147483647 w 10182"/>
                  <a:gd name="T121" fmla="*/ 2147483647 h 1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182"/>
                  <a:gd name="T184" fmla="*/ 0 h 12"/>
                  <a:gd name="T185" fmla="*/ 10182 w 10182"/>
                  <a:gd name="T186" fmla="*/ 12 h 1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182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1"/>
                    </a:lnTo>
                    <a:lnTo>
                      <a:pt x="92" y="3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9"/>
                    </a:lnTo>
                    <a:lnTo>
                      <a:pt x="88" y="10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0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1"/>
                    </a:lnTo>
                    <a:lnTo>
                      <a:pt x="230" y="3"/>
                    </a:lnTo>
                    <a:lnTo>
                      <a:pt x="230" y="6"/>
                    </a:lnTo>
                    <a:lnTo>
                      <a:pt x="230" y="8"/>
                    </a:lnTo>
                    <a:lnTo>
                      <a:pt x="229" y="9"/>
                    </a:lnTo>
                    <a:lnTo>
                      <a:pt x="227" y="10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0"/>
                    </a:lnTo>
                    <a:lnTo>
                      <a:pt x="140" y="9"/>
                    </a:lnTo>
                    <a:lnTo>
                      <a:pt x="139" y="8"/>
                    </a:lnTo>
                    <a:lnTo>
                      <a:pt x="139" y="6"/>
                    </a:lnTo>
                    <a:lnTo>
                      <a:pt x="139" y="3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1"/>
                    </a:lnTo>
                    <a:lnTo>
                      <a:pt x="367" y="3"/>
                    </a:lnTo>
                    <a:lnTo>
                      <a:pt x="369" y="6"/>
                    </a:lnTo>
                    <a:lnTo>
                      <a:pt x="367" y="8"/>
                    </a:lnTo>
                    <a:lnTo>
                      <a:pt x="366" y="9"/>
                    </a:lnTo>
                    <a:lnTo>
                      <a:pt x="365" y="10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0"/>
                    </a:lnTo>
                    <a:lnTo>
                      <a:pt x="278" y="9"/>
                    </a:lnTo>
                    <a:lnTo>
                      <a:pt x="276" y="8"/>
                    </a:lnTo>
                    <a:lnTo>
                      <a:pt x="276" y="6"/>
                    </a:lnTo>
                    <a:lnTo>
                      <a:pt x="276" y="3"/>
                    </a:lnTo>
                    <a:lnTo>
                      <a:pt x="278" y="1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1"/>
                    </a:lnTo>
                    <a:lnTo>
                      <a:pt x="506" y="3"/>
                    </a:lnTo>
                    <a:lnTo>
                      <a:pt x="507" y="6"/>
                    </a:lnTo>
                    <a:lnTo>
                      <a:pt x="506" y="8"/>
                    </a:lnTo>
                    <a:lnTo>
                      <a:pt x="505" y="9"/>
                    </a:lnTo>
                    <a:lnTo>
                      <a:pt x="502" y="10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0"/>
                    </a:lnTo>
                    <a:lnTo>
                      <a:pt x="416" y="9"/>
                    </a:lnTo>
                    <a:lnTo>
                      <a:pt x="414" y="8"/>
                    </a:lnTo>
                    <a:lnTo>
                      <a:pt x="414" y="6"/>
                    </a:lnTo>
                    <a:lnTo>
                      <a:pt x="414" y="3"/>
                    </a:lnTo>
                    <a:lnTo>
                      <a:pt x="416" y="1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1"/>
                    </a:lnTo>
                    <a:lnTo>
                      <a:pt x="644" y="3"/>
                    </a:lnTo>
                    <a:lnTo>
                      <a:pt x="644" y="6"/>
                    </a:lnTo>
                    <a:lnTo>
                      <a:pt x="644" y="8"/>
                    </a:lnTo>
                    <a:lnTo>
                      <a:pt x="643" y="9"/>
                    </a:lnTo>
                    <a:lnTo>
                      <a:pt x="641" y="10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0"/>
                    </a:lnTo>
                    <a:lnTo>
                      <a:pt x="554" y="9"/>
                    </a:lnTo>
                    <a:lnTo>
                      <a:pt x="553" y="8"/>
                    </a:lnTo>
                    <a:lnTo>
                      <a:pt x="553" y="6"/>
                    </a:lnTo>
                    <a:lnTo>
                      <a:pt x="553" y="3"/>
                    </a:lnTo>
                    <a:lnTo>
                      <a:pt x="554" y="1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1"/>
                    </a:lnTo>
                    <a:lnTo>
                      <a:pt x="783" y="3"/>
                    </a:lnTo>
                    <a:lnTo>
                      <a:pt x="783" y="6"/>
                    </a:lnTo>
                    <a:lnTo>
                      <a:pt x="783" y="8"/>
                    </a:lnTo>
                    <a:lnTo>
                      <a:pt x="781" y="9"/>
                    </a:lnTo>
                    <a:lnTo>
                      <a:pt x="779" y="10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0"/>
                    </a:lnTo>
                    <a:lnTo>
                      <a:pt x="693" y="9"/>
                    </a:lnTo>
                    <a:lnTo>
                      <a:pt x="691" y="8"/>
                    </a:lnTo>
                    <a:lnTo>
                      <a:pt x="691" y="6"/>
                    </a:lnTo>
                    <a:lnTo>
                      <a:pt x="691" y="3"/>
                    </a:lnTo>
                    <a:lnTo>
                      <a:pt x="693" y="1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1"/>
                    </a:lnTo>
                    <a:lnTo>
                      <a:pt x="920" y="3"/>
                    </a:lnTo>
                    <a:lnTo>
                      <a:pt x="922" y="6"/>
                    </a:lnTo>
                    <a:lnTo>
                      <a:pt x="920" y="8"/>
                    </a:lnTo>
                    <a:lnTo>
                      <a:pt x="919" y="9"/>
                    </a:lnTo>
                    <a:lnTo>
                      <a:pt x="918" y="10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0"/>
                    </a:lnTo>
                    <a:lnTo>
                      <a:pt x="831" y="9"/>
                    </a:lnTo>
                    <a:lnTo>
                      <a:pt x="829" y="8"/>
                    </a:lnTo>
                    <a:lnTo>
                      <a:pt x="829" y="6"/>
                    </a:lnTo>
                    <a:lnTo>
                      <a:pt x="829" y="3"/>
                    </a:lnTo>
                    <a:lnTo>
                      <a:pt x="831" y="1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1"/>
                    </a:lnTo>
                    <a:lnTo>
                      <a:pt x="1059" y="3"/>
                    </a:lnTo>
                    <a:lnTo>
                      <a:pt x="1060" y="6"/>
                    </a:lnTo>
                    <a:lnTo>
                      <a:pt x="1059" y="8"/>
                    </a:lnTo>
                    <a:lnTo>
                      <a:pt x="1058" y="9"/>
                    </a:lnTo>
                    <a:lnTo>
                      <a:pt x="1055" y="10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0"/>
                    </a:lnTo>
                    <a:lnTo>
                      <a:pt x="969" y="9"/>
                    </a:lnTo>
                    <a:lnTo>
                      <a:pt x="967" y="8"/>
                    </a:lnTo>
                    <a:lnTo>
                      <a:pt x="967" y="6"/>
                    </a:lnTo>
                    <a:lnTo>
                      <a:pt x="967" y="3"/>
                    </a:lnTo>
                    <a:lnTo>
                      <a:pt x="969" y="1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1"/>
                    </a:lnTo>
                    <a:lnTo>
                      <a:pt x="1197" y="3"/>
                    </a:lnTo>
                    <a:lnTo>
                      <a:pt x="1197" y="6"/>
                    </a:lnTo>
                    <a:lnTo>
                      <a:pt x="1197" y="8"/>
                    </a:lnTo>
                    <a:lnTo>
                      <a:pt x="1196" y="9"/>
                    </a:lnTo>
                    <a:lnTo>
                      <a:pt x="1194" y="10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0"/>
                    </a:lnTo>
                    <a:lnTo>
                      <a:pt x="1107" y="9"/>
                    </a:lnTo>
                    <a:lnTo>
                      <a:pt x="1106" y="8"/>
                    </a:lnTo>
                    <a:lnTo>
                      <a:pt x="1106" y="6"/>
                    </a:lnTo>
                    <a:lnTo>
                      <a:pt x="1106" y="3"/>
                    </a:lnTo>
                    <a:lnTo>
                      <a:pt x="1107" y="1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1"/>
                    </a:lnTo>
                    <a:lnTo>
                      <a:pt x="1336" y="3"/>
                    </a:lnTo>
                    <a:lnTo>
                      <a:pt x="1336" y="6"/>
                    </a:lnTo>
                    <a:lnTo>
                      <a:pt x="1336" y="8"/>
                    </a:lnTo>
                    <a:lnTo>
                      <a:pt x="1334" y="9"/>
                    </a:lnTo>
                    <a:lnTo>
                      <a:pt x="1332" y="10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0"/>
                    </a:lnTo>
                    <a:lnTo>
                      <a:pt x="1246" y="9"/>
                    </a:lnTo>
                    <a:lnTo>
                      <a:pt x="1244" y="8"/>
                    </a:lnTo>
                    <a:lnTo>
                      <a:pt x="1244" y="6"/>
                    </a:lnTo>
                    <a:lnTo>
                      <a:pt x="1244" y="3"/>
                    </a:lnTo>
                    <a:lnTo>
                      <a:pt x="1246" y="1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1"/>
                    </a:lnTo>
                    <a:lnTo>
                      <a:pt x="1473" y="3"/>
                    </a:lnTo>
                    <a:lnTo>
                      <a:pt x="1474" y="6"/>
                    </a:lnTo>
                    <a:lnTo>
                      <a:pt x="1473" y="8"/>
                    </a:lnTo>
                    <a:lnTo>
                      <a:pt x="1472" y="9"/>
                    </a:lnTo>
                    <a:lnTo>
                      <a:pt x="1471" y="10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0"/>
                    </a:lnTo>
                    <a:lnTo>
                      <a:pt x="1384" y="9"/>
                    </a:lnTo>
                    <a:lnTo>
                      <a:pt x="1382" y="8"/>
                    </a:lnTo>
                    <a:lnTo>
                      <a:pt x="1382" y="6"/>
                    </a:lnTo>
                    <a:lnTo>
                      <a:pt x="1382" y="3"/>
                    </a:lnTo>
                    <a:lnTo>
                      <a:pt x="1384" y="1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1"/>
                    </a:lnTo>
                    <a:lnTo>
                      <a:pt x="1612" y="3"/>
                    </a:lnTo>
                    <a:lnTo>
                      <a:pt x="1613" y="6"/>
                    </a:lnTo>
                    <a:lnTo>
                      <a:pt x="1612" y="8"/>
                    </a:lnTo>
                    <a:lnTo>
                      <a:pt x="1611" y="9"/>
                    </a:lnTo>
                    <a:lnTo>
                      <a:pt x="1608" y="10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0"/>
                    </a:lnTo>
                    <a:lnTo>
                      <a:pt x="1521" y="9"/>
                    </a:lnTo>
                    <a:lnTo>
                      <a:pt x="1520" y="8"/>
                    </a:lnTo>
                    <a:lnTo>
                      <a:pt x="1520" y="6"/>
                    </a:lnTo>
                    <a:lnTo>
                      <a:pt x="1520" y="3"/>
                    </a:lnTo>
                    <a:lnTo>
                      <a:pt x="1521" y="1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1"/>
                    </a:lnTo>
                    <a:lnTo>
                      <a:pt x="1750" y="3"/>
                    </a:lnTo>
                    <a:lnTo>
                      <a:pt x="1750" y="6"/>
                    </a:lnTo>
                    <a:lnTo>
                      <a:pt x="1750" y="8"/>
                    </a:lnTo>
                    <a:lnTo>
                      <a:pt x="1749" y="9"/>
                    </a:lnTo>
                    <a:lnTo>
                      <a:pt x="1747" y="10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0"/>
                    </a:lnTo>
                    <a:lnTo>
                      <a:pt x="1660" y="9"/>
                    </a:lnTo>
                    <a:lnTo>
                      <a:pt x="1659" y="8"/>
                    </a:lnTo>
                    <a:lnTo>
                      <a:pt x="1659" y="6"/>
                    </a:lnTo>
                    <a:lnTo>
                      <a:pt x="1659" y="3"/>
                    </a:lnTo>
                    <a:lnTo>
                      <a:pt x="1660" y="1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1"/>
                    </a:lnTo>
                    <a:lnTo>
                      <a:pt x="1889" y="3"/>
                    </a:lnTo>
                    <a:lnTo>
                      <a:pt x="1889" y="6"/>
                    </a:lnTo>
                    <a:lnTo>
                      <a:pt x="1889" y="8"/>
                    </a:lnTo>
                    <a:lnTo>
                      <a:pt x="1886" y="9"/>
                    </a:lnTo>
                    <a:lnTo>
                      <a:pt x="1885" y="10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0"/>
                    </a:lnTo>
                    <a:lnTo>
                      <a:pt x="1798" y="9"/>
                    </a:lnTo>
                    <a:lnTo>
                      <a:pt x="1797" y="8"/>
                    </a:lnTo>
                    <a:lnTo>
                      <a:pt x="1797" y="6"/>
                    </a:lnTo>
                    <a:lnTo>
                      <a:pt x="1797" y="3"/>
                    </a:lnTo>
                    <a:lnTo>
                      <a:pt x="1798" y="1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1"/>
                    </a:lnTo>
                    <a:lnTo>
                      <a:pt x="2026" y="3"/>
                    </a:lnTo>
                    <a:lnTo>
                      <a:pt x="2027" y="6"/>
                    </a:lnTo>
                    <a:lnTo>
                      <a:pt x="2026" y="8"/>
                    </a:lnTo>
                    <a:lnTo>
                      <a:pt x="2025" y="9"/>
                    </a:lnTo>
                    <a:lnTo>
                      <a:pt x="2024" y="10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0"/>
                    </a:lnTo>
                    <a:lnTo>
                      <a:pt x="1937" y="9"/>
                    </a:lnTo>
                    <a:lnTo>
                      <a:pt x="1935" y="8"/>
                    </a:lnTo>
                    <a:lnTo>
                      <a:pt x="1935" y="6"/>
                    </a:lnTo>
                    <a:lnTo>
                      <a:pt x="1935" y="3"/>
                    </a:lnTo>
                    <a:lnTo>
                      <a:pt x="1937" y="1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1"/>
                    </a:lnTo>
                    <a:lnTo>
                      <a:pt x="2165" y="3"/>
                    </a:lnTo>
                    <a:lnTo>
                      <a:pt x="2166" y="6"/>
                    </a:lnTo>
                    <a:lnTo>
                      <a:pt x="2165" y="8"/>
                    </a:lnTo>
                    <a:lnTo>
                      <a:pt x="2163" y="9"/>
                    </a:lnTo>
                    <a:lnTo>
                      <a:pt x="2161" y="10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0"/>
                    </a:lnTo>
                    <a:lnTo>
                      <a:pt x="2074" y="9"/>
                    </a:lnTo>
                    <a:lnTo>
                      <a:pt x="2073" y="8"/>
                    </a:lnTo>
                    <a:lnTo>
                      <a:pt x="2073" y="6"/>
                    </a:lnTo>
                    <a:lnTo>
                      <a:pt x="2073" y="3"/>
                    </a:lnTo>
                    <a:lnTo>
                      <a:pt x="2074" y="1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1"/>
                    </a:lnTo>
                    <a:lnTo>
                      <a:pt x="2303" y="3"/>
                    </a:lnTo>
                    <a:lnTo>
                      <a:pt x="2303" y="6"/>
                    </a:lnTo>
                    <a:lnTo>
                      <a:pt x="2303" y="8"/>
                    </a:lnTo>
                    <a:lnTo>
                      <a:pt x="2302" y="9"/>
                    </a:lnTo>
                    <a:lnTo>
                      <a:pt x="2300" y="10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0"/>
                    </a:lnTo>
                    <a:lnTo>
                      <a:pt x="2213" y="9"/>
                    </a:lnTo>
                    <a:lnTo>
                      <a:pt x="2212" y="8"/>
                    </a:lnTo>
                    <a:lnTo>
                      <a:pt x="2212" y="6"/>
                    </a:lnTo>
                    <a:lnTo>
                      <a:pt x="2212" y="3"/>
                    </a:lnTo>
                    <a:lnTo>
                      <a:pt x="2213" y="1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1"/>
                    </a:lnTo>
                    <a:lnTo>
                      <a:pt x="2442" y="3"/>
                    </a:lnTo>
                    <a:lnTo>
                      <a:pt x="2442" y="6"/>
                    </a:lnTo>
                    <a:lnTo>
                      <a:pt x="2442" y="8"/>
                    </a:lnTo>
                    <a:lnTo>
                      <a:pt x="2439" y="9"/>
                    </a:lnTo>
                    <a:lnTo>
                      <a:pt x="2438" y="10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0"/>
                    </a:lnTo>
                    <a:lnTo>
                      <a:pt x="2351" y="9"/>
                    </a:lnTo>
                    <a:lnTo>
                      <a:pt x="2350" y="8"/>
                    </a:lnTo>
                    <a:lnTo>
                      <a:pt x="2350" y="6"/>
                    </a:lnTo>
                    <a:lnTo>
                      <a:pt x="2350" y="3"/>
                    </a:lnTo>
                    <a:lnTo>
                      <a:pt x="2351" y="1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1"/>
                    </a:lnTo>
                    <a:lnTo>
                      <a:pt x="2579" y="3"/>
                    </a:lnTo>
                    <a:lnTo>
                      <a:pt x="2580" y="6"/>
                    </a:lnTo>
                    <a:lnTo>
                      <a:pt x="2579" y="8"/>
                    </a:lnTo>
                    <a:lnTo>
                      <a:pt x="2578" y="9"/>
                    </a:lnTo>
                    <a:lnTo>
                      <a:pt x="2577" y="10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0"/>
                    </a:lnTo>
                    <a:lnTo>
                      <a:pt x="2490" y="9"/>
                    </a:lnTo>
                    <a:lnTo>
                      <a:pt x="2487" y="8"/>
                    </a:lnTo>
                    <a:lnTo>
                      <a:pt x="2487" y="6"/>
                    </a:lnTo>
                    <a:lnTo>
                      <a:pt x="2487" y="3"/>
                    </a:lnTo>
                    <a:lnTo>
                      <a:pt x="2490" y="1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1"/>
                    </a:lnTo>
                    <a:lnTo>
                      <a:pt x="2718" y="3"/>
                    </a:lnTo>
                    <a:lnTo>
                      <a:pt x="2719" y="6"/>
                    </a:lnTo>
                    <a:lnTo>
                      <a:pt x="2718" y="8"/>
                    </a:lnTo>
                    <a:lnTo>
                      <a:pt x="2716" y="9"/>
                    </a:lnTo>
                    <a:lnTo>
                      <a:pt x="2714" y="10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0"/>
                    </a:lnTo>
                    <a:lnTo>
                      <a:pt x="2627" y="9"/>
                    </a:lnTo>
                    <a:lnTo>
                      <a:pt x="2626" y="8"/>
                    </a:lnTo>
                    <a:lnTo>
                      <a:pt x="2626" y="6"/>
                    </a:lnTo>
                    <a:lnTo>
                      <a:pt x="2626" y="3"/>
                    </a:lnTo>
                    <a:lnTo>
                      <a:pt x="2627" y="1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1"/>
                    </a:lnTo>
                    <a:lnTo>
                      <a:pt x="2856" y="3"/>
                    </a:lnTo>
                    <a:lnTo>
                      <a:pt x="2856" y="6"/>
                    </a:lnTo>
                    <a:lnTo>
                      <a:pt x="2856" y="8"/>
                    </a:lnTo>
                    <a:lnTo>
                      <a:pt x="2855" y="9"/>
                    </a:lnTo>
                    <a:lnTo>
                      <a:pt x="2852" y="10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0"/>
                    </a:lnTo>
                    <a:lnTo>
                      <a:pt x="2766" y="9"/>
                    </a:lnTo>
                    <a:lnTo>
                      <a:pt x="2765" y="8"/>
                    </a:lnTo>
                    <a:lnTo>
                      <a:pt x="2765" y="6"/>
                    </a:lnTo>
                    <a:lnTo>
                      <a:pt x="2765" y="3"/>
                    </a:lnTo>
                    <a:lnTo>
                      <a:pt x="2766" y="1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1"/>
                    </a:lnTo>
                    <a:lnTo>
                      <a:pt x="2995" y="3"/>
                    </a:lnTo>
                    <a:lnTo>
                      <a:pt x="2995" y="6"/>
                    </a:lnTo>
                    <a:lnTo>
                      <a:pt x="2995" y="8"/>
                    </a:lnTo>
                    <a:lnTo>
                      <a:pt x="2992" y="9"/>
                    </a:lnTo>
                    <a:lnTo>
                      <a:pt x="2991" y="10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0"/>
                    </a:lnTo>
                    <a:lnTo>
                      <a:pt x="2904" y="9"/>
                    </a:lnTo>
                    <a:lnTo>
                      <a:pt x="2903" y="8"/>
                    </a:lnTo>
                    <a:lnTo>
                      <a:pt x="2903" y="6"/>
                    </a:lnTo>
                    <a:lnTo>
                      <a:pt x="2903" y="3"/>
                    </a:lnTo>
                    <a:lnTo>
                      <a:pt x="2904" y="1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1"/>
                    </a:lnTo>
                    <a:lnTo>
                      <a:pt x="3132" y="3"/>
                    </a:lnTo>
                    <a:lnTo>
                      <a:pt x="3133" y="6"/>
                    </a:lnTo>
                    <a:lnTo>
                      <a:pt x="3132" y="8"/>
                    </a:lnTo>
                    <a:lnTo>
                      <a:pt x="3131" y="9"/>
                    </a:lnTo>
                    <a:lnTo>
                      <a:pt x="3130" y="10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0"/>
                    </a:lnTo>
                    <a:lnTo>
                      <a:pt x="3042" y="9"/>
                    </a:lnTo>
                    <a:lnTo>
                      <a:pt x="3040" y="8"/>
                    </a:lnTo>
                    <a:lnTo>
                      <a:pt x="3040" y="6"/>
                    </a:lnTo>
                    <a:lnTo>
                      <a:pt x="3040" y="3"/>
                    </a:lnTo>
                    <a:lnTo>
                      <a:pt x="3042" y="1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1"/>
                    </a:lnTo>
                    <a:lnTo>
                      <a:pt x="3270" y="3"/>
                    </a:lnTo>
                    <a:lnTo>
                      <a:pt x="3272" y="6"/>
                    </a:lnTo>
                    <a:lnTo>
                      <a:pt x="3270" y="8"/>
                    </a:lnTo>
                    <a:lnTo>
                      <a:pt x="3269" y="9"/>
                    </a:lnTo>
                    <a:lnTo>
                      <a:pt x="3267" y="10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0"/>
                    </a:lnTo>
                    <a:lnTo>
                      <a:pt x="3180" y="9"/>
                    </a:lnTo>
                    <a:lnTo>
                      <a:pt x="3179" y="8"/>
                    </a:lnTo>
                    <a:lnTo>
                      <a:pt x="3179" y="6"/>
                    </a:lnTo>
                    <a:lnTo>
                      <a:pt x="3179" y="3"/>
                    </a:lnTo>
                    <a:lnTo>
                      <a:pt x="3180" y="1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1"/>
                    </a:lnTo>
                    <a:lnTo>
                      <a:pt x="3409" y="3"/>
                    </a:lnTo>
                    <a:lnTo>
                      <a:pt x="3409" y="6"/>
                    </a:lnTo>
                    <a:lnTo>
                      <a:pt x="3409" y="8"/>
                    </a:lnTo>
                    <a:lnTo>
                      <a:pt x="3408" y="9"/>
                    </a:lnTo>
                    <a:lnTo>
                      <a:pt x="3405" y="10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0"/>
                    </a:lnTo>
                    <a:lnTo>
                      <a:pt x="3319" y="9"/>
                    </a:lnTo>
                    <a:lnTo>
                      <a:pt x="3317" y="8"/>
                    </a:lnTo>
                    <a:lnTo>
                      <a:pt x="3317" y="6"/>
                    </a:lnTo>
                    <a:lnTo>
                      <a:pt x="3317" y="3"/>
                    </a:lnTo>
                    <a:lnTo>
                      <a:pt x="3319" y="1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1"/>
                    </a:lnTo>
                    <a:lnTo>
                      <a:pt x="3547" y="3"/>
                    </a:lnTo>
                    <a:lnTo>
                      <a:pt x="3547" y="6"/>
                    </a:lnTo>
                    <a:lnTo>
                      <a:pt x="3547" y="8"/>
                    </a:lnTo>
                    <a:lnTo>
                      <a:pt x="3545" y="9"/>
                    </a:lnTo>
                    <a:lnTo>
                      <a:pt x="3544" y="10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0"/>
                    </a:lnTo>
                    <a:lnTo>
                      <a:pt x="3457" y="9"/>
                    </a:lnTo>
                    <a:lnTo>
                      <a:pt x="3456" y="8"/>
                    </a:lnTo>
                    <a:lnTo>
                      <a:pt x="3456" y="6"/>
                    </a:lnTo>
                    <a:lnTo>
                      <a:pt x="3456" y="3"/>
                    </a:lnTo>
                    <a:lnTo>
                      <a:pt x="3457" y="1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1"/>
                    </a:lnTo>
                    <a:lnTo>
                      <a:pt x="3685" y="3"/>
                    </a:lnTo>
                    <a:lnTo>
                      <a:pt x="3686" y="6"/>
                    </a:lnTo>
                    <a:lnTo>
                      <a:pt x="3685" y="8"/>
                    </a:lnTo>
                    <a:lnTo>
                      <a:pt x="3684" y="9"/>
                    </a:lnTo>
                    <a:lnTo>
                      <a:pt x="3682" y="10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0"/>
                    </a:lnTo>
                    <a:lnTo>
                      <a:pt x="3594" y="9"/>
                    </a:lnTo>
                    <a:lnTo>
                      <a:pt x="3593" y="8"/>
                    </a:lnTo>
                    <a:lnTo>
                      <a:pt x="3593" y="6"/>
                    </a:lnTo>
                    <a:lnTo>
                      <a:pt x="3593" y="3"/>
                    </a:lnTo>
                    <a:lnTo>
                      <a:pt x="3594" y="1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1"/>
                    </a:lnTo>
                    <a:lnTo>
                      <a:pt x="3823" y="3"/>
                    </a:lnTo>
                    <a:lnTo>
                      <a:pt x="3825" y="6"/>
                    </a:lnTo>
                    <a:lnTo>
                      <a:pt x="3823" y="8"/>
                    </a:lnTo>
                    <a:lnTo>
                      <a:pt x="3822" y="9"/>
                    </a:lnTo>
                    <a:lnTo>
                      <a:pt x="3820" y="10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0"/>
                    </a:lnTo>
                    <a:lnTo>
                      <a:pt x="3733" y="9"/>
                    </a:lnTo>
                    <a:lnTo>
                      <a:pt x="3732" y="8"/>
                    </a:lnTo>
                    <a:lnTo>
                      <a:pt x="3732" y="6"/>
                    </a:lnTo>
                    <a:lnTo>
                      <a:pt x="3732" y="3"/>
                    </a:lnTo>
                    <a:lnTo>
                      <a:pt x="3733" y="1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1"/>
                    </a:lnTo>
                    <a:lnTo>
                      <a:pt x="3962" y="3"/>
                    </a:lnTo>
                    <a:lnTo>
                      <a:pt x="3962" y="6"/>
                    </a:lnTo>
                    <a:lnTo>
                      <a:pt x="3962" y="8"/>
                    </a:lnTo>
                    <a:lnTo>
                      <a:pt x="3961" y="9"/>
                    </a:lnTo>
                    <a:lnTo>
                      <a:pt x="3958" y="10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0"/>
                    </a:lnTo>
                    <a:lnTo>
                      <a:pt x="3872" y="9"/>
                    </a:lnTo>
                    <a:lnTo>
                      <a:pt x="3870" y="8"/>
                    </a:lnTo>
                    <a:lnTo>
                      <a:pt x="3870" y="6"/>
                    </a:lnTo>
                    <a:lnTo>
                      <a:pt x="3870" y="3"/>
                    </a:lnTo>
                    <a:lnTo>
                      <a:pt x="3872" y="1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1"/>
                    </a:lnTo>
                    <a:lnTo>
                      <a:pt x="4100" y="3"/>
                    </a:lnTo>
                    <a:lnTo>
                      <a:pt x="4100" y="6"/>
                    </a:lnTo>
                    <a:lnTo>
                      <a:pt x="4100" y="8"/>
                    </a:lnTo>
                    <a:lnTo>
                      <a:pt x="4098" y="9"/>
                    </a:lnTo>
                    <a:lnTo>
                      <a:pt x="4097" y="10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0"/>
                    </a:lnTo>
                    <a:lnTo>
                      <a:pt x="4010" y="9"/>
                    </a:lnTo>
                    <a:lnTo>
                      <a:pt x="4009" y="8"/>
                    </a:lnTo>
                    <a:lnTo>
                      <a:pt x="4009" y="6"/>
                    </a:lnTo>
                    <a:lnTo>
                      <a:pt x="4009" y="3"/>
                    </a:lnTo>
                    <a:lnTo>
                      <a:pt x="4010" y="1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1"/>
                    </a:lnTo>
                    <a:lnTo>
                      <a:pt x="4238" y="3"/>
                    </a:lnTo>
                    <a:lnTo>
                      <a:pt x="4239" y="6"/>
                    </a:lnTo>
                    <a:lnTo>
                      <a:pt x="4238" y="8"/>
                    </a:lnTo>
                    <a:lnTo>
                      <a:pt x="4236" y="9"/>
                    </a:lnTo>
                    <a:lnTo>
                      <a:pt x="4235" y="10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0"/>
                    </a:lnTo>
                    <a:lnTo>
                      <a:pt x="4147" y="9"/>
                    </a:lnTo>
                    <a:lnTo>
                      <a:pt x="4146" y="8"/>
                    </a:lnTo>
                    <a:lnTo>
                      <a:pt x="4146" y="6"/>
                    </a:lnTo>
                    <a:lnTo>
                      <a:pt x="4146" y="3"/>
                    </a:lnTo>
                    <a:lnTo>
                      <a:pt x="4147" y="1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1"/>
                    </a:lnTo>
                    <a:lnTo>
                      <a:pt x="4376" y="3"/>
                    </a:lnTo>
                    <a:lnTo>
                      <a:pt x="4377" y="6"/>
                    </a:lnTo>
                    <a:lnTo>
                      <a:pt x="4376" y="8"/>
                    </a:lnTo>
                    <a:lnTo>
                      <a:pt x="4375" y="9"/>
                    </a:lnTo>
                    <a:lnTo>
                      <a:pt x="4373" y="10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0"/>
                    </a:lnTo>
                    <a:lnTo>
                      <a:pt x="4286" y="9"/>
                    </a:lnTo>
                    <a:lnTo>
                      <a:pt x="4285" y="8"/>
                    </a:lnTo>
                    <a:lnTo>
                      <a:pt x="4285" y="6"/>
                    </a:lnTo>
                    <a:lnTo>
                      <a:pt x="4285" y="3"/>
                    </a:lnTo>
                    <a:lnTo>
                      <a:pt x="4286" y="1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1"/>
                    </a:lnTo>
                    <a:lnTo>
                      <a:pt x="4515" y="3"/>
                    </a:lnTo>
                    <a:lnTo>
                      <a:pt x="4515" y="6"/>
                    </a:lnTo>
                    <a:lnTo>
                      <a:pt x="4515" y="8"/>
                    </a:lnTo>
                    <a:lnTo>
                      <a:pt x="4514" y="9"/>
                    </a:lnTo>
                    <a:lnTo>
                      <a:pt x="4511" y="10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0"/>
                    </a:lnTo>
                    <a:lnTo>
                      <a:pt x="4424" y="9"/>
                    </a:lnTo>
                    <a:lnTo>
                      <a:pt x="4423" y="8"/>
                    </a:lnTo>
                    <a:lnTo>
                      <a:pt x="4423" y="6"/>
                    </a:lnTo>
                    <a:lnTo>
                      <a:pt x="4423" y="3"/>
                    </a:lnTo>
                    <a:lnTo>
                      <a:pt x="4424" y="1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1"/>
                    </a:lnTo>
                    <a:lnTo>
                      <a:pt x="4653" y="3"/>
                    </a:lnTo>
                    <a:lnTo>
                      <a:pt x="4653" y="6"/>
                    </a:lnTo>
                    <a:lnTo>
                      <a:pt x="4653" y="8"/>
                    </a:lnTo>
                    <a:lnTo>
                      <a:pt x="4651" y="9"/>
                    </a:lnTo>
                    <a:lnTo>
                      <a:pt x="4650" y="10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0"/>
                    </a:lnTo>
                    <a:lnTo>
                      <a:pt x="4563" y="9"/>
                    </a:lnTo>
                    <a:lnTo>
                      <a:pt x="4562" y="8"/>
                    </a:lnTo>
                    <a:lnTo>
                      <a:pt x="4562" y="6"/>
                    </a:lnTo>
                    <a:lnTo>
                      <a:pt x="4562" y="3"/>
                    </a:lnTo>
                    <a:lnTo>
                      <a:pt x="4563" y="1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1"/>
                    </a:lnTo>
                    <a:lnTo>
                      <a:pt x="4791" y="3"/>
                    </a:lnTo>
                    <a:lnTo>
                      <a:pt x="4792" y="6"/>
                    </a:lnTo>
                    <a:lnTo>
                      <a:pt x="4791" y="8"/>
                    </a:lnTo>
                    <a:lnTo>
                      <a:pt x="4789" y="9"/>
                    </a:lnTo>
                    <a:lnTo>
                      <a:pt x="4788" y="10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0"/>
                    </a:lnTo>
                    <a:lnTo>
                      <a:pt x="4700" y="9"/>
                    </a:lnTo>
                    <a:lnTo>
                      <a:pt x="4699" y="8"/>
                    </a:lnTo>
                    <a:lnTo>
                      <a:pt x="4699" y="6"/>
                    </a:lnTo>
                    <a:lnTo>
                      <a:pt x="4699" y="3"/>
                    </a:lnTo>
                    <a:lnTo>
                      <a:pt x="4700" y="1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1"/>
                    </a:lnTo>
                    <a:lnTo>
                      <a:pt x="4929" y="3"/>
                    </a:lnTo>
                    <a:lnTo>
                      <a:pt x="4930" y="6"/>
                    </a:lnTo>
                    <a:lnTo>
                      <a:pt x="4929" y="8"/>
                    </a:lnTo>
                    <a:lnTo>
                      <a:pt x="4928" y="9"/>
                    </a:lnTo>
                    <a:lnTo>
                      <a:pt x="4926" y="10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0"/>
                    </a:lnTo>
                    <a:lnTo>
                      <a:pt x="4839" y="9"/>
                    </a:lnTo>
                    <a:lnTo>
                      <a:pt x="4838" y="8"/>
                    </a:lnTo>
                    <a:lnTo>
                      <a:pt x="4838" y="6"/>
                    </a:lnTo>
                    <a:lnTo>
                      <a:pt x="4838" y="3"/>
                    </a:lnTo>
                    <a:lnTo>
                      <a:pt x="4839" y="1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1"/>
                    </a:lnTo>
                    <a:lnTo>
                      <a:pt x="5068" y="3"/>
                    </a:lnTo>
                    <a:lnTo>
                      <a:pt x="5068" y="6"/>
                    </a:lnTo>
                    <a:lnTo>
                      <a:pt x="5068" y="8"/>
                    </a:lnTo>
                    <a:lnTo>
                      <a:pt x="5066" y="9"/>
                    </a:lnTo>
                    <a:lnTo>
                      <a:pt x="5064" y="10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0"/>
                    </a:lnTo>
                    <a:lnTo>
                      <a:pt x="4977" y="9"/>
                    </a:lnTo>
                    <a:lnTo>
                      <a:pt x="4976" y="8"/>
                    </a:lnTo>
                    <a:lnTo>
                      <a:pt x="4976" y="6"/>
                    </a:lnTo>
                    <a:lnTo>
                      <a:pt x="4976" y="3"/>
                    </a:lnTo>
                    <a:lnTo>
                      <a:pt x="4977" y="1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1"/>
                    </a:lnTo>
                    <a:lnTo>
                      <a:pt x="5206" y="3"/>
                    </a:lnTo>
                    <a:lnTo>
                      <a:pt x="5206" y="6"/>
                    </a:lnTo>
                    <a:lnTo>
                      <a:pt x="5206" y="8"/>
                    </a:lnTo>
                    <a:lnTo>
                      <a:pt x="5204" y="9"/>
                    </a:lnTo>
                    <a:lnTo>
                      <a:pt x="5203" y="10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0"/>
                    </a:lnTo>
                    <a:lnTo>
                      <a:pt x="5116" y="9"/>
                    </a:lnTo>
                    <a:lnTo>
                      <a:pt x="5115" y="8"/>
                    </a:lnTo>
                    <a:lnTo>
                      <a:pt x="5115" y="6"/>
                    </a:lnTo>
                    <a:lnTo>
                      <a:pt x="5115" y="3"/>
                    </a:lnTo>
                    <a:lnTo>
                      <a:pt x="5116" y="1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1"/>
                    </a:lnTo>
                    <a:lnTo>
                      <a:pt x="5343" y="3"/>
                    </a:lnTo>
                    <a:lnTo>
                      <a:pt x="5345" y="6"/>
                    </a:lnTo>
                    <a:lnTo>
                      <a:pt x="5343" y="8"/>
                    </a:lnTo>
                    <a:lnTo>
                      <a:pt x="5342" y="9"/>
                    </a:lnTo>
                    <a:lnTo>
                      <a:pt x="5341" y="10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0"/>
                    </a:lnTo>
                    <a:lnTo>
                      <a:pt x="5253" y="9"/>
                    </a:lnTo>
                    <a:lnTo>
                      <a:pt x="5252" y="8"/>
                    </a:lnTo>
                    <a:lnTo>
                      <a:pt x="5252" y="6"/>
                    </a:lnTo>
                    <a:lnTo>
                      <a:pt x="5252" y="3"/>
                    </a:lnTo>
                    <a:lnTo>
                      <a:pt x="5253" y="1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1"/>
                    </a:lnTo>
                    <a:lnTo>
                      <a:pt x="5482" y="3"/>
                    </a:lnTo>
                    <a:lnTo>
                      <a:pt x="5483" y="6"/>
                    </a:lnTo>
                    <a:lnTo>
                      <a:pt x="5482" y="8"/>
                    </a:lnTo>
                    <a:lnTo>
                      <a:pt x="5481" y="9"/>
                    </a:lnTo>
                    <a:lnTo>
                      <a:pt x="5478" y="10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0"/>
                    </a:lnTo>
                    <a:lnTo>
                      <a:pt x="5392" y="9"/>
                    </a:lnTo>
                    <a:lnTo>
                      <a:pt x="5390" y="8"/>
                    </a:lnTo>
                    <a:lnTo>
                      <a:pt x="5390" y="6"/>
                    </a:lnTo>
                    <a:lnTo>
                      <a:pt x="5390" y="3"/>
                    </a:lnTo>
                    <a:lnTo>
                      <a:pt x="5392" y="1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1"/>
                    </a:lnTo>
                    <a:lnTo>
                      <a:pt x="5621" y="3"/>
                    </a:lnTo>
                    <a:lnTo>
                      <a:pt x="5621" y="6"/>
                    </a:lnTo>
                    <a:lnTo>
                      <a:pt x="5621" y="8"/>
                    </a:lnTo>
                    <a:lnTo>
                      <a:pt x="5619" y="9"/>
                    </a:lnTo>
                    <a:lnTo>
                      <a:pt x="5617" y="10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0"/>
                    </a:lnTo>
                    <a:lnTo>
                      <a:pt x="5530" y="9"/>
                    </a:lnTo>
                    <a:lnTo>
                      <a:pt x="5529" y="8"/>
                    </a:lnTo>
                    <a:lnTo>
                      <a:pt x="5529" y="6"/>
                    </a:lnTo>
                    <a:lnTo>
                      <a:pt x="5529" y="3"/>
                    </a:lnTo>
                    <a:lnTo>
                      <a:pt x="5530" y="1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1"/>
                    </a:lnTo>
                    <a:lnTo>
                      <a:pt x="5759" y="3"/>
                    </a:lnTo>
                    <a:lnTo>
                      <a:pt x="5759" y="6"/>
                    </a:lnTo>
                    <a:lnTo>
                      <a:pt x="5759" y="8"/>
                    </a:lnTo>
                    <a:lnTo>
                      <a:pt x="5757" y="9"/>
                    </a:lnTo>
                    <a:lnTo>
                      <a:pt x="5755" y="10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0"/>
                    </a:lnTo>
                    <a:lnTo>
                      <a:pt x="5669" y="9"/>
                    </a:lnTo>
                    <a:lnTo>
                      <a:pt x="5668" y="8"/>
                    </a:lnTo>
                    <a:lnTo>
                      <a:pt x="5668" y="6"/>
                    </a:lnTo>
                    <a:lnTo>
                      <a:pt x="5668" y="3"/>
                    </a:lnTo>
                    <a:lnTo>
                      <a:pt x="5669" y="1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1"/>
                    </a:lnTo>
                    <a:lnTo>
                      <a:pt x="5896" y="3"/>
                    </a:lnTo>
                    <a:lnTo>
                      <a:pt x="5898" y="6"/>
                    </a:lnTo>
                    <a:lnTo>
                      <a:pt x="5896" y="8"/>
                    </a:lnTo>
                    <a:lnTo>
                      <a:pt x="5895" y="9"/>
                    </a:lnTo>
                    <a:lnTo>
                      <a:pt x="5894" y="10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0"/>
                    </a:lnTo>
                    <a:lnTo>
                      <a:pt x="5806" y="9"/>
                    </a:lnTo>
                    <a:lnTo>
                      <a:pt x="5805" y="8"/>
                    </a:lnTo>
                    <a:lnTo>
                      <a:pt x="5805" y="6"/>
                    </a:lnTo>
                    <a:lnTo>
                      <a:pt x="5805" y="3"/>
                    </a:lnTo>
                    <a:lnTo>
                      <a:pt x="5806" y="1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1"/>
                    </a:lnTo>
                    <a:lnTo>
                      <a:pt x="6035" y="3"/>
                    </a:lnTo>
                    <a:lnTo>
                      <a:pt x="6036" y="6"/>
                    </a:lnTo>
                    <a:lnTo>
                      <a:pt x="6035" y="8"/>
                    </a:lnTo>
                    <a:lnTo>
                      <a:pt x="6034" y="9"/>
                    </a:lnTo>
                    <a:lnTo>
                      <a:pt x="6031" y="10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0"/>
                    </a:lnTo>
                    <a:lnTo>
                      <a:pt x="5945" y="9"/>
                    </a:lnTo>
                    <a:lnTo>
                      <a:pt x="5943" y="8"/>
                    </a:lnTo>
                    <a:lnTo>
                      <a:pt x="5943" y="6"/>
                    </a:lnTo>
                    <a:lnTo>
                      <a:pt x="5943" y="3"/>
                    </a:lnTo>
                    <a:lnTo>
                      <a:pt x="5945" y="1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1"/>
                    </a:lnTo>
                    <a:lnTo>
                      <a:pt x="6173" y="3"/>
                    </a:lnTo>
                    <a:lnTo>
                      <a:pt x="6173" y="6"/>
                    </a:lnTo>
                    <a:lnTo>
                      <a:pt x="6173" y="8"/>
                    </a:lnTo>
                    <a:lnTo>
                      <a:pt x="6172" y="9"/>
                    </a:lnTo>
                    <a:lnTo>
                      <a:pt x="6170" y="10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0"/>
                    </a:lnTo>
                    <a:lnTo>
                      <a:pt x="6083" y="9"/>
                    </a:lnTo>
                    <a:lnTo>
                      <a:pt x="6082" y="8"/>
                    </a:lnTo>
                    <a:lnTo>
                      <a:pt x="6082" y="6"/>
                    </a:lnTo>
                    <a:lnTo>
                      <a:pt x="6082" y="3"/>
                    </a:lnTo>
                    <a:lnTo>
                      <a:pt x="6083" y="1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1"/>
                    </a:lnTo>
                    <a:lnTo>
                      <a:pt x="6312" y="3"/>
                    </a:lnTo>
                    <a:lnTo>
                      <a:pt x="6312" y="6"/>
                    </a:lnTo>
                    <a:lnTo>
                      <a:pt x="6312" y="8"/>
                    </a:lnTo>
                    <a:lnTo>
                      <a:pt x="6310" y="9"/>
                    </a:lnTo>
                    <a:lnTo>
                      <a:pt x="6308" y="10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0"/>
                    </a:lnTo>
                    <a:lnTo>
                      <a:pt x="6222" y="9"/>
                    </a:lnTo>
                    <a:lnTo>
                      <a:pt x="6220" y="8"/>
                    </a:lnTo>
                    <a:lnTo>
                      <a:pt x="6220" y="6"/>
                    </a:lnTo>
                    <a:lnTo>
                      <a:pt x="6220" y="3"/>
                    </a:lnTo>
                    <a:lnTo>
                      <a:pt x="6222" y="1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1"/>
                    </a:lnTo>
                    <a:lnTo>
                      <a:pt x="6449" y="3"/>
                    </a:lnTo>
                    <a:lnTo>
                      <a:pt x="6450" y="6"/>
                    </a:lnTo>
                    <a:lnTo>
                      <a:pt x="6449" y="8"/>
                    </a:lnTo>
                    <a:lnTo>
                      <a:pt x="6448" y="9"/>
                    </a:lnTo>
                    <a:lnTo>
                      <a:pt x="6447" y="10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0"/>
                    </a:lnTo>
                    <a:lnTo>
                      <a:pt x="6359" y="9"/>
                    </a:lnTo>
                    <a:lnTo>
                      <a:pt x="6358" y="8"/>
                    </a:lnTo>
                    <a:lnTo>
                      <a:pt x="6358" y="6"/>
                    </a:lnTo>
                    <a:lnTo>
                      <a:pt x="6358" y="3"/>
                    </a:lnTo>
                    <a:lnTo>
                      <a:pt x="6359" y="1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1"/>
                    </a:lnTo>
                    <a:lnTo>
                      <a:pt x="6588" y="3"/>
                    </a:lnTo>
                    <a:lnTo>
                      <a:pt x="6589" y="6"/>
                    </a:lnTo>
                    <a:lnTo>
                      <a:pt x="6588" y="8"/>
                    </a:lnTo>
                    <a:lnTo>
                      <a:pt x="6587" y="9"/>
                    </a:lnTo>
                    <a:lnTo>
                      <a:pt x="6584" y="10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0"/>
                    </a:lnTo>
                    <a:lnTo>
                      <a:pt x="6497" y="9"/>
                    </a:lnTo>
                    <a:lnTo>
                      <a:pt x="6496" y="8"/>
                    </a:lnTo>
                    <a:lnTo>
                      <a:pt x="6496" y="6"/>
                    </a:lnTo>
                    <a:lnTo>
                      <a:pt x="6496" y="3"/>
                    </a:lnTo>
                    <a:lnTo>
                      <a:pt x="6497" y="1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1"/>
                    </a:lnTo>
                    <a:lnTo>
                      <a:pt x="6726" y="3"/>
                    </a:lnTo>
                    <a:lnTo>
                      <a:pt x="6726" y="6"/>
                    </a:lnTo>
                    <a:lnTo>
                      <a:pt x="6726" y="8"/>
                    </a:lnTo>
                    <a:lnTo>
                      <a:pt x="6725" y="9"/>
                    </a:lnTo>
                    <a:lnTo>
                      <a:pt x="6723" y="10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0"/>
                    </a:lnTo>
                    <a:lnTo>
                      <a:pt x="6636" y="9"/>
                    </a:lnTo>
                    <a:lnTo>
                      <a:pt x="6635" y="8"/>
                    </a:lnTo>
                    <a:lnTo>
                      <a:pt x="6635" y="6"/>
                    </a:lnTo>
                    <a:lnTo>
                      <a:pt x="6635" y="3"/>
                    </a:lnTo>
                    <a:lnTo>
                      <a:pt x="6636" y="1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1"/>
                    </a:lnTo>
                    <a:lnTo>
                      <a:pt x="6865" y="3"/>
                    </a:lnTo>
                    <a:lnTo>
                      <a:pt x="6865" y="6"/>
                    </a:lnTo>
                    <a:lnTo>
                      <a:pt x="6865" y="8"/>
                    </a:lnTo>
                    <a:lnTo>
                      <a:pt x="6862" y="9"/>
                    </a:lnTo>
                    <a:lnTo>
                      <a:pt x="6861" y="10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0"/>
                    </a:lnTo>
                    <a:lnTo>
                      <a:pt x="6775" y="9"/>
                    </a:lnTo>
                    <a:lnTo>
                      <a:pt x="6773" y="8"/>
                    </a:lnTo>
                    <a:lnTo>
                      <a:pt x="6773" y="6"/>
                    </a:lnTo>
                    <a:lnTo>
                      <a:pt x="6773" y="3"/>
                    </a:lnTo>
                    <a:lnTo>
                      <a:pt x="6775" y="1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1"/>
                    </a:lnTo>
                    <a:lnTo>
                      <a:pt x="7002" y="3"/>
                    </a:lnTo>
                    <a:lnTo>
                      <a:pt x="7003" y="6"/>
                    </a:lnTo>
                    <a:lnTo>
                      <a:pt x="7002" y="8"/>
                    </a:lnTo>
                    <a:lnTo>
                      <a:pt x="7001" y="9"/>
                    </a:lnTo>
                    <a:lnTo>
                      <a:pt x="7000" y="10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0"/>
                    </a:lnTo>
                    <a:lnTo>
                      <a:pt x="6912" y="9"/>
                    </a:lnTo>
                    <a:lnTo>
                      <a:pt x="6911" y="8"/>
                    </a:lnTo>
                    <a:lnTo>
                      <a:pt x="6911" y="6"/>
                    </a:lnTo>
                    <a:lnTo>
                      <a:pt x="6911" y="3"/>
                    </a:lnTo>
                    <a:lnTo>
                      <a:pt x="6912" y="1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1"/>
                    </a:lnTo>
                    <a:lnTo>
                      <a:pt x="7141" y="3"/>
                    </a:lnTo>
                    <a:lnTo>
                      <a:pt x="7142" y="6"/>
                    </a:lnTo>
                    <a:lnTo>
                      <a:pt x="7141" y="8"/>
                    </a:lnTo>
                    <a:lnTo>
                      <a:pt x="7139" y="9"/>
                    </a:lnTo>
                    <a:lnTo>
                      <a:pt x="7137" y="10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0"/>
                    </a:lnTo>
                    <a:lnTo>
                      <a:pt x="7050" y="9"/>
                    </a:lnTo>
                    <a:lnTo>
                      <a:pt x="7049" y="8"/>
                    </a:lnTo>
                    <a:lnTo>
                      <a:pt x="7049" y="6"/>
                    </a:lnTo>
                    <a:lnTo>
                      <a:pt x="7049" y="3"/>
                    </a:lnTo>
                    <a:lnTo>
                      <a:pt x="7050" y="1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1"/>
                    </a:lnTo>
                    <a:lnTo>
                      <a:pt x="7279" y="3"/>
                    </a:lnTo>
                    <a:lnTo>
                      <a:pt x="7279" y="6"/>
                    </a:lnTo>
                    <a:lnTo>
                      <a:pt x="7279" y="8"/>
                    </a:lnTo>
                    <a:lnTo>
                      <a:pt x="7278" y="9"/>
                    </a:lnTo>
                    <a:lnTo>
                      <a:pt x="7276" y="10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0"/>
                    </a:lnTo>
                    <a:lnTo>
                      <a:pt x="7189" y="9"/>
                    </a:lnTo>
                    <a:lnTo>
                      <a:pt x="7188" y="8"/>
                    </a:lnTo>
                    <a:lnTo>
                      <a:pt x="7188" y="6"/>
                    </a:lnTo>
                    <a:lnTo>
                      <a:pt x="7188" y="3"/>
                    </a:lnTo>
                    <a:lnTo>
                      <a:pt x="7189" y="1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1"/>
                    </a:lnTo>
                    <a:lnTo>
                      <a:pt x="7418" y="3"/>
                    </a:lnTo>
                    <a:lnTo>
                      <a:pt x="7418" y="6"/>
                    </a:lnTo>
                    <a:lnTo>
                      <a:pt x="7418" y="8"/>
                    </a:lnTo>
                    <a:lnTo>
                      <a:pt x="7415" y="9"/>
                    </a:lnTo>
                    <a:lnTo>
                      <a:pt x="7414" y="10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0"/>
                    </a:lnTo>
                    <a:lnTo>
                      <a:pt x="7327" y="9"/>
                    </a:lnTo>
                    <a:lnTo>
                      <a:pt x="7326" y="8"/>
                    </a:lnTo>
                    <a:lnTo>
                      <a:pt x="7326" y="6"/>
                    </a:lnTo>
                    <a:lnTo>
                      <a:pt x="7326" y="3"/>
                    </a:lnTo>
                    <a:lnTo>
                      <a:pt x="7327" y="1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1"/>
                    </a:lnTo>
                    <a:lnTo>
                      <a:pt x="7555" y="3"/>
                    </a:lnTo>
                    <a:lnTo>
                      <a:pt x="7556" y="6"/>
                    </a:lnTo>
                    <a:lnTo>
                      <a:pt x="7555" y="8"/>
                    </a:lnTo>
                    <a:lnTo>
                      <a:pt x="7554" y="9"/>
                    </a:lnTo>
                    <a:lnTo>
                      <a:pt x="7553" y="10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0"/>
                    </a:lnTo>
                    <a:lnTo>
                      <a:pt x="7465" y="9"/>
                    </a:lnTo>
                    <a:lnTo>
                      <a:pt x="7464" y="8"/>
                    </a:lnTo>
                    <a:lnTo>
                      <a:pt x="7464" y="6"/>
                    </a:lnTo>
                    <a:lnTo>
                      <a:pt x="7464" y="3"/>
                    </a:lnTo>
                    <a:lnTo>
                      <a:pt x="7465" y="1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1"/>
                    </a:lnTo>
                    <a:lnTo>
                      <a:pt x="7694" y="3"/>
                    </a:lnTo>
                    <a:lnTo>
                      <a:pt x="7695" y="6"/>
                    </a:lnTo>
                    <a:lnTo>
                      <a:pt x="7694" y="8"/>
                    </a:lnTo>
                    <a:lnTo>
                      <a:pt x="7692" y="9"/>
                    </a:lnTo>
                    <a:lnTo>
                      <a:pt x="7690" y="10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0"/>
                    </a:lnTo>
                    <a:lnTo>
                      <a:pt x="7603" y="9"/>
                    </a:lnTo>
                    <a:lnTo>
                      <a:pt x="7602" y="8"/>
                    </a:lnTo>
                    <a:lnTo>
                      <a:pt x="7602" y="6"/>
                    </a:lnTo>
                    <a:lnTo>
                      <a:pt x="7602" y="3"/>
                    </a:lnTo>
                    <a:lnTo>
                      <a:pt x="7603" y="1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1"/>
                    </a:lnTo>
                    <a:lnTo>
                      <a:pt x="7832" y="3"/>
                    </a:lnTo>
                    <a:lnTo>
                      <a:pt x="7832" y="6"/>
                    </a:lnTo>
                    <a:lnTo>
                      <a:pt x="7832" y="8"/>
                    </a:lnTo>
                    <a:lnTo>
                      <a:pt x="7831" y="9"/>
                    </a:lnTo>
                    <a:lnTo>
                      <a:pt x="7828" y="10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0"/>
                    </a:lnTo>
                    <a:lnTo>
                      <a:pt x="7742" y="9"/>
                    </a:lnTo>
                    <a:lnTo>
                      <a:pt x="7741" y="8"/>
                    </a:lnTo>
                    <a:lnTo>
                      <a:pt x="7741" y="6"/>
                    </a:lnTo>
                    <a:lnTo>
                      <a:pt x="7741" y="3"/>
                    </a:lnTo>
                    <a:lnTo>
                      <a:pt x="7742" y="1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1"/>
                    </a:lnTo>
                    <a:lnTo>
                      <a:pt x="7971" y="3"/>
                    </a:lnTo>
                    <a:lnTo>
                      <a:pt x="7971" y="6"/>
                    </a:lnTo>
                    <a:lnTo>
                      <a:pt x="7971" y="8"/>
                    </a:lnTo>
                    <a:lnTo>
                      <a:pt x="7968" y="9"/>
                    </a:lnTo>
                    <a:lnTo>
                      <a:pt x="7967" y="10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0"/>
                    </a:lnTo>
                    <a:lnTo>
                      <a:pt x="7880" y="9"/>
                    </a:lnTo>
                    <a:lnTo>
                      <a:pt x="7879" y="8"/>
                    </a:lnTo>
                    <a:lnTo>
                      <a:pt x="7879" y="6"/>
                    </a:lnTo>
                    <a:lnTo>
                      <a:pt x="7879" y="3"/>
                    </a:lnTo>
                    <a:lnTo>
                      <a:pt x="7880" y="1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1"/>
                    </a:lnTo>
                    <a:lnTo>
                      <a:pt x="8108" y="3"/>
                    </a:lnTo>
                    <a:lnTo>
                      <a:pt x="8109" y="6"/>
                    </a:lnTo>
                    <a:lnTo>
                      <a:pt x="8108" y="8"/>
                    </a:lnTo>
                    <a:lnTo>
                      <a:pt x="8107" y="9"/>
                    </a:lnTo>
                    <a:lnTo>
                      <a:pt x="8106" y="10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0"/>
                    </a:lnTo>
                    <a:lnTo>
                      <a:pt x="8018" y="9"/>
                    </a:lnTo>
                    <a:lnTo>
                      <a:pt x="8016" y="8"/>
                    </a:lnTo>
                    <a:lnTo>
                      <a:pt x="8016" y="6"/>
                    </a:lnTo>
                    <a:lnTo>
                      <a:pt x="8016" y="3"/>
                    </a:lnTo>
                    <a:lnTo>
                      <a:pt x="8018" y="1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1"/>
                    </a:lnTo>
                    <a:lnTo>
                      <a:pt x="8246" y="3"/>
                    </a:lnTo>
                    <a:lnTo>
                      <a:pt x="8248" y="6"/>
                    </a:lnTo>
                    <a:lnTo>
                      <a:pt x="8246" y="8"/>
                    </a:lnTo>
                    <a:lnTo>
                      <a:pt x="8245" y="9"/>
                    </a:lnTo>
                    <a:lnTo>
                      <a:pt x="8243" y="10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0"/>
                    </a:lnTo>
                    <a:lnTo>
                      <a:pt x="8156" y="9"/>
                    </a:lnTo>
                    <a:lnTo>
                      <a:pt x="8155" y="8"/>
                    </a:lnTo>
                    <a:lnTo>
                      <a:pt x="8155" y="6"/>
                    </a:lnTo>
                    <a:lnTo>
                      <a:pt x="8155" y="3"/>
                    </a:lnTo>
                    <a:lnTo>
                      <a:pt x="8156" y="1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1"/>
                    </a:lnTo>
                    <a:lnTo>
                      <a:pt x="8385" y="3"/>
                    </a:lnTo>
                    <a:lnTo>
                      <a:pt x="8385" y="6"/>
                    </a:lnTo>
                    <a:lnTo>
                      <a:pt x="8385" y="8"/>
                    </a:lnTo>
                    <a:lnTo>
                      <a:pt x="8384" y="9"/>
                    </a:lnTo>
                    <a:lnTo>
                      <a:pt x="8381" y="10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0"/>
                    </a:lnTo>
                    <a:lnTo>
                      <a:pt x="8295" y="9"/>
                    </a:lnTo>
                    <a:lnTo>
                      <a:pt x="8293" y="8"/>
                    </a:lnTo>
                    <a:lnTo>
                      <a:pt x="8293" y="6"/>
                    </a:lnTo>
                    <a:lnTo>
                      <a:pt x="8293" y="3"/>
                    </a:lnTo>
                    <a:lnTo>
                      <a:pt x="8295" y="1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1"/>
                    </a:lnTo>
                    <a:lnTo>
                      <a:pt x="8524" y="3"/>
                    </a:lnTo>
                    <a:lnTo>
                      <a:pt x="8524" y="6"/>
                    </a:lnTo>
                    <a:lnTo>
                      <a:pt x="8524" y="8"/>
                    </a:lnTo>
                    <a:lnTo>
                      <a:pt x="8521" y="9"/>
                    </a:lnTo>
                    <a:lnTo>
                      <a:pt x="8520" y="10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0"/>
                    </a:lnTo>
                    <a:lnTo>
                      <a:pt x="8433" y="9"/>
                    </a:lnTo>
                    <a:lnTo>
                      <a:pt x="8432" y="8"/>
                    </a:lnTo>
                    <a:lnTo>
                      <a:pt x="8432" y="6"/>
                    </a:lnTo>
                    <a:lnTo>
                      <a:pt x="8432" y="3"/>
                    </a:lnTo>
                    <a:lnTo>
                      <a:pt x="8433" y="1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1"/>
                    </a:lnTo>
                    <a:lnTo>
                      <a:pt x="8661" y="3"/>
                    </a:lnTo>
                    <a:lnTo>
                      <a:pt x="8662" y="6"/>
                    </a:lnTo>
                    <a:lnTo>
                      <a:pt x="8661" y="8"/>
                    </a:lnTo>
                    <a:lnTo>
                      <a:pt x="8660" y="9"/>
                    </a:lnTo>
                    <a:lnTo>
                      <a:pt x="8658" y="10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0"/>
                    </a:lnTo>
                    <a:lnTo>
                      <a:pt x="8571" y="9"/>
                    </a:lnTo>
                    <a:lnTo>
                      <a:pt x="8569" y="8"/>
                    </a:lnTo>
                    <a:lnTo>
                      <a:pt x="8569" y="6"/>
                    </a:lnTo>
                    <a:lnTo>
                      <a:pt x="8569" y="3"/>
                    </a:lnTo>
                    <a:lnTo>
                      <a:pt x="8571" y="1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1"/>
                    </a:lnTo>
                    <a:lnTo>
                      <a:pt x="8799" y="3"/>
                    </a:lnTo>
                    <a:lnTo>
                      <a:pt x="8801" y="6"/>
                    </a:lnTo>
                    <a:lnTo>
                      <a:pt x="8799" y="8"/>
                    </a:lnTo>
                    <a:lnTo>
                      <a:pt x="8798" y="9"/>
                    </a:lnTo>
                    <a:lnTo>
                      <a:pt x="8796" y="10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0"/>
                    </a:lnTo>
                    <a:lnTo>
                      <a:pt x="8709" y="9"/>
                    </a:lnTo>
                    <a:lnTo>
                      <a:pt x="8708" y="8"/>
                    </a:lnTo>
                    <a:lnTo>
                      <a:pt x="8708" y="6"/>
                    </a:lnTo>
                    <a:lnTo>
                      <a:pt x="8708" y="3"/>
                    </a:lnTo>
                    <a:lnTo>
                      <a:pt x="8709" y="1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1"/>
                    </a:lnTo>
                    <a:lnTo>
                      <a:pt x="8938" y="3"/>
                    </a:lnTo>
                    <a:lnTo>
                      <a:pt x="8938" y="6"/>
                    </a:lnTo>
                    <a:lnTo>
                      <a:pt x="8938" y="8"/>
                    </a:lnTo>
                    <a:lnTo>
                      <a:pt x="8937" y="9"/>
                    </a:lnTo>
                    <a:lnTo>
                      <a:pt x="8934" y="10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0"/>
                    </a:lnTo>
                    <a:lnTo>
                      <a:pt x="8848" y="9"/>
                    </a:lnTo>
                    <a:lnTo>
                      <a:pt x="8846" y="8"/>
                    </a:lnTo>
                    <a:lnTo>
                      <a:pt x="8846" y="6"/>
                    </a:lnTo>
                    <a:lnTo>
                      <a:pt x="8846" y="3"/>
                    </a:lnTo>
                    <a:lnTo>
                      <a:pt x="8848" y="1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1"/>
                    </a:lnTo>
                    <a:lnTo>
                      <a:pt x="9076" y="3"/>
                    </a:lnTo>
                    <a:lnTo>
                      <a:pt x="9076" y="6"/>
                    </a:lnTo>
                    <a:lnTo>
                      <a:pt x="9076" y="8"/>
                    </a:lnTo>
                    <a:lnTo>
                      <a:pt x="9074" y="9"/>
                    </a:lnTo>
                    <a:lnTo>
                      <a:pt x="9073" y="10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0"/>
                    </a:lnTo>
                    <a:lnTo>
                      <a:pt x="8986" y="9"/>
                    </a:lnTo>
                    <a:lnTo>
                      <a:pt x="8985" y="8"/>
                    </a:lnTo>
                    <a:lnTo>
                      <a:pt x="8985" y="6"/>
                    </a:lnTo>
                    <a:lnTo>
                      <a:pt x="8985" y="3"/>
                    </a:lnTo>
                    <a:lnTo>
                      <a:pt x="8986" y="1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1"/>
                    </a:lnTo>
                    <a:lnTo>
                      <a:pt x="9214" y="3"/>
                    </a:lnTo>
                    <a:lnTo>
                      <a:pt x="9215" y="6"/>
                    </a:lnTo>
                    <a:lnTo>
                      <a:pt x="9214" y="8"/>
                    </a:lnTo>
                    <a:lnTo>
                      <a:pt x="9213" y="9"/>
                    </a:lnTo>
                    <a:lnTo>
                      <a:pt x="9211" y="10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0"/>
                    </a:lnTo>
                    <a:lnTo>
                      <a:pt x="9123" y="9"/>
                    </a:lnTo>
                    <a:lnTo>
                      <a:pt x="9122" y="8"/>
                    </a:lnTo>
                    <a:lnTo>
                      <a:pt x="9122" y="6"/>
                    </a:lnTo>
                    <a:lnTo>
                      <a:pt x="9122" y="3"/>
                    </a:lnTo>
                    <a:lnTo>
                      <a:pt x="9123" y="1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1"/>
                    </a:lnTo>
                    <a:lnTo>
                      <a:pt x="9352" y="3"/>
                    </a:lnTo>
                    <a:lnTo>
                      <a:pt x="9353" y="6"/>
                    </a:lnTo>
                    <a:lnTo>
                      <a:pt x="9352" y="8"/>
                    </a:lnTo>
                    <a:lnTo>
                      <a:pt x="9351" y="9"/>
                    </a:lnTo>
                    <a:lnTo>
                      <a:pt x="9349" y="10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0"/>
                    </a:lnTo>
                    <a:lnTo>
                      <a:pt x="9262" y="9"/>
                    </a:lnTo>
                    <a:lnTo>
                      <a:pt x="9261" y="8"/>
                    </a:lnTo>
                    <a:lnTo>
                      <a:pt x="9261" y="6"/>
                    </a:lnTo>
                    <a:lnTo>
                      <a:pt x="9261" y="3"/>
                    </a:lnTo>
                    <a:lnTo>
                      <a:pt x="9262" y="1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1"/>
                    </a:lnTo>
                    <a:lnTo>
                      <a:pt x="9491" y="3"/>
                    </a:lnTo>
                    <a:lnTo>
                      <a:pt x="9491" y="6"/>
                    </a:lnTo>
                    <a:lnTo>
                      <a:pt x="9491" y="8"/>
                    </a:lnTo>
                    <a:lnTo>
                      <a:pt x="9490" y="9"/>
                    </a:lnTo>
                    <a:lnTo>
                      <a:pt x="9487" y="10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0"/>
                    </a:lnTo>
                    <a:lnTo>
                      <a:pt x="9400" y="9"/>
                    </a:lnTo>
                    <a:lnTo>
                      <a:pt x="9399" y="8"/>
                    </a:lnTo>
                    <a:lnTo>
                      <a:pt x="9399" y="6"/>
                    </a:lnTo>
                    <a:lnTo>
                      <a:pt x="9399" y="3"/>
                    </a:lnTo>
                    <a:lnTo>
                      <a:pt x="9400" y="1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1"/>
                    </a:lnTo>
                    <a:lnTo>
                      <a:pt x="9629" y="3"/>
                    </a:lnTo>
                    <a:lnTo>
                      <a:pt x="9629" y="6"/>
                    </a:lnTo>
                    <a:lnTo>
                      <a:pt x="9629" y="8"/>
                    </a:lnTo>
                    <a:lnTo>
                      <a:pt x="9627" y="9"/>
                    </a:lnTo>
                    <a:lnTo>
                      <a:pt x="9626" y="10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0"/>
                    </a:lnTo>
                    <a:lnTo>
                      <a:pt x="9539" y="9"/>
                    </a:lnTo>
                    <a:lnTo>
                      <a:pt x="9538" y="8"/>
                    </a:lnTo>
                    <a:lnTo>
                      <a:pt x="9538" y="6"/>
                    </a:lnTo>
                    <a:lnTo>
                      <a:pt x="9538" y="3"/>
                    </a:lnTo>
                    <a:lnTo>
                      <a:pt x="9539" y="1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1"/>
                    </a:lnTo>
                    <a:lnTo>
                      <a:pt x="9767" y="3"/>
                    </a:lnTo>
                    <a:lnTo>
                      <a:pt x="9768" y="6"/>
                    </a:lnTo>
                    <a:lnTo>
                      <a:pt x="9767" y="8"/>
                    </a:lnTo>
                    <a:lnTo>
                      <a:pt x="9765" y="9"/>
                    </a:lnTo>
                    <a:lnTo>
                      <a:pt x="9764" y="10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0"/>
                    </a:lnTo>
                    <a:lnTo>
                      <a:pt x="9676" y="9"/>
                    </a:lnTo>
                    <a:lnTo>
                      <a:pt x="9675" y="8"/>
                    </a:lnTo>
                    <a:lnTo>
                      <a:pt x="9675" y="6"/>
                    </a:lnTo>
                    <a:lnTo>
                      <a:pt x="9675" y="3"/>
                    </a:lnTo>
                    <a:lnTo>
                      <a:pt x="9676" y="1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1"/>
                    </a:lnTo>
                    <a:lnTo>
                      <a:pt x="9905" y="3"/>
                    </a:lnTo>
                    <a:lnTo>
                      <a:pt x="9906" y="6"/>
                    </a:lnTo>
                    <a:lnTo>
                      <a:pt x="9905" y="8"/>
                    </a:lnTo>
                    <a:lnTo>
                      <a:pt x="9904" y="9"/>
                    </a:lnTo>
                    <a:lnTo>
                      <a:pt x="9902" y="10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0"/>
                    </a:lnTo>
                    <a:lnTo>
                      <a:pt x="9815" y="9"/>
                    </a:lnTo>
                    <a:lnTo>
                      <a:pt x="9814" y="8"/>
                    </a:lnTo>
                    <a:lnTo>
                      <a:pt x="9814" y="6"/>
                    </a:lnTo>
                    <a:lnTo>
                      <a:pt x="9814" y="3"/>
                    </a:lnTo>
                    <a:lnTo>
                      <a:pt x="9815" y="1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10038" y="0"/>
                    </a:lnTo>
                    <a:lnTo>
                      <a:pt x="10040" y="0"/>
                    </a:lnTo>
                    <a:lnTo>
                      <a:pt x="10042" y="1"/>
                    </a:lnTo>
                    <a:lnTo>
                      <a:pt x="10044" y="3"/>
                    </a:lnTo>
                    <a:lnTo>
                      <a:pt x="10044" y="6"/>
                    </a:lnTo>
                    <a:lnTo>
                      <a:pt x="10044" y="8"/>
                    </a:lnTo>
                    <a:lnTo>
                      <a:pt x="10042" y="9"/>
                    </a:lnTo>
                    <a:lnTo>
                      <a:pt x="10040" y="10"/>
                    </a:lnTo>
                    <a:lnTo>
                      <a:pt x="10038" y="12"/>
                    </a:lnTo>
                    <a:lnTo>
                      <a:pt x="9958" y="12"/>
                    </a:lnTo>
                    <a:lnTo>
                      <a:pt x="9955" y="10"/>
                    </a:lnTo>
                    <a:lnTo>
                      <a:pt x="9953" y="9"/>
                    </a:lnTo>
                    <a:lnTo>
                      <a:pt x="9952" y="8"/>
                    </a:lnTo>
                    <a:lnTo>
                      <a:pt x="9952" y="6"/>
                    </a:lnTo>
                    <a:lnTo>
                      <a:pt x="9952" y="3"/>
                    </a:lnTo>
                    <a:lnTo>
                      <a:pt x="9953" y="1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  <a:moveTo>
                      <a:pt x="10095" y="0"/>
                    </a:moveTo>
                    <a:lnTo>
                      <a:pt x="10176" y="0"/>
                    </a:lnTo>
                    <a:lnTo>
                      <a:pt x="10179" y="0"/>
                    </a:lnTo>
                    <a:lnTo>
                      <a:pt x="10180" y="1"/>
                    </a:lnTo>
                    <a:lnTo>
                      <a:pt x="10182" y="3"/>
                    </a:lnTo>
                    <a:lnTo>
                      <a:pt x="10182" y="6"/>
                    </a:lnTo>
                    <a:lnTo>
                      <a:pt x="10182" y="8"/>
                    </a:lnTo>
                    <a:lnTo>
                      <a:pt x="10180" y="9"/>
                    </a:lnTo>
                    <a:lnTo>
                      <a:pt x="10179" y="10"/>
                    </a:lnTo>
                    <a:lnTo>
                      <a:pt x="10176" y="12"/>
                    </a:lnTo>
                    <a:lnTo>
                      <a:pt x="10095" y="12"/>
                    </a:lnTo>
                    <a:lnTo>
                      <a:pt x="10093" y="10"/>
                    </a:lnTo>
                    <a:lnTo>
                      <a:pt x="10092" y="9"/>
                    </a:lnTo>
                    <a:lnTo>
                      <a:pt x="10091" y="8"/>
                    </a:lnTo>
                    <a:lnTo>
                      <a:pt x="10091" y="6"/>
                    </a:lnTo>
                    <a:lnTo>
                      <a:pt x="10091" y="3"/>
                    </a:lnTo>
                    <a:lnTo>
                      <a:pt x="10092" y="1"/>
                    </a:lnTo>
                    <a:lnTo>
                      <a:pt x="10093" y="0"/>
                    </a:lnTo>
                    <a:lnTo>
                      <a:pt x="100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3175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9" name="Rectangle 261"/>
              <p:cNvSpPr>
                <a:spLocks noChangeArrowheads="1"/>
              </p:cNvSpPr>
              <p:nvPr/>
            </p:nvSpPr>
            <p:spPr bwMode="auto">
              <a:xfrm>
                <a:off x="3944938" y="692150"/>
                <a:ext cx="279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2014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0" name="Rectangle 262"/>
              <p:cNvSpPr>
                <a:spLocks noChangeArrowheads="1"/>
              </p:cNvSpPr>
              <p:nvPr/>
            </p:nvSpPr>
            <p:spPr bwMode="auto">
              <a:xfrm>
                <a:off x="6391275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2016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1" name="Freeform 263"/>
              <p:cNvSpPr>
                <a:spLocks noEditPoints="1"/>
              </p:cNvSpPr>
              <p:nvPr/>
            </p:nvSpPr>
            <p:spPr bwMode="auto">
              <a:xfrm>
                <a:off x="704850" y="4654550"/>
                <a:ext cx="9072563" cy="7938"/>
              </a:xfrm>
              <a:custGeom>
                <a:avLst/>
                <a:gdLst>
                  <a:gd name="T0" fmla="*/ 2147483647 w 9988"/>
                  <a:gd name="T1" fmla="*/ 0 h 12"/>
                  <a:gd name="T2" fmla="*/ 2147483647 w 9988"/>
                  <a:gd name="T3" fmla="*/ 2147483647 h 12"/>
                  <a:gd name="T4" fmla="*/ 2147483647 w 9988"/>
                  <a:gd name="T5" fmla="*/ 2147483647 h 12"/>
                  <a:gd name="T6" fmla="*/ 2147483647 w 9988"/>
                  <a:gd name="T7" fmla="*/ 2147483647 h 12"/>
                  <a:gd name="T8" fmla="*/ 2147483647 w 9988"/>
                  <a:gd name="T9" fmla="*/ 2147483647 h 12"/>
                  <a:gd name="T10" fmla="*/ 2147483647 w 9988"/>
                  <a:gd name="T11" fmla="*/ 0 h 12"/>
                  <a:gd name="T12" fmla="*/ 2147483647 w 9988"/>
                  <a:gd name="T13" fmla="*/ 0 h 12"/>
                  <a:gd name="T14" fmla="*/ 2147483647 w 9988"/>
                  <a:gd name="T15" fmla="*/ 2147483647 h 12"/>
                  <a:gd name="T16" fmla="*/ 2147483647 w 9988"/>
                  <a:gd name="T17" fmla="*/ 2147483647 h 12"/>
                  <a:gd name="T18" fmla="*/ 2147483647 w 9988"/>
                  <a:gd name="T19" fmla="*/ 2147483647 h 12"/>
                  <a:gd name="T20" fmla="*/ 2147483647 w 9988"/>
                  <a:gd name="T21" fmla="*/ 2147483647 h 12"/>
                  <a:gd name="T22" fmla="*/ 2147483647 w 9988"/>
                  <a:gd name="T23" fmla="*/ 2147483647 h 12"/>
                  <a:gd name="T24" fmla="*/ 2147483647 w 9988"/>
                  <a:gd name="T25" fmla="*/ 0 h 12"/>
                  <a:gd name="T26" fmla="*/ 2147483647 w 9988"/>
                  <a:gd name="T27" fmla="*/ 0 h 12"/>
                  <a:gd name="T28" fmla="*/ 2147483647 w 9988"/>
                  <a:gd name="T29" fmla="*/ 2147483647 h 12"/>
                  <a:gd name="T30" fmla="*/ 2147483647 w 9988"/>
                  <a:gd name="T31" fmla="*/ 2147483647 h 12"/>
                  <a:gd name="T32" fmla="*/ 2147483647 w 9988"/>
                  <a:gd name="T33" fmla="*/ 2147483647 h 12"/>
                  <a:gd name="T34" fmla="*/ 2147483647 w 9988"/>
                  <a:gd name="T35" fmla="*/ 2147483647 h 12"/>
                  <a:gd name="T36" fmla="*/ 2147483647 w 9988"/>
                  <a:gd name="T37" fmla="*/ 2147483647 h 12"/>
                  <a:gd name="T38" fmla="*/ 2147483647 w 9988"/>
                  <a:gd name="T39" fmla="*/ 0 h 12"/>
                  <a:gd name="T40" fmla="*/ 2147483647 w 9988"/>
                  <a:gd name="T41" fmla="*/ 0 h 12"/>
                  <a:gd name="T42" fmla="*/ 2147483647 w 9988"/>
                  <a:gd name="T43" fmla="*/ 2147483647 h 12"/>
                  <a:gd name="T44" fmla="*/ 2147483647 w 9988"/>
                  <a:gd name="T45" fmla="*/ 2147483647 h 12"/>
                  <a:gd name="T46" fmla="*/ 2147483647 w 9988"/>
                  <a:gd name="T47" fmla="*/ 2147483647 h 12"/>
                  <a:gd name="T48" fmla="*/ 2147483647 w 9988"/>
                  <a:gd name="T49" fmla="*/ 2147483647 h 12"/>
                  <a:gd name="T50" fmla="*/ 2147483647 w 9988"/>
                  <a:gd name="T51" fmla="*/ 0 h 12"/>
                  <a:gd name="T52" fmla="*/ 2147483647 w 9988"/>
                  <a:gd name="T53" fmla="*/ 0 h 12"/>
                  <a:gd name="T54" fmla="*/ 2147483647 w 9988"/>
                  <a:gd name="T55" fmla="*/ 2147483647 h 12"/>
                  <a:gd name="T56" fmla="*/ 2147483647 w 9988"/>
                  <a:gd name="T57" fmla="*/ 2147483647 h 12"/>
                  <a:gd name="T58" fmla="*/ 2147483647 w 9988"/>
                  <a:gd name="T59" fmla="*/ 2147483647 h 12"/>
                  <a:gd name="T60" fmla="*/ 2147483647 w 9988"/>
                  <a:gd name="T61" fmla="*/ 2147483647 h 12"/>
                  <a:gd name="T62" fmla="*/ 2147483647 w 9988"/>
                  <a:gd name="T63" fmla="*/ 2147483647 h 12"/>
                  <a:gd name="T64" fmla="*/ 2147483647 w 9988"/>
                  <a:gd name="T65" fmla="*/ 0 h 12"/>
                  <a:gd name="T66" fmla="*/ 2147483647 w 9988"/>
                  <a:gd name="T67" fmla="*/ 0 h 12"/>
                  <a:gd name="T68" fmla="*/ 2147483647 w 9988"/>
                  <a:gd name="T69" fmla="*/ 2147483647 h 12"/>
                  <a:gd name="T70" fmla="*/ 2147483647 w 9988"/>
                  <a:gd name="T71" fmla="*/ 2147483647 h 12"/>
                  <a:gd name="T72" fmla="*/ 2147483647 w 9988"/>
                  <a:gd name="T73" fmla="*/ 2147483647 h 12"/>
                  <a:gd name="T74" fmla="*/ 2147483647 w 9988"/>
                  <a:gd name="T75" fmla="*/ 2147483647 h 12"/>
                  <a:gd name="T76" fmla="*/ 2147483647 w 9988"/>
                  <a:gd name="T77" fmla="*/ 2147483647 h 12"/>
                  <a:gd name="T78" fmla="*/ 2147483647 w 9988"/>
                  <a:gd name="T79" fmla="*/ 0 h 12"/>
                  <a:gd name="T80" fmla="*/ 2147483647 w 9988"/>
                  <a:gd name="T81" fmla="*/ 0 h 12"/>
                  <a:gd name="T82" fmla="*/ 2147483647 w 9988"/>
                  <a:gd name="T83" fmla="*/ 2147483647 h 12"/>
                  <a:gd name="T84" fmla="*/ 2147483647 w 9988"/>
                  <a:gd name="T85" fmla="*/ 2147483647 h 12"/>
                  <a:gd name="T86" fmla="*/ 2147483647 w 9988"/>
                  <a:gd name="T87" fmla="*/ 2147483647 h 12"/>
                  <a:gd name="T88" fmla="*/ 2147483647 w 9988"/>
                  <a:gd name="T89" fmla="*/ 2147483647 h 12"/>
                  <a:gd name="T90" fmla="*/ 2147483647 w 9988"/>
                  <a:gd name="T91" fmla="*/ 0 h 12"/>
                  <a:gd name="T92" fmla="*/ 2147483647 w 9988"/>
                  <a:gd name="T93" fmla="*/ 0 h 12"/>
                  <a:gd name="T94" fmla="*/ 2147483647 w 9988"/>
                  <a:gd name="T95" fmla="*/ 2147483647 h 12"/>
                  <a:gd name="T96" fmla="*/ 2147483647 w 9988"/>
                  <a:gd name="T97" fmla="*/ 2147483647 h 12"/>
                  <a:gd name="T98" fmla="*/ 2147483647 w 9988"/>
                  <a:gd name="T99" fmla="*/ 2147483647 h 12"/>
                  <a:gd name="T100" fmla="*/ 2147483647 w 9988"/>
                  <a:gd name="T101" fmla="*/ 2147483647 h 12"/>
                  <a:gd name="T102" fmla="*/ 2147483647 w 9988"/>
                  <a:gd name="T103" fmla="*/ 2147483647 h 12"/>
                  <a:gd name="T104" fmla="*/ 2147483647 w 9988"/>
                  <a:gd name="T105" fmla="*/ 0 h 12"/>
                  <a:gd name="T106" fmla="*/ 2147483647 w 9988"/>
                  <a:gd name="T107" fmla="*/ 0 h 12"/>
                  <a:gd name="T108" fmla="*/ 2147483647 w 9988"/>
                  <a:gd name="T109" fmla="*/ 2147483647 h 12"/>
                  <a:gd name="T110" fmla="*/ 2147483647 w 9988"/>
                  <a:gd name="T111" fmla="*/ 2147483647 h 12"/>
                  <a:gd name="T112" fmla="*/ 2147483647 w 9988"/>
                  <a:gd name="T113" fmla="*/ 2147483647 h 12"/>
                  <a:gd name="T114" fmla="*/ 2147483647 w 9988"/>
                  <a:gd name="T115" fmla="*/ 2147483647 h 12"/>
                  <a:gd name="T116" fmla="*/ 2147483647 w 9988"/>
                  <a:gd name="T117" fmla="*/ 2147483647 h 12"/>
                  <a:gd name="T118" fmla="*/ 2147483647 w 9988"/>
                  <a:gd name="T119" fmla="*/ 0 h 12"/>
                  <a:gd name="T120" fmla="*/ 2147483647 w 9988"/>
                  <a:gd name="T121" fmla="*/ 0 h 12"/>
                  <a:gd name="T122" fmla="*/ 2147483647 w 9988"/>
                  <a:gd name="T123" fmla="*/ 2147483647 h 12"/>
                  <a:gd name="T124" fmla="*/ 2147483647 w 9988"/>
                  <a:gd name="T125" fmla="*/ 2147483647 h 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88"/>
                  <a:gd name="T190" fmla="*/ 0 h 12"/>
                  <a:gd name="T191" fmla="*/ 9988 w 9988"/>
                  <a:gd name="T192" fmla="*/ 12 h 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88" h="12">
                    <a:moveTo>
                      <a:pt x="6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90" y="1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0" y="10"/>
                    </a:lnTo>
                    <a:lnTo>
                      <a:pt x="88" y="11"/>
                    </a:lnTo>
                    <a:lnTo>
                      <a:pt x="87" y="12"/>
                    </a:lnTo>
                    <a:lnTo>
                      <a:pt x="6" y="12"/>
                    </a:lnTo>
                    <a:lnTo>
                      <a:pt x="4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  <a:moveTo>
                      <a:pt x="143" y="0"/>
                    </a:moveTo>
                    <a:lnTo>
                      <a:pt x="224" y="0"/>
                    </a:lnTo>
                    <a:lnTo>
                      <a:pt x="227" y="0"/>
                    </a:lnTo>
                    <a:lnTo>
                      <a:pt x="229" y="1"/>
                    </a:lnTo>
                    <a:lnTo>
                      <a:pt x="230" y="4"/>
                    </a:lnTo>
                    <a:lnTo>
                      <a:pt x="230" y="6"/>
                    </a:lnTo>
                    <a:lnTo>
                      <a:pt x="230" y="8"/>
                    </a:lnTo>
                    <a:lnTo>
                      <a:pt x="229" y="10"/>
                    </a:lnTo>
                    <a:lnTo>
                      <a:pt x="227" y="11"/>
                    </a:lnTo>
                    <a:lnTo>
                      <a:pt x="224" y="12"/>
                    </a:lnTo>
                    <a:lnTo>
                      <a:pt x="143" y="12"/>
                    </a:lnTo>
                    <a:lnTo>
                      <a:pt x="141" y="11"/>
                    </a:lnTo>
                    <a:lnTo>
                      <a:pt x="140" y="10"/>
                    </a:lnTo>
                    <a:lnTo>
                      <a:pt x="139" y="8"/>
                    </a:lnTo>
                    <a:lnTo>
                      <a:pt x="139" y="6"/>
                    </a:lnTo>
                    <a:lnTo>
                      <a:pt x="139" y="4"/>
                    </a:lnTo>
                    <a:lnTo>
                      <a:pt x="140" y="1"/>
                    </a:lnTo>
                    <a:lnTo>
                      <a:pt x="141" y="0"/>
                    </a:lnTo>
                    <a:lnTo>
                      <a:pt x="143" y="0"/>
                    </a:lnTo>
                    <a:close/>
                    <a:moveTo>
                      <a:pt x="282" y="0"/>
                    </a:moveTo>
                    <a:lnTo>
                      <a:pt x="363" y="0"/>
                    </a:lnTo>
                    <a:lnTo>
                      <a:pt x="365" y="0"/>
                    </a:lnTo>
                    <a:lnTo>
                      <a:pt x="366" y="1"/>
                    </a:lnTo>
                    <a:lnTo>
                      <a:pt x="367" y="4"/>
                    </a:lnTo>
                    <a:lnTo>
                      <a:pt x="369" y="6"/>
                    </a:lnTo>
                    <a:lnTo>
                      <a:pt x="367" y="8"/>
                    </a:lnTo>
                    <a:lnTo>
                      <a:pt x="366" y="10"/>
                    </a:lnTo>
                    <a:lnTo>
                      <a:pt x="365" y="11"/>
                    </a:lnTo>
                    <a:lnTo>
                      <a:pt x="363" y="12"/>
                    </a:lnTo>
                    <a:lnTo>
                      <a:pt x="282" y="12"/>
                    </a:lnTo>
                    <a:lnTo>
                      <a:pt x="280" y="11"/>
                    </a:lnTo>
                    <a:lnTo>
                      <a:pt x="278" y="10"/>
                    </a:lnTo>
                    <a:lnTo>
                      <a:pt x="276" y="8"/>
                    </a:lnTo>
                    <a:lnTo>
                      <a:pt x="276" y="6"/>
                    </a:lnTo>
                    <a:lnTo>
                      <a:pt x="276" y="4"/>
                    </a:lnTo>
                    <a:lnTo>
                      <a:pt x="278" y="1"/>
                    </a:lnTo>
                    <a:lnTo>
                      <a:pt x="280" y="0"/>
                    </a:lnTo>
                    <a:lnTo>
                      <a:pt x="282" y="0"/>
                    </a:lnTo>
                    <a:close/>
                    <a:moveTo>
                      <a:pt x="420" y="0"/>
                    </a:moveTo>
                    <a:lnTo>
                      <a:pt x="501" y="0"/>
                    </a:lnTo>
                    <a:lnTo>
                      <a:pt x="502" y="0"/>
                    </a:lnTo>
                    <a:lnTo>
                      <a:pt x="505" y="1"/>
                    </a:lnTo>
                    <a:lnTo>
                      <a:pt x="506" y="4"/>
                    </a:lnTo>
                    <a:lnTo>
                      <a:pt x="507" y="6"/>
                    </a:lnTo>
                    <a:lnTo>
                      <a:pt x="506" y="8"/>
                    </a:lnTo>
                    <a:lnTo>
                      <a:pt x="505" y="10"/>
                    </a:lnTo>
                    <a:lnTo>
                      <a:pt x="502" y="11"/>
                    </a:lnTo>
                    <a:lnTo>
                      <a:pt x="501" y="12"/>
                    </a:lnTo>
                    <a:lnTo>
                      <a:pt x="420" y="12"/>
                    </a:lnTo>
                    <a:lnTo>
                      <a:pt x="418" y="11"/>
                    </a:lnTo>
                    <a:lnTo>
                      <a:pt x="416" y="10"/>
                    </a:lnTo>
                    <a:lnTo>
                      <a:pt x="414" y="8"/>
                    </a:lnTo>
                    <a:lnTo>
                      <a:pt x="414" y="6"/>
                    </a:lnTo>
                    <a:lnTo>
                      <a:pt x="414" y="4"/>
                    </a:lnTo>
                    <a:lnTo>
                      <a:pt x="416" y="1"/>
                    </a:lnTo>
                    <a:lnTo>
                      <a:pt x="418" y="0"/>
                    </a:lnTo>
                    <a:lnTo>
                      <a:pt x="420" y="0"/>
                    </a:lnTo>
                    <a:close/>
                    <a:moveTo>
                      <a:pt x="559" y="0"/>
                    </a:moveTo>
                    <a:lnTo>
                      <a:pt x="640" y="0"/>
                    </a:lnTo>
                    <a:lnTo>
                      <a:pt x="641" y="0"/>
                    </a:lnTo>
                    <a:lnTo>
                      <a:pt x="643" y="1"/>
                    </a:lnTo>
                    <a:lnTo>
                      <a:pt x="644" y="4"/>
                    </a:lnTo>
                    <a:lnTo>
                      <a:pt x="644" y="6"/>
                    </a:lnTo>
                    <a:lnTo>
                      <a:pt x="644" y="8"/>
                    </a:lnTo>
                    <a:lnTo>
                      <a:pt x="643" y="10"/>
                    </a:lnTo>
                    <a:lnTo>
                      <a:pt x="641" y="11"/>
                    </a:lnTo>
                    <a:lnTo>
                      <a:pt x="640" y="12"/>
                    </a:lnTo>
                    <a:lnTo>
                      <a:pt x="559" y="12"/>
                    </a:lnTo>
                    <a:lnTo>
                      <a:pt x="557" y="11"/>
                    </a:lnTo>
                    <a:lnTo>
                      <a:pt x="554" y="10"/>
                    </a:lnTo>
                    <a:lnTo>
                      <a:pt x="553" y="8"/>
                    </a:lnTo>
                    <a:lnTo>
                      <a:pt x="553" y="6"/>
                    </a:lnTo>
                    <a:lnTo>
                      <a:pt x="553" y="4"/>
                    </a:lnTo>
                    <a:lnTo>
                      <a:pt x="554" y="1"/>
                    </a:lnTo>
                    <a:lnTo>
                      <a:pt x="557" y="0"/>
                    </a:lnTo>
                    <a:lnTo>
                      <a:pt x="559" y="0"/>
                    </a:lnTo>
                    <a:close/>
                    <a:moveTo>
                      <a:pt x="696" y="0"/>
                    </a:moveTo>
                    <a:lnTo>
                      <a:pt x="777" y="0"/>
                    </a:lnTo>
                    <a:lnTo>
                      <a:pt x="779" y="0"/>
                    </a:lnTo>
                    <a:lnTo>
                      <a:pt x="781" y="1"/>
                    </a:lnTo>
                    <a:lnTo>
                      <a:pt x="783" y="4"/>
                    </a:lnTo>
                    <a:lnTo>
                      <a:pt x="783" y="6"/>
                    </a:lnTo>
                    <a:lnTo>
                      <a:pt x="783" y="8"/>
                    </a:lnTo>
                    <a:lnTo>
                      <a:pt x="781" y="10"/>
                    </a:lnTo>
                    <a:lnTo>
                      <a:pt x="779" y="11"/>
                    </a:lnTo>
                    <a:lnTo>
                      <a:pt x="777" y="12"/>
                    </a:lnTo>
                    <a:lnTo>
                      <a:pt x="696" y="12"/>
                    </a:lnTo>
                    <a:lnTo>
                      <a:pt x="694" y="11"/>
                    </a:lnTo>
                    <a:lnTo>
                      <a:pt x="693" y="10"/>
                    </a:lnTo>
                    <a:lnTo>
                      <a:pt x="691" y="8"/>
                    </a:lnTo>
                    <a:lnTo>
                      <a:pt x="691" y="6"/>
                    </a:lnTo>
                    <a:lnTo>
                      <a:pt x="691" y="4"/>
                    </a:lnTo>
                    <a:lnTo>
                      <a:pt x="693" y="1"/>
                    </a:lnTo>
                    <a:lnTo>
                      <a:pt x="694" y="0"/>
                    </a:lnTo>
                    <a:lnTo>
                      <a:pt x="696" y="0"/>
                    </a:lnTo>
                    <a:close/>
                    <a:moveTo>
                      <a:pt x="835" y="0"/>
                    </a:moveTo>
                    <a:lnTo>
                      <a:pt x="916" y="0"/>
                    </a:lnTo>
                    <a:lnTo>
                      <a:pt x="918" y="0"/>
                    </a:lnTo>
                    <a:lnTo>
                      <a:pt x="919" y="1"/>
                    </a:lnTo>
                    <a:lnTo>
                      <a:pt x="920" y="4"/>
                    </a:lnTo>
                    <a:lnTo>
                      <a:pt x="922" y="6"/>
                    </a:lnTo>
                    <a:lnTo>
                      <a:pt x="920" y="8"/>
                    </a:lnTo>
                    <a:lnTo>
                      <a:pt x="919" y="10"/>
                    </a:lnTo>
                    <a:lnTo>
                      <a:pt x="918" y="11"/>
                    </a:lnTo>
                    <a:lnTo>
                      <a:pt x="916" y="12"/>
                    </a:lnTo>
                    <a:lnTo>
                      <a:pt x="835" y="12"/>
                    </a:lnTo>
                    <a:lnTo>
                      <a:pt x="832" y="11"/>
                    </a:lnTo>
                    <a:lnTo>
                      <a:pt x="831" y="10"/>
                    </a:lnTo>
                    <a:lnTo>
                      <a:pt x="829" y="8"/>
                    </a:lnTo>
                    <a:lnTo>
                      <a:pt x="829" y="6"/>
                    </a:lnTo>
                    <a:lnTo>
                      <a:pt x="829" y="4"/>
                    </a:lnTo>
                    <a:lnTo>
                      <a:pt x="831" y="1"/>
                    </a:lnTo>
                    <a:lnTo>
                      <a:pt x="832" y="0"/>
                    </a:lnTo>
                    <a:lnTo>
                      <a:pt x="835" y="0"/>
                    </a:lnTo>
                    <a:close/>
                    <a:moveTo>
                      <a:pt x="973" y="0"/>
                    </a:moveTo>
                    <a:lnTo>
                      <a:pt x="1054" y="0"/>
                    </a:lnTo>
                    <a:lnTo>
                      <a:pt x="1055" y="0"/>
                    </a:lnTo>
                    <a:lnTo>
                      <a:pt x="1058" y="1"/>
                    </a:lnTo>
                    <a:lnTo>
                      <a:pt x="1059" y="4"/>
                    </a:lnTo>
                    <a:lnTo>
                      <a:pt x="1060" y="6"/>
                    </a:lnTo>
                    <a:lnTo>
                      <a:pt x="1059" y="8"/>
                    </a:lnTo>
                    <a:lnTo>
                      <a:pt x="1058" y="10"/>
                    </a:lnTo>
                    <a:lnTo>
                      <a:pt x="1055" y="11"/>
                    </a:lnTo>
                    <a:lnTo>
                      <a:pt x="1054" y="12"/>
                    </a:lnTo>
                    <a:lnTo>
                      <a:pt x="973" y="12"/>
                    </a:lnTo>
                    <a:lnTo>
                      <a:pt x="971" y="11"/>
                    </a:lnTo>
                    <a:lnTo>
                      <a:pt x="969" y="10"/>
                    </a:lnTo>
                    <a:lnTo>
                      <a:pt x="967" y="8"/>
                    </a:lnTo>
                    <a:lnTo>
                      <a:pt x="967" y="6"/>
                    </a:lnTo>
                    <a:lnTo>
                      <a:pt x="967" y="4"/>
                    </a:lnTo>
                    <a:lnTo>
                      <a:pt x="969" y="1"/>
                    </a:lnTo>
                    <a:lnTo>
                      <a:pt x="971" y="0"/>
                    </a:lnTo>
                    <a:lnTo>
                      <a:pt x="973" y="0"/>
                    </a:lnTo>
                    <a:close/>
                    <a:moveTo>
                      <a:pt x="1112" y="0"/>
                    </a:moveTo>
                    <a:lnTo>
                      <a:pt x="1193" y="0"/>
                    </a:lnTo>
                    <a:lnTo>
                      <a:pt x="1194" y="0"/>
                    </a:lnTo>
                    <a:lnTo>
                      <a:pt x="1196" y="1"/>
                    </a:lnTo>
                    <a:lnTo>
                      <a:pt x="1197" y="4"/>
                    </a:lnTo>
                    <a:lnTo>
                      <a:pt x="1197" y="6"/>
                    </a:lnTo>
                    <a:lnTo>
                      <a:pt x="1197" y="8"/>
                    </a:lnTo>
                    <a:lnTo>
                      <a:pt x="1196" y="10"/>
                    </a:lnTo>
                    <a:lnTo>
                      <a:pt x="1194" y="11"/>
                    </a:lnTo>
                    <a:lnTo>
                      <a:pt x="1193" y="12"/>
                    </a:lnTo>
                    <a:lnTo>
                      <a:pt x="1112" y="12"/>
                    </a:lnTo>
                    <a:lnTo>
                      <a:pt x="1109" y="11"/>
                    </a:lnTo>
                    <a:lnTo>
                      <a:pt x="1107" y="10"/>
                    </a:lnTo>
                    <a:lnTo>
                      <a:pt x="1106" y="8"/>
                    </a:lnTo>
                    <a:lnTo>
                      <a:pt x="1106" y="6"/>
                    </a:lnTo>
                    <a:lnTo>
                      <a:pt x="1106" y="4"/>
                    </a:lnTo>
                    <a:lnTo>
                      <a:pt x="1107" y="1"/>
                    </a:lnTo>
                    <a:lnTo>
                      <a:pt x="1109" y="0"/>
                    </a:lnTo>
                    <a:lnTo>
                      <a:pt x="1112" y="0"/>
                    </a:lnTo>
                    <a:close/>
                    <a:moveTo>
                      <a:pt x="1249" y="0"/>
                    </a:moveTo>
                    <a:lnTo>
                      <a:pt x="1330" y="0"/>
                    </a:lnTo>
                    <a:lnTo>
                      <a:pt x="1332" y="0"/>
                    </a:lnTo>
                    <a:lnTo>
                      <a:pt x="1334" y="1"/>
                    </a:lnTo>
                    <a:lnTo>
                      <a:pt x="1336" y="4"/>
                    </a:lnTo>
                    <a:lnTo>
                      <a:pt x="1336" y="6"/>
                    </a:lnTo>
                    <a:lnTo>
                      <a:pt x="1336" y="8"/>
                    </a:lnTo>
                    <a:lnTo>
                      <a:pt x="1334" y="10"/>
                    </a:lnTo>
                    <a:lnTo>
                      <a:pt x="1332" y="11"/>
                    </a:lnTo>
                    <a:lnTo>
                      <a:pt x="1330" y="12"/>
                    </a:lnTo>
                    <a:lnTo>
                      <a:pt x="1249" y="12"/>
                    </a:lnTo>
                    <a:lnTo>
                      <a:pt x="1247" y="11"/>
                    </a:lnTo>
                    <a:lnTo>
                      <a:pt x="1246" y="10"/>
                    </a:lnTo>
                    <a:lnTo>
                      <a:pt x="1244" y="8"/>
                    </a:lnTo>
                    <a:lnTo>
                      <a:pt x="1244" y="6"/>
                    </a:lnTo>
                    <a:lnTo>
                      <a:pt x="1244" y="4"/>
                    </a:lnTo>
                    <a:lnTo>
                      <a:pt x="1246" y="1"/>
                    </a:lnTo>
                    <a:lnTo>
                      <a:pt x="1247" y="0"/>
                    </a:lnTo>
                    <a:lnTo>
                      <a:pt x="1249" y="0"/>
                    </a:lnTo>
                    <a:close/>
                    <a:moveTo>
                      <a:pt x="1388" y="0"/>
                    </a:moveTo>
                    <a:lnTo>
                      <a:pt x="1468" y="0"/>
                    </a:lnTo>
                    <a:lnTo>
                      <a:pt x="1471" y="0"/>
                    </a:lnTo>
                    <a:lnTo>
                      <a:pt x="1472" y="1"/>
                    </a:lnTo>
                    <a:lnTo>
                      <a:pt x="1473" y="4"/>
                    </a:lnTo>
                    <a:lnTo>
                      <a:pt x="1474" y="6"/>
                    </a:lnTo>
                    <a:lnTo>
                      <a:pt x="1473" y="8"/>
                    </a:lnTo>
                    <a:lnTo>
                      <a:pt x="1472" y="10"/>
                    </a:lnTo>
                    <a:lnTo>
                      <a:pt x="1471" y="11"/>
                    </a:lnTo>
                    <a:lnTo>
                      <a:pt x="1468" y="12"/>
                    </a:lnTo>
                    <a:lnTo>
                      <a:pt x="1388" y="12"/>
                    </a:lnTo>
                    <a:lnTo>
                      <a:pt x="1385" y="11"/>
                    </a:lnTo>
                    <a:lnTo>
                      <a:pt x="1384" y="10"/>
                    </a:lnTo>
                    <a:lnTo>
                      <a:pt x="1382" y="8"/>
                    </a:lnTo>
                    <a:lnTo>
                      <a:pt x="1382" y="6"/>
                    </a:lnTo>
                    <a:lnTo>
                      <a:pt x="1382" y="4"/>
                    </a:lnTo>
                    <a:lnTo>
                      <a:pt x="1384" y="1"/>
                    </a:lnTo>
                    <a:lnTo>
                      <a:pt x="1385" y="0"/>
                    </a:lnTo>
                    <a:lnTo>
                      <a:pt x="1388" y="0"/>
                    </a:lnTo>
                    <a:close/>
                    <a:moveTo>
                      <a:pt x="1526" y="0"/>
                    </a:moveTo>
                    <a:lnTo>
                      <a:pt x="1607" y="0"/>
                    </a:lnTo>
                    <a:lnTo>
                      <a:pt x="1608" y="0"/>
                    </a:lnTo>
                    <a:lnTo>
                      <a:pt x="1611" y="1"/>
                    </a:lnTo>
                    <a:lnTo>
                      <a:pt x="1612" y="4"/>
                    </a:lnTo>
                    <a:lnTo>
                      <a:pt x="1613" y="6"/>
                    </a:lnTo>
                    <a:lnTo>
                      <a:pt x="1612" y="8"/>
                    </a:lnTo>
                    <a:lnTo>
                      <a:pt x="1611" y="10"/>
                    </a:lnTo>
                    <a:lnTo>
                      <a:pt x="1608" y="11"/>
                    </a:lnTo>
                    <a:lnTo>
                      <a:pt x="1607" y="12"/>
                    </a:lnTo>
                    <a:lnTo>
                      <a:pt x="1526" y="12"/>
                    </a:lnTo>
                    <a:lnTo>
                      <a:pt x="1524" y="11"/>
                    </a:lnTo>
                    <a:lnTo>
                      <a:pt x="1521" y="10"/>
                    </a:lnTo>
                    <a:lnTo>
                      <a:pt x="1520" y="8"/>
                    </a:lnTo>
                    <a:lnTo>
                      <a:pt x="1520" y="6"/>
                    </a:lnTo>
                    <a:lnTo>
                      <a:pt x="1520" y="4"/>
                    </a:lnTo>
                    <a:lnTo>
                      <a:pt x="1521" y="1"/>
                    </a:lnTo>
                    <a:lnTo>
                      <a:pt x="1524" y="0"/>
                    </a:lnTo>
                    <a:lnTo>
                      <a:pt x="1526" y="0"/>
                    </a:lnTo>
                    <a:close/>
                    <a:moveTo>
                      <a:pt x="1665" y="0"/>
                    </a:moveTo>
                    <a:lnTo>
                      <a:pt x="1745" y="0"/>
                    </a:lnTo>
                    <a:lnTo>
                      <a:pt x="1747" y="0"/>
                    </a:lnTo>
                    <a:lnTo>
                      <a:pt x="1749" y="1"/>
                    </a:lnTo>
                    <a:lnTo>
                      <a:pt x="1750" y="4"/>
                    </a:lnTo>
                    <a:lnTo>
                      <a:pt x="1750" y="6"/>
                    </a:lnTo>
                    <a:lnTo>
                      <a:pt x="1750" y="8"/>
                    </a:lnTo>
                    <a:lnTo>
                      <a:pt x="1749" y="10"/>
                    </a:lnTo>
                    <a:lnTo>
                      <a:pt x="1747" y="11"/>
                    </a:lnTo>
                    <a:lnTo>
                      <a:pt x="1745" y="12"/>
                    </a:lnTo>
                    <a:lnTo>
                      <a:pt x="1665" y="12"/>
                    </a:lnTo>
                    <a:lnTo>
                      <a:pt x="1662" y="11"/>
                    </a:lnTo>
                    <a:lnTo>
                      <a:pt x="1660" y="10"/>
                    </a:lnTo>
                    <a:lnTo>
                      <a:pt x="1659" y="8"/>
                    </a:lnTo>
                    <a:lnTo>
                      <a:pt x="1659" y="6"/>
                    </a:lnTo>
                    <a:lnTo>
                      <a:pt x="1659" y="4"/>
                    </a:lnTo>
                    <a:lnTo>
                      <a:pt x="1660" y="1"/>
                    </a:lnTo>
                    <a:lnTo>
                      <a:pt x="1662" y="0"/>
                    </a:lnTo>
                    <a:lnTo>
                      <a:pt x="1665" y="0"/>
                    </a:lnTo>
                    <a:close/>
                    <a:moveTo>
                      <a:pt x="1802" y="0"/>
                    </a:moveTo>
                    <a:lnTo>
                      <a:pt x="1883" y="0"/>
                    </a:lnTo>
                    <a:lnTo>
                      <a:pt x="1885" y="0"/>
                    </a:lnTo>
                    <a:lnTo>
                      <a:pt x="1886" y="1"/>
                    </a:lnTo>
                    <a:lnTo>
                      <a:pt x="1889" y="4"/>
                    </a:lnTo>
                    <a:lnTo>
                      <a:pt x="1889" y="6"/>
                    </a:lnTo>
                    <a:lnTo>
                      <a:pt x="1889" y="8"/>
                    </a:lnTo>
                    <a:lnTo>
                      <a:pt x="1886" y="10"/>
                    </a:lnTo>
                    <a:lnTo>
                      <a:pt x="1885" y="11"/>
                    </a:lnTo>
                    <a:lnTo>
                      <a:pt x="1883" y="12"/>
                    </a:lnTo>
                    <a:lnTo>
                      <a:pt x="1802" y="12"/>
                    </a:lnTo>
                    <a:lnTo>
                      <a:pt x="1800" y="11"/>
                    </a:lnTo>
                    <a:lnTo>
                      <a:pt x="1798" y="10"/>
                    </a:lnTo>
                    <a:lnTo>
                      <a:pt x="1797" y="8"/>
                    </a:lnTo>
                    <a:lnTo>
                      <a:pt x="1797" y="6"/>
                    </a:lnTo>
                    <a:lnTo>
                      <a:pt x="1797" y="4"/>
                    </a:lnTo>
                    <a:lnTo>
                      <a:pt x="1798" y="1"/>
                    </a:lnTo>
                    <a:lnTo>
                      <a:pt x="1800" y="0"/>
                    </a:lnTo>
                    <a:lnTo>
                      <a:pt x="1802" y="0"/>
                    </a:lnTo>
                    <a:close/>
                    <a:moveTo>
                      <a:pt x="1941" y="0"/>
                    </a:moveTo>
                    <a:lnTo>
                      <a:pt x="2021" y="0"/>
                    </a:lnTo>
                    <a:lnTo>
                      <a:pt x="2024" y="0"/>
                    </a:lnTo>
                    <a:lnTo>
                      <a:pt x="2025" y="1"/>
                    </a:lnTo>
                    <a:lnTo>
                      <a:pt x="2026" y="4"/>
                    </a:lnTo>
                    <a:lnTo>
                      <a:pt x="2027" y="6"/>
                    </a:lnTo>
                    <a:lnTo>
                      <a:pt x="2026" y="8"/>
                    </a:lnTo>
                    <a:lnTo>
                      <a:pt x="2025" y="10"/>
                    </a:lnTo>
                    <a:lnTo>
                      <a:pt x="2024" y="11"/>
                    </a:lnTo>
                    <a:lnTo>
                      <a:pt x="2021" y="12"/>
                    </a:lnTo>
                    <a:lnTo>
                      <a:pt x="1941" y="12"/>
                    </a:lnTo>
                    <a:lnTo>
                      <a:pt x="1938" y="11"/>
                    </a:lnTo>
                    <a:lnTo>
                      <a:pt x="1937" y="10"/>
                    </a:lnTo>
                    <a:lnTo>
                      <a:pt x="1935" y="8"/>
                    </a:lnTo>
                    <a:lnTo>
                      <a:pt x="1935" y="6"/>
                    </a:lnTo>
                    <a:lnTo>
                      <a:pt x="1935" y="4"/>
                    </a:lnTo>
                    <a:lnTo>
                      <a:pt x="1937" y="1"/>
                    </a:lnTo>
                    <a:lnTo>
                      <a:pt x="1938" y="0"/>
                    </a:lnTo>
                    <a:lnTo>
                      <a:pt x="1941" y="0"/>
                    </a:lnTo>
                    <a:close/>
                    <a:moveTo>
                      <a:pt x="2079" y="0"/>
                    </a:moveTo>
                    <a:lnTo>
                      <a:pt x="2160" y="0"/>
                    </a:lnTo>
                    <a:lnTo>
                      <a:pt x="2161" y="0"/>
                    </a:lnTo>
                    <a:lnTo>
                      <a:pt x="2163" y="1"/>
                    </a:lnTo>
                    <a:lnTo>
                      <a:pt x="2165" y="4"/>
                    </a:lnTo>
                    <a:lnTo>
                      <a:pt x="2166" y="6"/>
                    </a:lnTo>
                    <a:lnTo>
                      <a:pt x="2165" y="8"/>
                    </a:lnTo>
                    <a:lnTo>
                      <a:pt x="2163" y="10"/>
                    </a:lnTo>
                    <a:lnTo>
                      <a:pt x="2161" y="11"/>
                    </a:lnTo>
                    <a:lnTo>
                      <a:pt x="2160" y="12"/>
                    </a:lnTo>
                    <a:lnTo>
                      <a:pt x="2079" y="12"/>
                    </a:lnTo>
                    <a:lnTo>
                      <a:pt x="2077" y="11"/>
                    </a:lnTo>
                    <a:lnTo>
                      <a:pt x="2074" y="10"/>
                    </a:lnTo>
                    <a:lnTo>
                      <a:pt x="2073" y="8"/>
                    </a:lnTo>
                    <a:lnTo>
                      <a:pt x="2073" y="6"/>
                    </a:lnTo>
                    <a:lnTo>
                      <a:pt x="2073" y="4"/>
                    </a:lnTo>
                    <a:lnTo>
                      <a:pt x="2074" y="1"/>
                    </a:lnTo>
                    <a:lnTo>
                      <a:pt x="2077" y="0"/>
                    </a:lnTo>
                    <a:lnTo>
                      <a:pt x="2079" y="0"/>
                    </a:lnTo>
                    <a:close/>
                    <a:moveTo>
                      <a:pt x="2218" y="0"/>
                    </a:moveTo>
                    <a:lnTo>
                      <a:pt x="2298" y="0"/>
                    </a:lnTo>
                    <a:lnTo>
                      <a:pt x="2300" y="0"/>
                    </a:lnTo>
                    <a:lnTo>
                      <a:pt x="2302" y="1"/>
                    </a:lnTo>
                    <a:lnTo>
                      <a:pt x="2303" y="4"/>
                    </a:lnTo>
                    <a:lnTo>
                      <a:pt x="2303" y="6"/>
                    </a:lnTo>
                    <a:lnTo>
                      <a:pt x="2303" y="8"/>
                    </a:lnTo>
                    <a:lnTo>
                      <a:pt x="2302" y="10"/>
                    </a:lnTo>
                    <a:lnTo>
                      <a:pt x="2300" y="11"/>
                    </a:lnTo>
                    <a:lnTo>
                      <a:pt x="2298" y="12"/>
                    </a:lnTo>
                    <a:lnTo>
                      <a:pt x="2218" y="12"/>
                    </a:lnTo>
                    <a:lnTo>
                      <a:pt x="2215" y="11"/>
                    </a:lnTo>
                    <a:lnTo>
                      <a:pt x="2213" y="10"/>
                    </a:lnTo>
                    <a:lnTo>
                      <a:pt x="2212" y="8"/>
                    </a:lnTo>
                    <a:lnTo>
                      <a:pt x="2212" y="6"/>
                    </a:lnTo>
                    <a:lnTo>
                      <a:pt x="2212" y="4"/>
                    </a:lnTo>
                    <a:lnTo>
                      <a:pt x="2213" y="1"/>
                    </a:lnTo>
                    <a:lnTo>
                      <a:pt x="2215" y="0"/>
                    </a:lnTo>
                    <a:lnTo>
                      <a:pt x="2218" y="0"/>
                    </a:lnTo>
                    <a:close/>
                    <a:moveTo>
                      <a:pt x="2355" y="0"/>
                    </a:moveTo>
                    <a:lnTo>
                      <a:pt x="2436" y="0"/>
                    </a:lnTo>
                    <a:lnTo>
                      <a:pt x="2438" y="0"/>
                    </a:lnTo>
                    <a:lnTo>
                      <a:pt x="2439" y="1"/>
                    </a:lnTo>
                    <a:lnTo>
                      <a:pt x="2442" y="4"/>
                    </a:lnTo>
                    <a:lnTo>
                      <a:pt x="2442" y="6"/>
                    </a:lnTo>
                    <a:lnTo>
                      <a:pt x="2442" y="8"/>
                    </a:lnTo>
                    <a:lnTo>
                      <a:pt x="2439" y="10"/>
                    </a:lnTo>
                    <a:lnTo>
                      <a:pt x="2438" y="11"/>
                    </a:lnTo>
                    <a:lnTo>
                      <a:pt x="2436" y="12"/>
                    </a:lnTo>
                    <a:lnTo>
                      <a:pt x="2355" y="12"/>
                    </a:lnTo>
                    <a:lnTo>
                      <a:pt x="2353" y="11"/>
                    </a:lnTo>
                    <a:lnTo>
                      <a:pt x="2351" y="10"/>
                    </a:lnTo>
                    <a:lnTo>
                      <a:pt x="2350" y="8"/>
                    </a:lnTo>
                    <a:lnTo>
                      <a:pt x="2350" y="6"/>
                    </a:lnTo>
                    <a:lnTo>
                      <a:pt x="2350" y="4"/>
                    </a:lnTo>
                    <a:lnTo>
                      <a:pt x="2351" y="1"/>
                    </a:lnTo>
                    <a:lnTo>
                      <a:pt x="2353" y="0"/>
                    </a:lnTo>
                    <a:lnTo>
                      <a:pt x="2355" y="0"/>
                    </a:lnTo>
                    <a:close/>
                    <a:moveTo>
                      <a:pt x="2493" y="0"/>
                    </a:moveTo>
                    <a:lnTo>
                      <a:pt x="2574" y="0"/>
                    </a:lnTo>
                    <a:lnTo>
                      <a:pt x="2577" y="0"/>
                    </a:lnTo>
                    <a:lnTo>
                      <a:pt x="2578" y="1"/>
                    </a:lnTo>
                    <a:lnTo>
                      <a:pt x="2579" y="4"/>
                    </a:lnTo>
                    <a:lnTo>
                      <a:pt x="2580" y="6"/>
                    </a:lnTo>
                    <a:lnTo>
                      <a:pt x="2579" y="8"/>
                    </a:lnTo>
                    <a:lnTo>
                      <a:pt x="2578" y="10"/>
                    </a:lnTo>
                    <a:lnTo>
                      <a:pt x="2577" y="11"/>
                    </a:lnTo>
                    <a:lnTo>
                      <a:pt x="2574" y="12"/>
                    </a:lnTo>
                    <a:lnTo>
                      <a:pt x="2493" y="12"/>
                    </a:lnTo>
                    <a:lnTo>
                      <a:pt x="2491" y="11"/>
                    </a:lnTo>
                    <a:lnTo>
                      <a:pt x="2490" y="10"/>
                    </a:lnTo>
                    <a:lnTo>
                      <a:pt x="2487" y="8"/>
                    </a:lnTo>
                    <a:lnTo>
                      <a:pt x="2487" y="6"/>
                    </a:lnTo>
                    <a:lnTo>
                      <a:pt x="2487" y="4"/>
                    </a:lnTo>
                    <a:lnTo>
                      <a:pt x="2490" y="1"/>
                    </a:lnTo>
                    <a:lnTo>
                      <a:pt x="2491" y="0"/>
                    </a:lnTo>
                    <a:lnTo>
                      <a:pt x="2493" y="0"/>
                    </a:lnTo>
                    <a:close/>
                    <a:moveTo>
                      <a:pt x="2632" y="0"/>
                    </a:moveTo>
                    <a:lnTo>
                      <a:pt x="2713" y="0"/>
                    </a:lnTo>
                    <a:lnTo>
                      <a:pt x="2714" y="0"/>
                    </a:lnTo>
                    <a:lnTo>
                      <a:pt x="2716" y="1"/>
                    </a:lnTo>
                    <a:lnTo>
                      <a:pt x="2718" y="4"/>
                    </a:lnTo>
                    <a:lnTo>
                      <a:pt x="2719" y="6"/>
                    </a:lnTo>
                    <a:lnTo>
                      <a:pt x="2718" y="8"/>
                    </a:lnTo>
                    <a:lnTo>
                      <a:pt x="2716" y="10"/>
                    </a:lnTo>
                    <a:lnTo>
                      <a:pt x="2714" y="11"/>
                    </a:lnTo>
                    <a:lnTo>
                      <a:pt x="2713" y="12"/>
                    </a:lnTo>
                    <a:lnTo>
                      <a:pt x="2632" y="12"/>
                    </a:lnTo>
                    <a:lnTo>
                      <a:pt x="2630" y="11"/>
                    </a:lnTo>
                    <a:lnTo>
                      <a:pt x="2627" y="10"/>
                    </a:lnTo>
                    <a:lnTo>
                      <a:pt x="2626" y="8"/>
                    </a:lnTo>
                    <a:lnTo>
                      <a:pt x="2626" y="6"/>
                    </a:lnTo>
                    <a:lnTo>
                      <a:pt x="2626" y="4"/>
                    </a:lnTo>
                    <a:lnTo>
                      <a:pt x="2627" y="1"/>
                    </a:lnTo>
                    <a:lnTo>
                      <a:pt x="2630" y="0"/>
                    </a:lnTo>
                    <a:lnTo>
                      <a:pt x="2632" y="0"/>
                    </a:lnTo>
                    <a:close/>
                    <a:moveTo>
                      <a:pt x="2771" y="0"/>
                    </a:moveTo>
                    <a:lnTo>
                      <a:pt x="2851" y="0"/>
                    </a:lnTo>
                    <a:lnTo>
                      <a:pt x="2852" y="0"/>
                    </a:lnTo>
                    <a:lnTo>
                      <a:pt x="2855" y="1"/>
                    </a:lnTo>
                    <a:lnTo>
                      <a:pt x="2856" y="4"/>
                    </a:lnTo>
                    <a:lnTo>
                      <a:pt x="2856" y="6"/>
                    </a:lnTo>
                    <a:lnTo>
                      <a:pt x="2856" y="8"/>
                    </a:lnTo>
                    <a:lnTo>
                      <a:pt x="2855" y="10"/>
                    </a:lnTo>
                    <a:lnTo>
                      <a:pt x="2852" y="11"/>
                    </a:lnTo>
                    <a:lnTo>
                      <a:pt x="2851" y="12"/>
                    </a:lnTo>
                    <a:lnTo>
                      <a:pt x="2771" y="12"/>
                    </a:lnTo>
                    <a:lnTo>
                      <a:pt x="2767" y="11"/>
                    </a:lnTo>
                    <a:lnTo>
                      <a:pt x="2766" y="10"/>
                    </a:lnTo>
                    <a:lnTo>
                      <a:pt x="2765" y="8"/>
                    </a:lnTo>
                    <a:lnTo>
                      <a:pt x="2765" y="6"/>
                    </a:lnTo>
                    <a:lnTo>
                      <a:pt x="2765" y="4"/>
                    </a:lnTo>
                    <a:lnTo>
                      <a:pt x="2766" y="1"/>
                    </a:lnTo>
                    <a:lnTo>
                      <a:pt x="2767" y="0"/>
                    </a:lnTo>
                    <a:lnTo>
                      <a:pt x="2771" y="0"/>
                    </a:lnTo>
                    <a:close/>
                    <a:moveTo>
                      <a:pt x="2908" y="0"/>
                    </a:moveTo>
                    <a:lnTo>
                      <a:pt x="2989" y="0"/>
                    </a:lnTo>
                    <a:lnTo>
                      <a:pt x="2991" y="0"/>
                    </a:lnTo>
                    <a:lnTo>
                      <a:pt x="2992" y="1"/>
                    </a:lnTo>
                    <a:lnTo>
                      <a:pt x="2995" y="4"/>
                    </a:lnTo>
                    <a:lnTo>
                      <a:pt x="2995" y="6"/>
                    </a:lnTo>
                    <a:lnTo>
                      <a:pt x="2995" y="8"/>
                    </a:lnTo>
                    <a:lnTo>
                      <a:pt x="2992" y="10"/>
                    </a:lnTo>
                    <a:lnTo>
                      <a:pt x="2991" y="11"/>
                    </a:lnTo>
                    <a:lnTo>
                      <a:pt x="2989" y="12"/>
                    </a:lnTo>
                    <a:lnTo>
                      <a:pt x="2908" y="12"/>
                    </a:lnTo>
                    <a:lnTo>
                      <a:pt x="2905" y="11"/>
                    </a:lnTo>
                    <a:lnTo>
                      <a:pt x="2904" y="10"/>
                    </a:lnTo>
                    <a:lnTo>
                      <a:pt x="2903" y="8"/>
                    </a:lnTo>
                    <a:lnTo>
                      <a:pt x="2903" y="6"/>
                    </a:lnTo>
                    <a:lnTo>
                      <a:pt x="2903" y="4"/>
                    </a:lnTo>
                    <a:lnTo>
                      <a:pt x="2904" y="1"/>
                    </a:lnTo>
                    <a:lnTo>
                      <a:pt x="2905" y="0"/>
                    </a:lnTo>
                    <a:lnTo>
                      <a:pt x="2908" y="0"/>
                    </a:lnTo>
                    <a:close/>
                    <a:moveTo>
                      <a:pt x="3046" y="0"/>
                    </a:moveTo>
                    <a:lnTo>
                      <a:pt x="3127" y="0"/>
                    </a:lnTo>
                    <a:lnTo>
                      <a:pt x="3130" y="0"/>
                    </a:lnTo>
                    <a:lnTo>
                      <a:pt x="3131" y="1"/>
                    </a:lnTo>
                    <a:lnTo>
                      <a:pt x="3132" y="4"/>
                    </a:lnTo>
                    <a:lnTo>
                      <a:pt x="3133" y="6"/>
                    </a:lnTo>
                    <a:lnTo>
                      <a:pt x="3132" y="8"/>
                    </a:lnTo>
                    <a:lnTo>
                      <a:pt x="3131" y="10"/>
                    </a:lnTo>
                    <a:lnTo>
                      <a:pt x="3130" y="11"/>
                    </a:lnTo>
                    <a:lnTo>
                      <a:pt x="3127" y="12"/>
                    </a:lnTo>
                    <a:lnTo>
                      <a:pt x="3046" y="12"/>
                    </a:lnTo>
                    <a:lnTo>
                      <a:pt x="3044" y="11"/>
                    </a:lnTo>
                    <a:lnTo>
                      <a:pt x="3042" y="10"/>
                    </a:lnTo>
                    <a:lnTo>
                      <a:pt x="3040" y="8"/>
                    </a:lnTo>
                    <a:lnTo>
                      <a:pt x="3040" y="6"/>
                    </a:lnTo>
                    <a:lnTo>
                      <a:pt x="3040" y="4"/>
                    </a:lnTo>
                    <a:lnTo>
                      <a:pt x="3042" y="1"/>
                    </a:lnTo>
                    <a:lnTo>
                      <a:pt x="3044" y="0"/>
                    </a:lnTo>
                    <a:lnTo>
                      <a:pt x="3046" y="0"/>
                    </a:lnTo>
                    <a:close/>
                    <a:moveTo>
                      <a:pt x="3185" y="0"/>
                    </a:moveTo>
                    <a:lnTo>
                      <a:pt x="3266" y="0"/>
                    </a:lnTo>
                    <a:lnTo>
                      <a:pt x="3267" y="0"/>
                    </a:lnTo>
                    <a:lnTo>
                      <a:pt x="3269" y="1"/>
                    </a:lnTo>
                    <a:lnTo>
                      <a:pt x="3270" y="4"/>
                    </a:lnTo>
                    <a:lnTo>
                      <a:pt x="3272" y="6"/>
                    </a:lnTo>
                    <a:lnTo>
                      <a:pt x="3270" y="8"/>
                    </a:lnTo>
                    <a:lnTo>
                      <a:pt x="3269" y="10"/>
                    </a:lnTo>
                    <a:lnTo>
                      <a:pt x="3267" y="11"/>
                    </a:lnTo>
                    <a:lnTo>
                      <a:pt x="3266" y="12"/>
                    </a:lnTo>
                    <a:lnTo>
                      <a:pt x="3185" y="12"/>
                    </a:lnTo>
                    <a:lnTo>
                      <a:pt x="3183" y="11"/>
                    </a:lnTo>
                    <a:lnTo>
                      <a:pt x="3180" y="10"/>
                    </a:lnTo>
                    <a:lnTo>
                      <a:pt x="3179" y="8"/>
                    </a:lnTo>
                    <a:lnTo>
                      <a:pt x="3179" y="6"/>
                    </a:lnTo>
                    <a:lnTo>
                      <a:pt x="3179" y="4"/>
                    </a:lnTo>
                    <a:lnTo>
                      <a:pt x="3180" y="1"/>
                    </a:lnTo>
                    <a:lnTo>
                      <a:pt x="3183" y="0"/>
                    </a:lnTo>
                    <a:lnTo>
                      <a:pt x="3185" y="0"/>
                    </a:lnTo>
                    <a:close/>
                    <a:moveTo>
                      <a:pt x="3323" y="0"/>
                    </a:moveTo>
                    <a:lnTo>
                      <a:pt x="3404" y="0"/>
                    </a:lnTo>
                    <a:lnTo>
                      <a:pt x="3405" y="0"/>
                    </a:lnTo>
                    <a:lnTo>
                      <a:pt x="3408" y="1"/>
                    </a:lnTo>
                    <a:lnTo>
                      <a:pt x="3409" y="4"/>
                    </a:lnTo>
                    <a:lnTo>
                      <a:pt x="3409" y="6"/>
                    </a:lnTo>
                    <a:lnTo>
                      <a:pt x="3409" y="8"/>
                    </a:lnTo>
                    <a:lnTo>
                      <a:pt x="3408" y="10"/>
                    </a:lnTo>
                    <a:lnTo>
                      <a:pt x="3405" y="11"/>
                    </a:lnTo>
                    <a:lnTo>
                      <a:pt x="3404" y="12"/>
                    </a:lnTo>
                    <a:lnTo>
                      <a:pt x="3323" y="12"/>
                    </a:lnTo>
                    <a:lnTo>
                      <a:pt x="3320" y="11"/>
                    </a:lnTo>
                    <a:lnTo>
                      <a:pt x="3319" y="10"/>
                    </a:lnTo>
                    <a:lnTo>
                      <a:pt x="3317" y="8"/>
                    </a:lnTo>
                    <a:lnTo>
                      <a:pt x="3317" y="6"/>
                    </a:lnTo>
                    <a:lnTo>
                      <a:pt x="3317" y="4"/>
                    </a:lnTo>
                    <a:lnTo>
                      <a:pt x="3319" y="1"/>
                    </a:lnTo>
                    <a:lnTo>
                      <a:pt x="3320" y="0"/>
                    </a:lnTo>
                    <a:lnTo>
                      <a:pt x="3323" y="0"/>
                    </a:lnTo>
                    <a:close/>
                    <a:moveTo>
                      <a:pt x="3461" y="0"/>
                    </a:moveTo>
                    <a:lnTo>
                      <a:pt x="3541" y="0"/>
                    </a:lnTo>
                    <a:lnTo>
                      <a:pt x="3544" y="0"/>
                    </a:lnTo>
                    <a:lnTo>
                      <a:pt x="3545" y="1"/>
                    </a:lnTo>
                    <a:lnTo>
                      <a:pt x="3547" y="4"/>
                    </a:lnTo>
                    <a:lnTo>
                      <a:pt x="3547" y="6"/>
                    </a:lnTo>
                    <a:lnTo>
                      <a:pt x="3547" y="8"/>
                    </a:lnTo>
                    <a:lnTo>
                      <a:pt x="3545" y="10"/>
                    </a:lnTo>
                    <a:lnTo>
                      <a:pt x="3544" y="11"/>
                    </a:lnTo>
                    <a:lnTo>
                      <a:pt x="3541" y="12"/>
                    </a:lnTo>
                    <a:lnTo>
                      <a:pt x="3461" y="12"/>
                    </a:lnTo>
                    <a:lnTo>
                      <a:pt x="3458" y="11"/>
                    </a:lnTo>
                    <a:lnTo>
                      <a:pt x="3457" y="10"/>
                    </a:lnTo>
                    <a:lnTo>
                      <a:pt x="3456" y="8"/>
                    </a:lnTo>
                    <a:lnTo>
                      <a:pt x="3456" y="6"/>
                    </a:lnTo>
                    <a:lnTo>
                      <a:pt x="3456" y="4"/>
                    </a:lnTo>
                    <a:lnTo>
                      <a:pt x="3457" y="1"/>
                    </a:lnTo>
                    <a:lnTo>
                      <a:pt x="3458" y="0"/>
                    </a:lnTo>
                    <a:lnTo>
                      <a:pt x="3461" y="0"/>
                    </a:lnTo>
                    <a:close/>
                    <a:moveTo>
                      <a:pt x="3599" y="0"/>
                    </a:moveTo>
                    <a:lnTo>
                      <a:pt x="3680" y="0"/>
                    </a:lnTo>
                    <a:lnTo>
                      <a:pt x="3682" y="0"/>
                    </a:lnTo>
                    <a:lnTo>
                      <a:pt x="3684" y="1"/>
                    </a:lnTo>
                    <a:lnTo>
                      <a:pt x="3685" y="4"/>
                    </a:lnTo>
                    <a:lnTo>
                      <a:pt x="3686" y="6"/>
                    </a:lnTo>
                    <a:lnTo>
                      <a:pt x="3685" y="8"/>
                    </a:lnTo>
                    <a:lnTo>
                      <a:pt x="3684" y="10"/>
                    </a:lnTo>
                    <a:lnTo>
                      <a:pt x="3682" y="11"/>
                    </a:lnTo>
                    <a:lnTo>
                      <a:pt x="3680" y="12"/>
                    </a:lnTo>
                    <a:lnTo>
                      <a:pt x="3599" y="12"/>
                    </a:lnTo>
                    <a:lnTo>
                      <a:pt x="3597" y="11"/>
                    </a:lnTo>
                    <a:lnTo>
                      <a:pt x="3594" y="10"/>
                    </a:lnTo>
                    <a:lnTo>
                      <a:pt x="3593" y="8"/>
                    </a:lnTo>
                    <a:lnTo>
                      <a:pt x="3593" y="6"/>
                    </a:lnTo>
                    <a:lnTo>
                      <a:pt x="3593" y="4"/>
                    </a:lnTo>
                    <a:lnTo>
                      <a:pt x="3594" y="1"/>
                    </a:lnTo>
                    <a:lnTo>
                      <a:pt x="3597" y="0"/>
                    </a:lnTo>
                    <a:lnTo>
                      <a:pt x="3599" y="0"/>
                    </a:lnTo>
                    <a:close/>
                    <a:moveTo>
                      <a:pt x="3738" y="0"/>
                    </a:moveTo>
                    <a:lnTo>
                      <a:pt x="3819" y="0"/>
                    </a:lnTo>
                    <a:lnTo>
                      <a:pt x="3820" y="0"/>
                    </a:lnTo>
                    <a:lnTo>
                      <a:pt x="3822" y="1"/>
                    </a:lnTo>
                    <a:lnTo>
                      <a:pt x="3823" y="4"/>
                    </a:lnTo>
                    <a:lnTo>
                      <a:pt x="3825" y="6"/>
                    </a:lnTo>
                    <a:lnTo>
                      <a:pt x="3823" y="8"/>
                    </a:lnTo>
                    <a:lnTo>
                      <a:pt x="3822" y="10"/>
                    </a:lnTo>
                    <a:lnTo>
                      <a:pt x="3820" y="11"/>
                    </a:lnTo>
                    <a:lnTo>
                      <a:pt x="3819" y="12"/>
                    </a:lnTo>
                    <a:lnTo>
                      <a:pt x="3738" y="12"/>
                    </a:lnTo>
                    <a:lnTo>
                      <a:pt x="3735" y="11"/>
                    </a:lnTo>
                    <a:lnTo>
                      <a:pt x="3733" y="10"/>
                    </a:lnTo>
                    <a:lnTo>
                      <a:pt x="3732" y="8"/>
                    </a:lnTo>
                    <a:lnTo>
                      <a:pt x="3732" y="6"/>
                    </a:lnTo>
                    <a:lnTo>
                      <a:pt x="3732" y="4"/>
                    </a:lnTo>
                    <a:lnTo>
                      <a:pt x="3733" y="1"/>
                    </a:lnTo>
                    <a:lnTo>
                      <a:pt x="3735" y="0"/>
                    </a:lnTo>
                    <a:lnTo>
                      <a:pt x="3738" y="0"/>
                    </a:lnTo>
                    <a:close/>
                    <a:moveTo>
                      <a:pt x="3876" y="0"/>
                    </a:moveTo>
                    <a:lnTo>
                      <a:pt x="3957" y="0"/>
                    </a:lnTo>
                    <a:lnTo>
                      <a:pt x="3958" y="0"/>
                    </a:lnTo>
                    <a:lnTo>
                      <a:pt x="3961" y="1"/>
                    </a:lnTo>
                    <a:lnTo>
                      <a:pt x="3962" y="4"/>
                    </a:lnTo>
                    <a:lnTo>
                      <a:pt x="3962" y="6"/>
                    </a:lnTo>
                    <a:lnTo>
                      <a:pt x="3962" y="8"/>
                    </a:lnTo>
                    <a:lnTo>
                      <a:pt x="3961" y="10"/>
                    </a:lnTo>
                    <a:lnTo>
                      <a:pt x="3958" y="11"/>
                    </a:lnTo>
                    <a:lnTo>
                      <a:pt x="3957" y="12"/>
                    </a:lnTo>
                    <a:lnTo>
                      <a:pt x="3876" y="12"/>
                    </a:lnTo>
                    <a:lnTo>
                      <a:pt x="3873" y="11"/>
                    </a:lnTo>
                    <a:lnTo>
                      <a:pt x="3872" y="10"/>
                    </a:lnTo>
                    <a:lnTo>
                      <a:pt x="3870" y="8"/>
                    </a:lnTo>
                    <a:lnTo>
                      <a:pt x="3870" y="6"/>
                    </a:lnTo>
                    <a:lnTo>
                      <a:pt x="3870" y="4"/>
                    </a:lnTo>
                    <a:lnTo>
                      <a:pt x="3872" y="1"/>
                    </a:lnTo>
                    <a:lnTo>
                      <a:pt x="3873" y="0"/>
                    </a:lnTo>
                    <a:lnTo>
                      <a:pt x="3876" y="0"/>
                    </a:lnTo>
                    <a:close/>
                    <a:moveTo>
                      <a:pt x="4014" y="0"/>
                    </a:moveTo>
                    <a:lnTo>
                      <a:pt x="4094" y="0"/>
                    </a:lnTo>
                    <a:lnTo>
                      <a:pt x="4097" y="0"/>
                    </a:lnTo>
                    <a:lnTo>
                      <a:pt x="4098" y="1"/>
                    </a:lnTo>
                    <a:lnTo>
                      <a:pt x="4100" y="4"/>
                    </a:lnTo>
                    <a:lnTo>
                      <a:pt x="4100" y="6"/>
                    </a:lnTo>
                    <a:lnTo>
                      <a:pt x="4100" y="8"/>
                    </a:lnTo>
                    <a:lnTo>
                      <a:pt x="4098" y="10"/>
                    </a:lnTo>
                    <a:lnTo>
                      <a:pt x="4097" y="11"/>
                    </a:lnTo>
                    <a:lnTo>
                      <a:pt x="4094" y="12"/>
                    </a:lnTo>
                    <a:lnTo>
                      <a:pt x="4014" y="12"/>
                    </a:lnTo>
                    <a:lnTo>
                      <a:pt x="4011" y="11"/>
                    </a:lnTo>
                    <a:lnTo>
                      <a:pt x="4010" y="10"/>
                    </a:lnTo>
                    <a:lnTo>
                      <a:pt x="4009" y="8"/>
                    </a:lnTo>
                    <a:lnTo>
                      <a:pt x="4009" y="6"/>
                    </a:lnTo>
                    <a:lnTo>
                      <a:pt x="4009" y="4"/>
                    </a:lnTo>
                    <a:lnTo>
                      <a:pt x="4010" y="1"/>
                    </a:lnTo>
                    <a:lnTo>
                      <a:pt x="4011" y="0"/>
                    </a:lnTo>
                    <a:lnTo>
                      <a:pt x="4014" y="0"/>
                    </a:lnTo>
                    <a:close/>
                    <a:moveTo>
                      <a:pt x="4152" y="0"/>
                    </a:moveTo>
                    <a:lnTo>
                      <a:pt x="4233" y="0"/>
                    </a:lnTo>
                    <a:lnTo>
                      <a:pt x="4235" y="0"/>
                    </a:lnTo>
                    <a:lnTo>
                      <a:pt x="4236" y="1"/>
                    </a:lnTo>
                    <a:lnTo>
                      <a:pt x="4238" y="4"/>
                    </a:lnTo>
                    <a:lnTo>
                      <a:pt x="4239" y="6"/>
                    </a:lnTo>
                    <a:lnTo>
                      <a:pt x="4238" y="8"/>
                    </a:lnTo>
                    <a:lnTo>
                      <a:pt x="4236" y="10"/>
                    </a:lnTo>
                    <a:lnTo>
                      <a:pt x="4235" y="11"/>
                    </a:lnTo>
                    <a:lnTo>
                      <a:pt x="4233" y="12"/>
                    </a:lnTo>
                    <a:lnTo>
                      <a:pt x="4152" y="12"/>
                    </a:lnTo>
                    <a:lnTo>
                      <a:pt x="4150" y="11"/>
                    </a:lnTo>
                    <a:lnTo>
                      <a:pt x="4147" y="10"/>
                    </a:lnTo>
                    <a:lnTo>
                      <a:pt x="4146" y="8"/>
                    </a:lnTo>
                    <a:lnTo>
                      <a:pt x="4146" y="6"/>
                    </a:lnTo>
                    <a:lnTo>
                      <a:pt x="4146" y="4"/>
                    </a:lnTo>
                    <a:lnTo>
                      <a:pt x="4147" y="1"/>
                    </a:lnTo>
                    <a:lnTo>
                      <a:pt x="4150" y="0"/>
                    </a:lnTo>
                    <a:lnTo>
                      <a:pt x="4152" y="0"/>
                    </a:lnTo>
                    <a:close/>
                    <a:moveTo>
                      <a:pt x="4291" y="0"/>
                    </a:moveTo>
                    <a:lnTo>
                      <a:pt x="4371" y="0"/>
                    </a:lnTo>
                    <a:lnTo>
                      <a:pt x="4373" y="0"/>
                    </a:lnTo>
                    <a:lnTo>
                      <a:pt x="4375" y="1"/>
                    </a:lnTo>
                    <a:lnTo>
                      <a:pt x="4376" y="4"/>
                    </a:lnTo>
                    <a:lnTo>
                      <a:pt x="4377" y="6"/>
                    </a:lnTo>
                    <a:lnTo>
                      <a:pt x="4376" y="8"/>
                    </a:lnTo>
                    <a:lnTo>
                      <a:pt x="4375" y="10"/>
                    </a:lnTo>
                    <a:lnTo>
                      <a:pt x="4373" y="11"/>
                    </a:lnTo>
                    <a:lnTo>
                      <a:pt x="4371" y="12"/>
                    </a:lnTo>
                    <a:lnTo>
                      <a:pt x="4291" y="12"/>
                    </a:lnTo>
                    <a:lnTo>
                      <a:pt x="4288" y="11"/>
                    </a:lnTo>
                    <a:lnTo>
                      <a:pt x="4286" y="10"/>
                    </a:lnTo>
                    <a:lnTo>
                      <a:pt x="4285" y="8"/>
                    </a:lnTo>
                    <a:lnTo>
                      <a:pt x="4285" y="6"/>
                    </a:lnTo>
                    <a:lnTo>
                      <a:pt x="4285" y="4"/>
                    </a:lnTo>
                    <a:lnTo>
                      <a:pt x="4286" y="1"/>
                    </a:lnTo>
                    <a:lnTo>
                      <a:pt x="4288" y="0"/>
                    </a:lnTo>
                    <a:lnTo>
                      <a:pt x="4291" y="0"/>
                    </a:lnTo>
                    <a:close/>
                    <a:moveTo>
                      <a:pt x="4429" y="0"/>
                    </a:moveTo>
                    <a:lnTo>
                      <a:pt x="4510" y="0"/>
                    </a:lnTo>
                    <a:lnTo>
                      <a:pt x="4511" y="0"/>
                    </a:lnTo>
                    <a:lnTo>
                      <a:pt x="4514" y="1"/>
                    </a:lnTo>
                    <a:lnTo>
                      <a:pt x="4515" y="4"/>
                    </a:lnTo>
                    <a:lnTo>
                      <a:pt x="4515" y="6"/>
                    </a:lnTo>
                    <a:lnTo>
                      <a:pt x="4515" y="8"/>
                    </a:lnTo>
                    <a:lnTo>
                      <a:pt x="4514" y="10"/>
                    </a:lnTo>
                    <a:lnTo>
                      <a:pt x="4511" y="11"/>
                    </a:lnTo>
                    <a:lnTo>
                      <a:pt x="4510" y="12"/>
                    </a:lnTo>
                    <a:lnTo>
                      <a:pt x="4429" y="12"/>
                    </a:lnTo>
                    <a:lnTo>
                      <a:pt x="4426" y="11"/>
                    </a:lnTo>
                    <a:lnTo>
                      <a:pt x="4424" y="10"/>
                    </a:lnTo>
                    <a:lnTo>
                      <a:pt x="4423" y="8"/>
                    </a:lnTo>
                    <a:lnTo>
                      <a:pt x="4423" y="6"/>
                    </a:lnTo>
                    <a:lnTo>
                      <a:pt x="4423" y="4"/>
                    </a:lnTo>
                    <a:lnTo>
                      <a:pt x="4424" y="1"/>
                    </a:lnTo>
                    <a:lnTo>
                      <a:pt x="4426" y="0"/>
                    </a:lnTo>
                    <a:lnTo>
                      <a:pt x="4429" y="0"/>
                    </a:lnTo>
                    <a:close/>
                    <a:moveTo>
                      <a:pt x="4567" y="0"/>
                    </a:moveTo>
                    <a:lnTo>
                      <a:pt x="4647" y="0"/>
                    </a:lnTo>
                    <a:lnTo>
                      <a:pt x="4650" y="0"/>
                    </a:lnTo>
                    <a:lnTo>
                      <a:pt x="4651" y="1"/>
                    </a:lnTo>
                    <a:lnTo>
                      <a:pt x="4653" y="4"/>
                    </a:lnTo>
                    <a:lnTo>
                      <a:pt x="4653" y="6"/>
                    </a:lnTo>
                    <a:lnTo>
                      <a:pt x="4653" y="8"/>
                    </a:lnTo>
                    <a:lnTo>
                      <a:pt x="4651" y="10"/>
                    </a:lnTo>
                    <a:lnTo>
                      <a:pt x="4650" y="11"/>
                    </a:lnTo>
                    <a:lnTo>
                      <a:pt x="4647" y="12"/>
                    </a:lnTo>
                    <a:lnTo>
                      <a:pt x="4567" y="12"/>
                    </a:lnTo>
                    <a:lnTo>
                      <a:pt x="4564" y="11"/>
                    </a:lnTo>
                    <a:lnTo>
                      <a:pt x="4563" y="10"/>
                    </a:lnTo>
                    <a:lnTo>
                      <a:pt x="4562" y="8"/>
                    </a:lnTo>
                    <a:lnTo>
                      <a:pt x="4562" y="6"/>
                    </a:lnTo>
                    <a:lnTo>
                      <a:pt x="4562" y="4"/>
                    </a:lnTo>
                    <a:lnTo>
                      <a:pt x="4563" y="1"/>
                    </a:lnTo>
                    <a:lnTo>
                      <a:pt x="4564" y="0"/>
                    </a:lnTo>
                    <a:lnTo>
                      <a:pt x="4567" y="0"/>
                    </a:lnTo>
                    <a:close/>
                    <a:moveTo>
                      <a:pt x="4705" y="0"/>
                    </a:moveTo>
                    <a:lnTo>
                      <a:pt x="4786" y="0"/>
                    </a:lnTo>
                    <a:lnTo>
                      <a:pt x="4788" y="0"/>
                    </a:lnTo>
                    <a:lnTo>
                      <a:pt x="4789" y="1"/>
                    </a:lnTo>
                    <a:lnTo>
                      <a:pt x="4791" y="4"/>
                    </a:lnTo>
                    <a:lnTo>
                      <a:pt x="4792" y="6"/>
                    </a:lnTo>
                    <a:lnTo>
                      <a:pt x="4791" y="8"/>
                    </a:lnTo>
                    <a:lnTo>
                      <a:pt x="4789" y="10"/>
                    </a:lnTo>
                    <a:lnTo>
                      <a:pt x="4788" y="11"/>
                    </a:lnTo>
                    <a:lnTo>
                      <a:pt x="4786" y="12"/>
                    </a:lnTo>
                    <a:lnTo>
                      <a:pt x="4705" y="12"/>
                    </a:lnTo>
                    <a:lnTo>
                      <a:pt x="4703" y="11"/>
                    </a:lnTo>
                    <a:lnTo>
                      <a:pt x="4700" y="10"/>
                    </a:lnTo>
                    <a:lnTo>
                      <a:pt x="4699" y="8"/>
                    </a:lnTo>
                    <a:lnTo>
                      <a:pt x="4699" y="6"/>
                    </a:lnTo>
                    <a:lnTo>
                      <a:pt x="4699" y="4"/>
                    </a:lnTo>
                    <a:lnTo>
                      <a:pt x="4700" y="1"/>
                    </a:lnTo>
                    <a:lnTo>
                      <a:pt x="4703" y="0"/>
                    </a:lnTo>
                    <a:lnTo>
                      <a:pt x="4705" y="0"/>
                    </a:lnTo>
                    <a:close/>
                    <a:moveTo>
                      <a:pt x="4844" y="0"/>
                    </a:moveTo>
                    <a:lnTo>
                      <a:pt x="4924" y="0"/>
                    </a:lnTo>
                    <a:lnTo>
                      <a:pt x="4926" y="0"/>
                    </a:lnTo>
                    <a:lnTo>
                      <a:pt x="4928" y="1"/>
                    </a:lnTo>
                    <a:lnTo>
                      <a:pt x="4929" y="4"/>
                    </a:lnTo>
                    <a:lnTo>
                      <a:pt x="4930" y="6"/>
                    </a:lnTo>
                    <a:lnTo>
                      <a:pt x="4929" y="8"/>
                    </a:lnTo>
                    <a:lnTo>
                      <a:pt x="4928" y="10"/>
                    </a:lnTo>
                    <a:lnTo>
                      <a:pt x="4926" y="11"/>
                    </a:lnTo>
                    <a:lnTo>
                      <a:pt x="4924" y="12"/>
                    </a:lnTo>
                    <a:lnTo>
                      <a:pt x="4844" y="12"/>
                    </a:lnTo>
                    <a:lnTo>
                      <a:pt x="4841" y="11"/>
                    </a:lnTo>
                    <a:lnTo>
                      <a:pt x="4839" y="10"/>
                    </a:lnTo>
                    <a:lnTo>
                      <a:pt x="4838" y="8"/>
                    </a:lnTo>
                    <a:lnTo>
                      <a:pt x="4838" y="6"/>
                    </a:lnTo>
                    <a:lnTo>
                      <a:pt x="4838" y="4"/>
                    </a:lnTo>
                    <a:lnTo>
                      <a:pt x="4839" y="1"/>
                    </a:lnTo>
                    <a:lnTo>
                      <a:pt x="4841" y="0"/>
                    </a:lnTo>
                    <a:lnTo>
                      <a:pt x="4844" y="0"/>
                    </a:lnTo>
                    <a:close/>
                    <a:moveTo>
                      <a:pt x="4982" y="0"/>
                    </a:moveTo>
                    <a:lnTo>
                      <a:pt x="5063" y="0"/>
                    </a:lnTo>
                    <a:lnTo>
                      <a:pt x="5064" y="0"/>
                    </a:lnTo>
                    <a:lnTo>
                      <a:pt x="5066" y="1"/>
                    </a:lnTo>
                    <a:lnTo>
                      <a:pt x="5068" y="4"/>
                    </a:lnTo>
                    <a:lnTo>
                      <a:pt x="5068" y="6"/>
                    </a:lnTo>
                    <a:lnTo>
                      <a:pt x="5068" y="8"/>
                    </a:lnTo>
                    <a:lnTo>
                      <a:pt x="5066" y="10"/>
                    </a:lnTo>
                    <a:lnTo>
                      <a:pt x="5064" y="11"/>
                    </a:lnTo>
                    <a:lnTo>
                      <a:pt x="5063" y="12"/>
                    </a:lnTo>
                    <a:lnTo>
                      <a:pt x="4982" y="12"/>
                    </a:lnTo>
                    <a:lnTo>
                      <a:pt x="4979" y="11"/>
                    </a:lnTo>
                    <a:lnTo>
                      <a:pt x="4977" y="10"/>
                    </a:lnTo>
                    <a:lnTo>
                      <a:pt x="4976" y="8"/>
                    </a:lnTo>
                    <a:lnTo>
                      <a:pt x="4976" y="6"/>
                    </a:lnTo>
                    <a:lnTo>
                      <a:pt x="4976" y="4"/>
                    </a:lnTo>
                    <a:lnTo>
                      <a:pt x="4977" y="1"/>
                    </a:lnTo>
                    <a:lnTo>
                      <a:pt x="4979" y="0"/>
                    </a:lnTo>
                    <a:lnTo>
                      <a:pt x="4982" y="0"/>
                    </a:lnTo>
                    <a:close/>
                    <a:moveTo>
                      <a:pt x="5119" y="0"/>
                    </a:moveTo>
                    <a:lnTo>
                      <a:pt x="5200" y="0"/>
                    </a:lnTo>
                    <a:lnTo>
                      <a:pt x="5203" y="0"/>
                    </a:lnTo>
                    <a:lnTo>
                      <a:pt x="5204" y="1"/>
                    </a:lnTo>
                    <a:lnTo>
                      <a:pt x="5206" y="4"/>
                    </a:lnTo>
                    <a:lnTo>
                      <a:pt x="5206" y="6"/>
                    </a:lnTo>
                    <a:lnTo>
                      <a:pt x="5206" y="8"/>
                    </a:lnTo>
                    <a:lnTo>
                      <a:pt x="5204" y="10"/>
                    </a:lnTo>
                    <a:lnTo>
                      <a:pt x="5203" y="11"/>
                    </a:lnTo>
                    <a:lnTo>
                      <a:pt x="5200" y="12"/>
                    </a:lnTo>
                    <a:lnTo>
                      <a:pt x="5119" y="12"/>
                    </a:lnTo>
                    <a:lnTo>
                      <a:pt x="5117" y="11"/>
                    </a:lnTo>
                    <a:lnTo>
                      <a:pt x="5116" y="10"/>
                    </a:lnTo>
                    <a:lnTo>
                      <a:pt x="5115" y="8"/>
                    </a:lnTo>
                    <a:lnTo>
                      <a:pt x="5115" y="6"/>
                    </a:lnTo>
                    <a:lnTo>
                      <a:pt x="5115" y="4"/>
                    </a:lnTo>
                    <a:lnTo>
                      <a:pt x="5116" y="1"/>
                    </a:lnTo>
                    <a:lnTo>
                      <a:pt x="5117" y="0"/>
                    </a:lnTo>
                    <a:lnTo>
                      <a:pt x="5119" y="0"/>
                    </a:lnTo>
                    <a:close/>
                    <a:moveTo>
                      <a:pt x="5258" y="0"/>
                    </a:moveTo>
                    <a:lnTo>
                      <a:pt x="5339" y="0"/>
                    </a:lnTo>
                    <a:lnTo>
                      <a:pt x="5341" y="0"/>
                    </a:lnTo>
                    <a:lnTo>
                      <a:pt x="5342" y="1"/>
                    </a:lnTo>
                    <a:lnTo>
                      <a:pt x="5343" y="4"/>
                    </a:lnTo>
                    <a:lnTo>
                      <a:pt x="5345" y="6"/>
                    </a:lnTo>
                    <a:lnTo>
                      <a:pt x="5343" y="8"/>
                    </a:lnTo>
                    <a:lnTo>
                      <a:pt x="5342" y="10"/>
                    </a:lnTo>
                    <a:lnTo>
                      <a:pt x="5341" y="11"/>
                    </a:lnTo>
                    <a:lnTo>
                      <a:pt x="5339" y="12"/>
                    </a:lnTo>
                    <a:lnTo>
                      <a:pt x="5258" y="12"/>
                    </a:lnTo>
                    <a:lnTo>
                      <a:pt x="5256" y="11"/>
                    </a:lnTo>
                    <a:lnTo>
                      <a:pt x="5253" y="10"/>
                    </a:lnTo>
                    <a:lnTo>
                      <a:pt x="5252" y="8"/>
                    </a:lnTo>
                    <a:lnTo>
                      <a:pt x="5252" y="6"/>
                    </a:lnTo>
                    <a:lnTo>
                      <a:pt x="5252" y="4"/>
                    </a:lnTo>
                    <a:lnTo>
                      <a:pt x="5253" y="1"/>
                    </a:lnTo>
                    <a:lnTo>
                      <a:pt x="5256" y="0"/>
                    </a:lnTo>
                    <a:lnTo>
                      <a:pt x="5258" y="0"/>
                    </a:lnTo>
                    <a:close/>
                    <a:moveTo>
                      <a:pt x="5396" y="0"/>
                    </a:moveTo>
                    <a:lnTo>
                      <a:pt x="5477" y="0"/>
                    </a:lnTo>
                    <a:lnTo>
                      <a:pt x="5478" y="0"/>
                    </a:lnTo>
                    <a:lnTo>
                      <a:pt x="5481" y="1"/>
                    </a:lnTo>
                    <a:lnTo>
                      <a:pt x="5482" y="4"/>
                    </a:lnTo>
                    <a:lnTo>
                      <a:pt x="5483" y="6"/>
                    </a:lnTo>
                    <a:lnTo>
                      <a:pt x="5482" y="8"/>
                    </a:lnTo>
                    <a:lnTo>
                      <a:pt x="5481" y="10"/>
                    </a:lnTo>
                    <a:lnTo>
                      <a:pt x="5478" y="11"/>
                    </a:lnTo>
                    <a:lnTo>
                      <a:pt x="5477" y="12"/>
                    </a:lnTo>
                    <a:lnTo>
                      <a:pt x="5396" y="12"/>
                    </a:lnTo>
                    <a:lnTo>
                      <a:pt x="5394" y="11"/>
                    </a:lnTo>
                    <a:lnTo>
                      <a:pt x="5392" y="10"/>
                    </a:lnTo>
                    <a:lnTo>
                      <a:pt x="5390" y="8"/>
                    </a:lnTo>
                    <a:lnTo>
                      <a:pt x="5390" y="6"/>
                    </a:lnTo>
                    <a:lnTo>
                      <a:pt x="5390" y="4"/>
                    </a:lnTo>
                    <a:lnTo>
                      <a:pt x="5392" y="1"/>
                    </a:lnTo>
                    <a:lnTo>
                      <a:pt x="5394" y="0"/>
                    </a:lnTo>
                    <a:lnTo>
                      <a:pt x="5396" y="0"/>
                    </a:lnTo>
                    <a:close/>
                    <a:moveTo>
                      <a:pt x="5535" y="0"/>
                    </a:moveTo>
                    <a:lnTo>
                      <a:pt x="5616" y="0"/>
                    </a:lnTo>
                    <a:lnTo>
                      <a:pt x="5617" y="0"/>
                    </a:lnTo>
                    <a:lnTo>
                      <a:pt x="5619" y="1"/>
                    </a:lnTo>
                    <a:lnTo>
                      <a:pt x="5621" y="4"/>
                    </a:lnTo>
                    <a:lnTo>
                      <a:pt x="5621" y="6"/>
                    </a:lnTo>
                    <a:lnTo>
                      <a:pt x="5621" y="8"/>
                    </a:lnTo>
                    <a:lnTo>
                      <a:pt x="5619" y="10"/>
                    </a:lnTo>
                    <a:lnTo>
                      <a:pt x="5617" y="11"/>
                    </a:lnTo>
                    <a:lnTo>
                      <a:pt x="5616" y="12"/>
                    </a:lnTo>
                    <a:lnTo>
                      <a:pt x="5535" y="12"/>
                    </a:lnTo>
                    <a:lnTo>
                      <a:pt x="5531" y="11"/>
                    </a:lnTo>
                    <a:lnTo>
                      <a:pt x="5530" y="10"/>
                    </a:lnTo>
                    <a:lnTo>
                      <a:pt x="5529" y="8"/>
                    </a:lnTo>
                    <a:lnTo>
                      <a:pt x="5529" y="6"/>
                    </a:lnTo>
                    <a:lnTo>
                      <a:pt x="5529" y="4"/>
                    </a:lnTo>
                    <a:lnTo>
                      <a:pt x="5530" y="1"/>
                    </a:lnTo>
                    <a:lnTo>
                      <a:pt x="5531" y="0"/>
                    </a:lnTo>
                    <a:lnTo>
                      <a:pt x="5535" y="0"/>
                    </a:lnTo>
                    <a:close/>
                    <a:moveTo>
                      <a:pt x="5672" y="0"/>
                    </a:moveTo>
                    <a:lnTo>
                      <a:pt x="5753" y="0"/>
                    </a:lnTo>
                    <a:lnTo>
                      <a:pt x="5755" y="0"/>
                    </a:lnTo>
                    <a:lnTo>
                      <a:pt x="5757" y="1"/>
                    </a:lnTo>
                    <a:lnTo>
                      <a:pt x="5759" y="4"/>
                    </a:lnTo>
                    <a:lnTo>
                      <a:pt x="5759" y="6"/>
                    </a:lnTo>
                    <a:lnTo>
                      <a:pt x="5759" y="8"/>
                    </a:lnTo>
                    <a:lnTo>
                      <a:pt x="5757" y="10"/>
                    </a:lnTo>
                    <a:lnTo>
                      <a:pt x="5755" y="11"/>
                    </a:lnTo>
                    <a:lnTo>
                      <a:pt x="5753" y="12"/>
                    </a:lnTo>
                    <a:lnTo>
                      <a:pt x="5672" y="12"/>
                    </a:lnTo>
                    <a:lnTo>
                      <a:pt x="5670" y="11"/>
                    </a:lnTo>
                    <a:lnTo>
                      <a:pt x="5669" y="10"/>
                    </a:lnTo>
                    <a:lnTo>
                      <a:pt x="5668" y="8"/>
                    </a:lnTo>
                    <a:lnTo>
                      <a:pt x="5668" y="6"/>
                    </a:lnTo>
                    <a:lnTo>
                      <a:pt x="5668" y="4"/>
                    </a:lnTo>
                    <a:lnTo>
                      <a:pt x="5669" y="1"/>
                    </a:lnTo>
                    <a:lnTo>
                      <a:pt x="5670" y="0"/>
                    </a:lnTo>
                    <a:lnTo>
                      <a:pt x="5672" y="0"/>
                    </a:lnTo>
                    <a:close/>
                    <a:moveTo>
                      <a:pt x="5811" y="0"/>
                    </a:moveTo>
                    <a:lnTo>
                      <a:pt x="5892" y="0"/>
                    </a:lnTo>
                    <a:lnTo>
                      <a:pt x="5894" y="0"/>
                    </a:lnTo>
                    <a:lnTo>
                      <a:pt x="5895" y="1"/>
                    </a:lnTo>
                    <a:lnTo>
                      <a:pt x="5896" y="4"/>
                    </a:lnTo>
                    <a:lnTo>
                      <a:pt x="5898" y="6"/>
                    </a:lnTo>
                    <a:lnTo>
                      <a:pt x="5896" y="8"/>
                    </a:lnTo>
                    <a:lnTo>
                      <a:pt x="5895" y="10"/>
                    </a:lnTo>
                    <a:lnTo>
                      <a:pt x="5894" y="11"/>
                    </a:lnTo>
                    <a:lnTo>
                      <a:pt x="5892" y="12"/>
                    </a:lnTo>
                    <a:lnTo>
                      <a:pt x="5811" y="12"/>
                    </a:lnTo>
                    <a:lnTo>
                      <a:pt x="5808" y="11"/>
                    </a:lnTo>
                    <a:lnTo>
                      <a:pt x="5806" y="10"/>
                    </a:lnTo>
                    <a:lnTo>
                      <a:pt x="5805" y="8"/>
                    </a:lnTo>
                    <a:lnTo>
                      <a:pt x="5805" y="6"/>
                    </a:lnTo>
                    <a:lnTo>
                      <a:pt x="5805" y="4"/>
                    </a:lnTo>
                    <a:lnTo>
                      <a:pt x="5806" y="1"/>
                    </a:lnTo>
                    <a:lnTo>
                      <a:pt x="5808" y="0"/>
                    </a:lnTo>
                    <a:lnTo>
                      <a:pt x="5811" y="0"/>
                    </a:lnTo>
                    <a:close/>
                    <a:moveTo>
                      <a:pt x="5949" y="0"/>
                    </a:moveTo>
                    <a:lnTo>
                      <a:pt x="6030" y="0"/>
                    </a:lnTo>
                    <a:lnTo>
                      <a:pt x="6031" y="0"/>
                    </a:lnTo>
                    <a:lnTo>
                      <a:pt x="6034" y="1"/>
                    </a:lnTo>
                    <a:lnTo>
                      <a:pt x="6035" y="4"/>
                    </a:lnTo>
                    <a:lnTo>
                      <a:pt x="6036" y="6"/>
                    </a:lnTo>
                    <a:lnTo>
                      <a:pt x="6035" y="8"/>
                    </a:lnTo>
                    <a:lnTo>
                      <a:pt x="6034" y="10"/>
                    </a:lnTo>
                    <a:lnTo>
                      <a:pt x="6031" y="11"/>
                    </a:lnTo>
                    <a:lnTo>
                      <a:pt x="6030" y="12"/>
                    </a:lnTo>
                    <a:lnTo>
                      <a:pt x="5949" y="12"/>
                    </a:lnTo>
                    <a:lnTo>
                      <a:pt x="5947" y="11"/>
                    </a:lnTo>
                    <a:lnTo>
                      <a:pt x="5945" y="10"/>
                    </a:lnTo>
                    <a:lnTo>
                      <a:pt x="5943" y="8"/>
                    </a:lnTo>
                    <a:lnTo>
                      <a:pt x="5943" y="6"/>
                    </a:lnTo>
                    <a:lnTo>
                      <a:pt x="5943" y="4"/>
                    </a:lnTo>
                    <a:lnTo>
                      <a:pt x="5945" y="1"/>
                    </a:lnTo>
                    <a:lnTo>
                      <a:pt x="5947" y="0"/>
                    </a:lnTo>
                    <a:lnTo>
                      <a:pt x="5949" y="0"/>
                    </a:lnTo>
                    <a:close/>
                    <a:moveTo>
                      <a:pt x="6088" y="0"/>
                    </a:moveTo>
                    <a:lnTo>
                      <a:pt x="6169" y="0"/>
                    </a:lnTo>
                    <a:lnTo>
                      <a:pt x="6170" y="0"/>
                    </a:lnTo>
                    <a:lnTo>
                      <a:pt x="6172" y="1"/>
                    </a:lnTo>
                    <a:lnTo>
                      <a:pt x="6173" y="4"/>
                    </a:lnTo>
                    <a:lnTo>
                      <a:pt x="6173" y="6"/>
                    </a:lnTo>
                    <a:lnTo>
                      <a:pt x="6173" y="8"/>
                    </a:lnTo>
                    <a:lnTo>
                      <a:pt x="6172" y="10"/>
                    </a:lnTo>
                    <a:lnTo>
                      <a:pt x="6170" y="11"/>
                    </a:lnTo>
                    <a:lnTo>
                      <a:pt x="6169" y="12"/>
                    </a:lnTo>
                    <a:lnTo>
                      <a:pt x="6088" y="12"/>
                    </a:lnTo>
                    <a:lnTo>
                      <a:pt x="6084" y="11"/>
                    </a:lnTo>
                    <a:lnTo>
                      <a:pt x="6083" y="10"/>
                    </a:lnTo>
                    <a:lnTo>
                      <a:pt x="6082" y="8"/>
                    </a:lnTo>
                    <a:lnTo>
                      <a:pt x="6082" y="6"/>
                    </a:lnTo>
                    <a:lnTo>
                      <a:pt x="6082" y="4"/>
                    </a:lnTo>
                    <a:lnTo>
                      <a:pt x="6083" y="1"/>
                    </a:lnTo>
                    <a:lnTo>
                      <a:pt x="6084" y="0"/>
                    </a:lnTo>
                    <a:lnTo>
                      <a:pt x="6088" y="0"/>
                    </a:lnTo>
                    <a:close/>
                    <a:moveTo>
                      <a:pt x="6225" y="0"/>
                    </a:moveTo>
                    <a:lnTo>
                      <a:pt x="6306" y="0"/>
                    </a:lnTo>
                    <a:lnTo>
                      <a:pt x="6308" y="0"/>
                    </a:lnTo>
                    <a:lnTo>
                      <a:pt x="6310" y="1"/>
                    </a:lnTo>
                    <a:lnTo>
                      <a:pt x="6312" y="4"/>
                    </a:lnTo>
                    <a:lnTo>
                      <a:pt x="6312" y="6"/>
                    </a:lnTo>
                    <a:lnTo>
                      <a:pt x="6312" y="8"/>
                    </a:lnTo>
                    <a:lnTo>
                      <a:pt x="6310" y="10"/>
                    </a:lnTo>
                    <a:lnTo>
                      <a:pt x="6308" y="11"/>
                    </a:lnTo>
                    <a:lnTo>
                      <a:pt x="6306" y="12"/>
                    </a:lnTo>
                    <a:lnTo>
                      <a:pt x="6225" y="12"/>
                    </a:lnTo>
                    <a:lnTo>
                      <a:pt x="6223" y="11"/>
                    </a:lnTo>
                    <a:lnTo>
                      <a:pt x="6222" y="10"/>
                    </a:lnTo>
                    <a:lnTo>
                      <a:pt x="6220" y="8"/>
                    </a:lnTo>
                    <a:lnTo>
                      <a:pt x="6220" y="6"/>
                    </a:lnTo>
                    <a:lnTo>
                      <a:pt x="6220" y="4"/>
                    </a:lnTo>
                    <a:lnTo>
                      <a:pt x="6222" y="1"/>
                    </a:lnTo>
                    <a:lnTo>
                      <a:pt x="6223" y="0"/>
                    </a:lnTo>
                    <a:lnTo>
                      <a:pt x="6225" y="0"/>
                    </a:lnTo>
                    <a:close/>
                    <a:moveTo>
                      <a:pt x="6364" y="0"/>
                    </a:moveTo>
                    <a:lnTo>
                      <a:pt x="6444" y="0"/>
                    </a:lnTo>
                    <a:lnTo>
                      <a:pt x="6447" y="0"/>
                    </a:lnTo>
                    <a:lnTo>
                      <a:pt x="6448" y="1"/>
                    </a:lnTo>
                    <a:lnTo>
                      <a:pt x="6449" y="4"/>
                    </a:lnTo>
                    <a:lnTo>
                      <a:pt x="6450" y="6"/>
                    </a:lnTo>
                    <a:lnTo>
                      <a:pt x="6449" y="8"/>
                    </a:lnTo>
                    <a:lnTo>
                      <a:pt x="6448" y="10"/>
                    </a:lnTo>
                    <a:lnTo>
                      <a:pt x="6447" y="11"/>
                    </a:lnTo>
                    <a:lnTo>
                      <a:pt x="6444" y="12"/>
                    </a:lnTo>
                    <a:lnTo>
                      <a:pt x="6364" y="12"/>
                    </a:lnTo>
                    <a:lnTo>
                      <a:pt x="6361" y="11"/>
                    </a:lnTo>
                    <a:lnTo>
                      <a:pt x="6359" y="10"/>
                    </a:lnTo>
                    <a:lnTo>
                      <a:pt x="6358" y="8"/>
                    </a:lnTo>
                    <a:lnTo>
                      <a:pt x="6358" y="6"/>
                    </a:lnTo>
                    <a:lnTo>
                      <a:pt x="6358" y="4"/>
                    </a:lnTo>
                    <a:lnTo>
                      <a:pt x="6359" y="1"/>
                    </a:lnTo>
                    <a:lnTo>
                      <a:pt x="6361" y="0"/>
                    </a:lnTo>
                    <a:lnTo>
                      <a:pt x="6364" y="0"/>
                    </a:lnTo>
                    <a:close/>
                    <a:moveTo>
                      <a:pt x="6502" y="0"/>
                    </a:moveTo>
                    <a:lnTo>
                      <a:pt x="6583" y="0"/>
                    </a:lnTo>
                    <a:lnTo>
                      <a:pt x="6584" y="0"/>
                    </a:lnTo>
                    <a:lnTo>
                      <a:pt x="6587" y="1"/>
                    </a:lnTo>
                    <a:lnTo>
                      <a:pt x="6588" y="4"/>
                    </a:lnTo>
                    <a:lnTo>
                      <a:pt x="6589" y="6"/>
                    </a:lnTo>
                    <a:lnTo>
                      <a:pt x="6588" y="8"/>
                    </a:lnTo>
                    <a:lnTo>
                      <a:pt x="6587" y="10"/>
                    </a:lnTo>
                    <a:lnTo>
                      <a:pt x="6584" y="11"/>
                    </a:lnTo>
                    <a:lnTo>
                      <a:pt x="6583" y="12"/>
                    </a:lnTo>
                    <a:lnTo>
                      <a:pt x="6502" y="12"/>
                    </a:lnTo>
                    <a:lnTo>
                      <a:pt x="6500" y="11"/>
                    </a:lnTo>
                    <a:lnTo>
                      <a:pt x="6497" y="10"/>
                    </a:lnTo>
                    <a:lnTo>
                      <a:pt x="6496" y="8"/>
                    </a:lnTo>
                    <a:lnTo>
                      <a:pt x="6496" y="6"/>
                    </a:lnTo>
                    <a:lnTo>
                      <a:pt x="6496" y="4"/>
                    </a:lnTo>
                    <a:lnTo>
                      <a:pt x="6497" y="1"/>
                    </a:lnTo>
                    <a:lnTo>
                      <a:pt x="6500" y="0"/>
                    </a:lnTo>
                    <a:lnTo>
                      <a:pt x="6502" y="0"/>
                    </a:lnTo>
                    <a:close/>
                    <a:moveTo>
                      <a:pt x="6641" y="0"/>
                    </a:moveTo>
                    <a:lnTo>
                      <a:pt x="6722" y="0"/>
                    </a:lnTo>
                    <a:lnTo>
                      <a:pt x="6723" y="0"/>
                    </a:lnTo>
                    <a:lnTo>
                      <a:pt x="6725" y="1"/>
                    </a:lnTo>
                    <a:lnTo>
                      <a:pt x="6726" y="4"/>
                    </a:lnTo>
                    <a:lnTo>
                      <a:pt x="6726" y="6"/>
                    </a:lnTo>
                    <a:lnTo>
                      <a:pt x="6726" y="8"/>
                    </a:lnTo>
                    <a:lnTo>
                      <a:pt x="6725" y="10"/>
                    </a:lnTo>
                    <a:lnTo>
                      <a:pt x="6723" y="11"/>
                    </a:lnTo>
                    <a:lnTo>
                      <a:pt x="6722" y="12"/>
                    </a:lnTo>
                    <a:lnTo>
                      <a:pt x="6641" y="12"/>
                    </a:lnTo>
                    <a:lnTo>
                      <a:pt x="6637" y="11"/>
                    </a:lnTo>
                    <a:lnTo>
                      <a:pt x="6636" y="10"/>
                    </a:lnTo>
                    <a:lnTo>
                      <a:pt x="6635" y="8"/>
                    </a:lnTo>
                    <a:lnTo>
                      <a:pt x="6635" y="6"/>
                    </a:lnTo>
                    <a:lnTo>
                      <a:pt x="6635" y="4"/>
                    </a:lnTo>
                    <a:lnTo>
                      <a:pt x="6636" y="1"/>
                    </a:lnTo>
                    <a:lnTo>
                      <a:pt x="6637" y="0"/>
                    </a:lnTo>
                    <a:lnTo>
                      <a:pt x="6641" y="0"/>
                    </a:lnTo>
                    <a:close/>
                    <a:moveTo>
                      <a:pt x="6778" y="0"/>
                    </a:moveTo>
                    <a:lnTo>
                      <a:pt x="6859" y="0"/>
                    </a:lnTo>
                    <a:lnTo>
                      <a:pt x="6861" y="0"/>
                    </a:lnTo>
                    <a:lnTo>
                      <a:pt x="6862" y="1"/>
                    </a:lnTo>
                    <a:lnTo>
                      <a:pt x="6865" y="4"/>
                    </a:lnTo>
                    <a:lnTo>
                      <a:pt x="6865" y="6"/>
                    </a:lnTo>
                    <a:lnTo>
                      <a:pt x="6865" y="8"/>
                    </a:lnTo>
                    <a:lnTo>
                      <a:pt x="6862" y="10"/>
                    </a:lnTo>
                    <a:lnTo>
                      <a:pt x="6861" y="11"/>
                    </a:lnTo>
                    <a:lnTo>
                      <a:pt x="6859" y="12"/>
                    </a:lnTo>
                    <a:lnTo>
                      <a:pt x="6778" y="12"/>
                    </a:lnTo>
                    <a:lnTo>
                      <a:pt x="6776" y="11"/>
                    </a:lnTo>
                    <a:lnTo>
                      <a:pt x="6775" y="10"/>
                    </a:lnTo>
                    <a:lnTo>
                      <a:pt x="6773" y="8"/>
                    </a:lnTo>
                    <a:lnTo>
                      <a:pt x="6773" y="6"/>
                    </a:lnTo>
                    <a:lnTo>
                      <a:pt x="6773" y="4"/>
                    </a:lnTo>
                    <a:lnTo>
                      <a:pt x="6775" y="1"/>
                    </a:lnTo>
                    <a:lnTo>
                      <a:pt x="6776" y="0"/>
                    </a:lnTo>
                    <a:lnTo>
                      <a:pt x="6778" y="0"/>
                    </a:lnTo>
                    <a:close/>
                    <a:moveTo>
                      <a:pt x="6917" y="0"/>
                    </a:moveTo>
                    <a:lnTo>
                      <a:pt x="6997" y="0"/>
                    </a:lnTo>
                    <a:lnTo>
                      <a:pt x="7000" y="0"/>
                    </a:lnTo>
                    <a:lnTo>
                      <a:pt x="7001" y="1"/>
                    </a:lnTo>
                    <a:lnTo>
                      <a:pt x="7002" y="4"/>
                    </a:lnTo>
                    <a:lnTo>
                      <a:pt x="7003" y="6"/>
                    </a:lnTo>
                    <a:lnTo>
                      <a:pt x="7002" y="8"/>
                    </a:lnTo>
                    <a:lnTo>
                      <a:pt x="7001" y="10"/>
                    </a:lnTo>
                    <a:lnTo>
                      <a:pt x="7000" y="11"/>
                    </a:lnTo>
                    <a:lnTo>
                      <a:pt x="6997" y="12"/>
                    </a:lnTo>
                    <a:lnTo>
                      <a:pt x="6917" y="12"/>
                    </a:lnTo>
                    <a:lnTo>
                      <a:pt x="6914" y="11"/>
                    </a:lnTo>
                    <a:lnTo>
                      <a:pt x="6912" y="10"/>
                    </a:lnTo>
                    <a:lnTo>
                      <a:pt x="6911" y="8"/>
                    </a:lnTo>
                    <a:lnTo>
                      <a:pt x="6911" y="6"/>
                    </a:lnTo>
                    <a:lnTo>
                      <a:pt x="6911" y="4"/>
                    </a:lnTo>
                    <a:lnTo>
                      <a:pt x="6912" y="1"/>
                    </a:lnTo>
                    <a:lnTo>
                      <a:pt x="6914" y="0"/>
                    </a:lnTo>
                    <a:lnTo>
                      <a:pt x="6917" y="0"/>
                    </a:lnTo>
                    <a:close/>
                    <a:moveTo>
                      <a:pt x="7055" y="0"/>
                    </a:moveTo>
                    <a:lnTo>
                      <a:pt x="7136" y="0"/>
                    </a:lnTo>
                    <a:lnTo>
                      <a:pt x="7137" y="0"/>
                    </a:lnTo>
                    <a:lnTo>
                      <a:pt x="7139" y="1"/>
                    </a:lnTo>
                    <a:lnTo>
                      <a:pt x="7141" y="4"/>
                    </a:lnTo>
                    <a:lnTo>
                      <a:pt x="7142" y="6"/>
                    </a:lnTo>
                    <a:lnTo>
                      <a:pt x="7141" y="8"/>
                    </a:lnTo>
                    <a:lnTo>
                      <a:pt x="7139" y="10"/>
                    </a:lnTo>
                    <a:lnTo>
                      <a:pt x="7137" y="11"/>
                    </a:lnTo>
                    <a:lnTo>
                      <a:pt x="7136" y="12"/>
                    </a:lnTo>
                    <a:lnTo>
                      <a:pt x="7055" y="12"/>
                    </a:lnTo>
                    <a:lnTo>
                      <a:pt x="7053" y="11"/>
                    </a:lnTo>
                    <a:lnTo>
                      <a:pt x="7050" y="10"/>
                    </a:lnTo>
                    <a:lnTo>
                      <a:pt x="7049" y="8"/>
                    </a:lnTo>
                    <a:lnTo>
                      <a:pt x="7049" y="6"/>
                    </a:lnTo>
                    <a:lnTo>
                      <a:pt x="7049" y="4"/>
                    </a:lnTo>
                    <a:lnTo>
                      <a:pt x="7050" y="1"/>
                    </a:lnTo>
                    <a:lnTo>
                      <a:pt x="7053" y="0"/>
                    </a:lnTo>
                    <a:lnTo>
                      <a:pt x="7055" y="0"/>
                    </a:lnTo>
                    <a:close/>
                    <a:moveTo>
                      <a:pt x="7194" y="0"/>
                    </a:moveTo>
                    <a:lnTo>
                      <a:pt x="7274" y="0"/>
                    </a:lnTo>
                    <a:lnTo>
                      <a:pt x="7276" y="0"/>
                    </a:lnTo>
                    <a:lnTo>
                      <a:pt x="7278" y="1"/>
                    </a:lnTo>
                    <a:lnTo>
                      <a:pt x="7279" y="4"/>
                    </a:lnTo>
                    <a:lnTo>
                      <a:pt x="7279" y="6"/>
                    </a:lnTo>
                    <a:lnTo>
                      <a:pt x="7279" y="8"/>
                    </a:lnTo>
                    <a:lnTo>
                      <a:pt x="7278" y="10"/>
                    </a:lnTo>
                    <a:lnTo>
                      <a:pt x="7276" y="11"/>
                    </a:lnTo>
                    <a:lnTo>
                      <a:pt x="7274" y="12"/>
                    </a:lnTo>
                    <a:lnTo>
                      <a:pt x="7194" y="12"/>
                    </a:lnTo>
                    <a:lnTo>
                      <a:pt x="7190" y="11"/>
                    </a:lnTo>
                    <a:lnTo>
                      <a:pt x="7189" y="10"/>
                    </a:lnTo>
                    <a:lnTo>
                      <a:pt x="7188" y="8"/>
                    </a:lnTo>
                    <a:lnTo>
                      <a:pt x="7188" y="6"/>
                    </a:lnTo>
                    <a:lnTo>
                      <a:pt x="7188" y="4"/>
                    </a:lnTo>
                    <a:lnTo>
                      <a:pt x="7189" y="1"/>
                    </a:lnTo>
                    <a:lnTo>
                      <a:pt x="7190" y="0"/>
                    </a:lnTo>
                    <a:lnTo>
                      <a:pt x="7194" y="0"/>
                    </a:lnTo>
                    <a:close/>
                    <a:moveTo>
                      <a:pt x="7331" y="0"/>
                    </a:moveTo>
                    <a:lnTo>
                      <a:pt x="7412" y="0"/>
                    </a:lnTo>
                    <a:lnTo>
                      <a:pt x="7414" y="0"/>
                    </a:lnTo>
                    <a:lnTo>
                      <a:pt x="7415" y="1"/>
                    </a:lnTo>
                    <a:lnTo>
                      <a:pt x="7418" y="4"/>
                    </a:lnTo>
                    <a:lnTo>
                      <a:pt x="7418" y="6"/>
                    </a:lnTo>
                    <a:lnTo>
                      <a:pt x="7418" y="8"/>
                    </a:lnTo>
                    <a:lnTo>
                      <a:pt x="7415" y="10"/>
                    </a:lnTo>
                    <a:lnTo>
                      <a:pt x="7414" y="11"/>
                    </a:lnTo>
                    <a:lnTo>
                      <a:pt x="7412" y="12"/>
                    </a:lnTo>
                    <a:lnTo>
                      <a:pt x="7331" y="12"/>
                    </a:lnTo>
                    <a:lnTo>
                      <a:pt x="7329" y="11"/>
                    </a:lnTo>
                    <a:lnTo>
                      <a:pt x="7327" y="10"/>
                    </a:lnTo>
                    <a:lnTo>
                      <a:pt x="7326" y="8"/>
                    </a:lnTo>
                    <a:lnTo>
                      <a:pt x="7326" y="6"/>
                    </a:lnTo>
                    <a:lnTo>
                      <a:pt x="7326" y="4"/>
                    </a:lnTo>
                    <a:lnTo>
                      <a:pt x="7327" y="1"/>
                    </a:lnTo>
                    <a:lnTo>
                      <a:pt x="7329" y="0"/>
                    </a:lnTo>
                    <a:lnTo>
                      <a:pt x="7331" y="0"/>
                    </a:lnTo>
                    <a:close/>
                    <a:moveTo>
                      <a:pt x="7470" y="0"/>
                    </a:moveTo>
                    <a:lnTo>
                      <a:pt x="7550" y="0"/>
                    </a:lnTo>
                    <a:lnTo>
                      <a:pt x="7553" y="0"/>
                    </a:lnTo>
                    <a:lnTo>
                      <a:pt x="7554" y="1"/>
                    </a:lnTo>
                    <a:lnTo>
                      <a:pt x="7555" y="4"/>
                    </a:lnTo>
                    <a:lnTo>
                      <a:pt x="7556" y="6"/>
                    </a:lnTo>
                    <a:lnTo>
                      <a:pt x="7555" y="8"/>
                    </a:lnTo>
                    <a:lnTo>
                      <a:pt x="7554" y="10"/>
                    </a:lnTo>
                    <a:lnTo>
                      <a:pt x="7553" y="11"/>
                    </a:lnTo>
                    <a:lnTo>
                      <a:pt x="7550" y="12"/>
                    </a:lnTo>
                    <a:lnTo>
                      <a:pt x="7470" y="12"/>
                    </a:lnTo>
                    <a:lnTo>
                      <a:pt x="7467" y="11"/>
                    </a:lnTo>
                    <a:lnTo>
                      <a:pt x="7465" y="10"/>
                    </a:lnTo>
                    <a:lnTo>
                      <a:pt x="7464" y="8"/>
                    </a:lnTo>
                    <a:lnTo>
                      <a:pt x="7464" y="6"/>
                    </a:lnTo>
                    <a:lnTo>
                      <a:pt x="7464" y="4"/>
                    </a:lnTo>
                    <a:lnTo>
                      <a:pt x="7465" y="1"/>
                    </a:lnTo>
                    <a:lnTo>
                      <a:pt x="7467" y="0"/>
                    </a:lnTo>
                    <a:lnTo>
                      <a:pt x="7470" y="0"/>
                    </a:lnTo>
                    <a:close/>
                    <a:moveTo>
                      <a:pt x="7608" y="0"/>
                    </a:moveTo>
                    <a:lnTo>
                      <a:pt x="7689" y="0"/>
                    </a:lnTo>
                    <a:lnTo>
                      <a:pt x="7690" y="0"/>
                    </a:lnTo>
                    <a:lnTo>
                      <a:pt x="7692" y="1"/>
                    </a:lnTo>
                    <a:lnTo>
                      <a:pt x="7694" y="4"/>
                    </a:lnTo>
                    <a:lnTo>
                      <a:pt x="7695" y="6"/>
                    </a:lnTo>
                    <a:lnTo>
                      <a:pt x="7694" y="8"/>
                    </a:lnTo>
                    <a:lnTo>
                      <a:pt x="7692" y="10"/>
                    </a:lnTo>
                    <a:lnTo>
                      <a:pt x="7690" y="11"/>
                    </a:lnTo>
                    <a:lnTo>
                      <a:pt x="7689" y="12"/>
                    </a:lnTo>
                    <a:lnTo>
                      <a:pt x="7608" y="12"/>
                    </a:lnTo>
                    <a:lnTo>
                      <a:pt x="7606" y="11"/>
                    </a:lnTo>
                    <a:lnTo>
                      <a:pt x="7603" y="10"/>
                    </a:lnTo>
                    <a:lnTo>
                      <a:pt x="7602" y="8"/>
                    </a:lnTo>
                    <a:lnTo>
                      <a:pt x="7602" y="6"/>
                    </a:lnTo>
                    <a:lnTo>
                      <a:pt x="7602" y="4"/>
                    </a:lnTo>
                    <a:lnTo>
                      <a:pt x="7603" y="1"/>
                    </a:lnTo>
                    <a:lnTo>
                      <a:pt x="7606" y="0"/>
                    </a:lnTo>
                    <a:lnTo>
                      <a:pt x="7608" y="0"/>
                    </a:lnTo>
                    <a:close/>
                    <a:moveTo>
                      <a:pt x="7747" y="0"/>
                    </a:moveTo>
                    <a:lnTo>
                      <a:pt x="7827" y="0"/>
                    </a:lnTo>
                    <a:lnTo>
                      <a:pt x="7828" y="0"/>
                    </a:lnTo>
                    <a:lnTo>
                      <a:pt x="7831" y="1"/>
                    </a:lnTo>
                    <a:lnTo>
                      <a:pt x="7832" y="4"/>
                    </a:lnTo>
                    <a:lnTo>
                      <a:pt x="7832" y="6"/>
                    </a:lnTo>
                    <a:lnTo>
                      <a:pt x="7832" y="8"/>
                    </a:lnTo>
                    <a:lnTo>
                      <a:pt x="7831" y="10"/>
                    </a:lnTo>
                    <a:lnTo>
                      <a:pt x="7828" y="11"/>
                    </a:lnTo>
                    <a:lnTo>
                      <a:pt x="7827" y="12"/>
                    </a:lnTo>
                    <a:lnTo>
                      <a:pt x="7747" y="12"/>
                    </a:lnTo>
                    <a:lnTo>
                      <a:pt x="7743" y="11"/>
                    </a:lnTo>
                    <a:lnTo>
                      <a:pt x="7742" y="10"/>
                    </a:lnTo>
                    <a:lnTo>
                      <a:pt x="7741" y="8"/>
                    </a:lnTo>
                    <a:lnTo>
                      <a:pt x="7741" y="6"/>
                    </a:lnTo>
                    <a:lnTo>
                      <a:pt x="7741" y="4"/>
                    </a:lnTo>
                    <a:lnTo>
                      <a:pt x="7742" y="1"/>
                    </a:lnTo>
                    <a:lnTo>
                      <a:pt x="7743" y="0"/>
                    </a:lnTo>
                    <a:lnTo>
                      <a:pt x="7747" y="0"/>
                    </a:lnTo>
                    <a:close/>
                    <a:moveTo>
                      <a:pt x="7884" y="0"/>
                    </a:moveTo>
                    <a:lnTo>
                      <a:pt x="7965" y="0"/>
                    </a:lnTo>
                    <a:lnTo>
                      <a:pt x="7967" y="0"/>
                    </a:lnTo>
                    <a:lnTo>
                      <a:pt x="7968" y="1"/>
                    </a:lnTo>
                    <a:lnTo>
                      <a:pt x="7971" y="4"/>
                    </a:lnTo>
                    <a:lnTo>
                      <a:pt x="7971" y="6"/>
                    </a:lnTo>
                    <a:lnTo>
                      <a:pt x="7971" y="8"/>
                    </a:lnTo>
                    <a:lnTo>
                      <a:pt x="7968" y="10"/>
                    </a:lnTo>
                    <a:lnTo>
                      <a:pt x="7967" y="11"/>
                    </a:lnTo>
                    <a:lnTo>
                      <a:pt x="7965" y="12"/>
                    </a:lnTo>
                    <a:lnTo>
                      <a:pt x="7884" y="12"/>
                    </a:lnTo>
                    <a:lnTo>
                      <a:pt x="7881" y="11"/>
                    </a:lnTo>
                    <a:lnTo>
                      <a:pt x="7880" y="10"/>
                    </a:lnTo>
                    <a:lnTo>
                      <a:pt x="7879" y="8"/>
                    </a:lnTo>
                    <a:lnTo>
                      <a:pt x="7879" y="6"/>
                    </a:lnTo>
                    <a:lnTo>
                      <a:pt x="7879" y="4"/>
                    </a:lnTo>
                    <a:lnTo>
                      <a:pt x="7880" y="1"/>
                    </a:lnTo>
                    <a:lnTo>
                      <a:pt x="7881" y="0"/>
                    </a:lnTo>
                    <a:lnTo>
                      <a:pt x="7884" y="0"/>
                    </a:lnTo>
                    <a:close/>
                    <a:moveTo>
                      <a:pt x="8022" y="0"/>
                    </a:moveTo>
                    <a:lnTo>
                      <a:pt x="8103" y="0"/>
                    </a:lnTo>
                    <a:lnTo>
                      <a:pt x="8106" y="0"/>
                    </a:lnTo>
                    <a:lnTo>
                      <a:pt x="8107" y="1"/>
                    </a:lnTo>
                    <a:lnTo>
                      <a:pt x="8108" y="4"/>
                    </a:lnTo>
                    <a:lnTo>
                      <a:pt x="8109" y="6"/>
                    </a:lnTo>
                    <a:lnTo>
                      <a:pt x="8108" y="8"/>
                    </a:lnTo>
                    <a:lnTo>
                      <a:pt x="8107" y="10"/>
                    </a:lnTo>
                    <a:lnTo>
                      <a:pt x="8106" y="11"/>
                    </a:lnTo>
                    <a:lnTo>
                      <a:pt x="8103" y="12"/>
                    </a:lnTo>
                    <a:lnTo>
                      <a:pt x="8022" y="12"/>
                    </a:lnTo>
                    <a:lnTo>
                      <a:pt x="8020" y="11"/>
                    </a:lnTo>
                    <a:lnTo>
                      <a:pt x="8018" y="10"/>
                    </a:lnTo>
                    <a:lnTo>
                      <a:pt x="8016" y="8"/>
                    </a:lnTo>
                    <a:lnTo>
                      <a:pt x="8016" y="6"/>
                    </a:lnTo>
                    <a:lnTo>
                      <a:pt x="8016" y="4"/>
                    </a:lnTo>
                    <a:lnTo>
                      <a:pt x="8018" y="1"/>
                    </a:lnTo>
                    <a:lnTo>
                      <a:pt x="8020" y="0"/>
                    </a:lnTo>
                    <a:lnTo>
                      <a:pt x="8022" y="0"/>
                    </a:lnTo>
                    <a:close/>
                    <a:moveTo>
                      <a:pt x="8161" y="0"/>
                    </a:moveTo>
                    <a:lnTo>
                      <a:pt x="8242" y="0"/>
                    </a:lnTo>
                    <a:lnTo>
                      <a:pt x="8243" y="0"/>
                    </a:lnTo>
                    <a:lnTo>
                      <a:pt x="8245" y="1"/>
                    </a:lnTo>
                    <a:lnTo>
                      <a:pt x="8246" y="4"/>
                    </a:lnTo>
                    <a:lnTo>
                      <a:pt x="8248" y="6"/>
                    </a:lnTo>
                    <a:lnTo>
                      <a:pt x="8246" y="8"/>
                    </a:lnTo>
                    <a:lnTo>
                      <a:pt x="8245" y="10"/>
                    </a:lnTo>
                    <a:lnTo>
                      <a:pt x="8243" y="11"/>
                    </a:lnTo>
                    <a:lnTo>
                      <a:pt x="8242" y="12"/>
                    </a:lnTo>
                    <a:lnTo>
                      <a:pt x="8161" y="12"/>
                    </a:lnTo>
                    <a:lnTo>
                      <a:pt x="8159" y="11"/>
                    </a:lnTo>
                    <a:lnTo>
                      <a:pt x="8156" y="10"/>
                    </a:lnTo>
                    <a:lnTo>
                      <a:pt x="8155" y="8"/>
                    </a:lnTo>
                    <a:lnTo>
                      <a:pt x="8155" y="6"/>
                    </a:lnTo>
                    <a:lnTo>
                      <a:pt x="8155" y="4"/>
                    </a:lnTo>
                    <a:lnTo>
                      <a:pt x="8156" y="1"/>
                    </a:lnTo>
                    <a:lnTo>
                      <a:pt x="8159" y="0"/>
                    </a:lnTo>
                    <a:lnTo>
                      <a:pt x="8161" y="0"/>
                    </a:lnTo>
                    <a:close/>
                    <a:moveTo>
                      <a:pt x="8299" y="0"/>
                    </a:moveTo>
                    <a:lnTo>
                      <a:pt x="8380" y="0"/>
                    </a:lnTo>
                    <a:lnTo>
                      <a:pt x="8381" y="0"/>
                    </a:lnTo>
                    <a:lnTo>
                      <a:pt x="8384" y="1"/>
                    </a:lnTo>
                    <a:lnTo>
                      <a:pt x="8385" y="4"/>
                    </a:lnTo>
                    <a:lnTo>
                      <a:pt x="8385" y="6"/>
                    </a:lnTo>
                    <a:lnTo>
                      <a:pt x="8385" y="8"/>
                    </a:lnTo>
                    <a:lnTo>
                      <a:pt x="8384" y="10"/>
                    </a:lnTo>
                    <a:lnTo>
                      <a:pt x="8381" y="11"/>
                    </a:lnTo>
                    <a:lnTo>
                      <a:pt x="8380" y="12"/>
                    </a:lnTo>
                    <a:lnTo>
                      <a:pt x="8299" y="12"/>
                    </a:lnTo>
                    <a:lnTo>
                      <a:pt x="8296" y="11"/>
                    </a:lnTo>
                    <a:lnTo>
                      <a:pt x="8295" y="10"/>
                    </a:lnTo>
                    <a:lnTo>
                      <a:pt x="8293" y="8"/>
                    </a:lnTo>
                    <a:lnTo>
                      <a:pt x="8293" y="6"/>
                    </a:lnTo>
                    <a:lnTo>
                      <a:pt x="8293" y="4"/>
                    </a:lnTo>
                    <a:lnTo>
                      <a:pt x="8295" y="1"/>
                    </a:lnTo>
                    <a:lnTo>
                      <a:pt x="8296" y="0"/>
                    </a:lnTo>
                    <a:lnTo>
                      <a:pt x="8299" y="0"/>
                    </a:lnTo>
                    <a:close/>
                    <a:moveTo>
                      <a:pt x="8437" y="0"/>
                    </a:moveTo>
                    <a:lnTo>
                      <a:pt x="8518" y="0"/>
                    </a:lnTo>
                    <a:lnTo>
                      <a:pt x="8520" y="0"/>
                    </a:lnTo>
                    <a:lnTo>
                      <a:pt x="8521" y="1"/>
                    </a:lnTo>
                    <a:lnTo>
                      <a:pt x="8524" y="4"/>
                    </a:lnTo>
                    <a:lnTo>
                      <a:pt x="8524" y="6"/>
                    </a:lnTo>
                    <a:lnTo>
                      <a:pt x="8524" y="8"/>
                    </a:lnTo>
                    <a:lnTo>
                      <a:pt x="8521" y="10"/>
                    </a:lnTo>
                    <a:lnTo>
                      <a:pt x="8520" y="11"/>
                    </a:lnTo>
                    <a:lnTo>
                      <a:pt x="8518" y="12"/>
                    </a:lnTo>
                    <a:lnTo>
                      <a:pt x="8437" y="12"/>
                    </a:lnTo>
                    <a:lnTo>
                      <a:pt x="8434" y="11"/>
                    </a:lnTo>
                    <a:lnTo>
                      <a:pt x="8433" y="10"/>
                    </a:lnTo>
                    <a:lnTo>
                      <a:pt x="8432" y="8"/>
                    </a:lnTo>
                    <a:lnTo>
                      <a:pt x="8432" y="6"/>
                    </a:lnTo>
                    <a:lnTo>
                      <a:pt x="8432" y="4"/>
                    </a:lnTo>
                    <a:lnTo>
                      <a:pt x="8433" y="1"/>
                    </a:lnTo>
                    <a:lnTo>
                      <a:pt x="8434" y="0"/>
                    </a:lnTo>
                    <a:lnTo>
                      <a:pt x="8437" y="0"/>
                    </a:lnTo>
                    <a:close/>
                    <a:moveTo>
                      <a:pt x="8575" y="0"/>
                    </a:moveTo>
                    <a:lnTo>
                      <a:pt x="8656" y="0"/>
                    </a:lnTo>
                    <a:lnTo>
                      <a:pt x="8658" y="0"/>
                    </a:lnTo>
                    <a:lnTo>
                      <a:pt x="8660" y="1"/>
                    </a:lnTo>
                    <a:lnTo>
                      <a:pt x="8661" y="4"/>
                    </a:lnTo>
                    <a:lnTo>
                      <a:pt x="8662" y="6"/>
                    </a:lnTo>
                    <a:lnTo>
                      <a:pt x="8661" y="8"/>
                    </a:lnTo>
                    <a:lnTo>
                      <a:pt x="8660" y="10"/>
                    </a:lnTo>
                    <a:lnTo>
                      <a:pt x="8658" y="11"/>
                    </a:lnTo>
                    <a:lnTo>
                      <a:pt x="8656" y="12"/>
                    </a:lnTo>
                    <a:lnTo>
                      <a:pt x="8575" y="12"/>
                    </a:lnTo>
                    <a:lnTo>
                      <a:pt x="8573" y="11"/>
                    </a:lnTo>
                    <a:lnTo>
                      <a:pt x="8571" y="10"/>
                    </a:lnTo>
                    <a:lnTo>
                      <a:pt x="8569" y="8"/>
                    </a:lnTo>
                    <a:lnTo>
                      <a:pt x="8569" y="6"/>
                    </a:lnTo>
                    <a:lnTo>
                      <a:pt x="8569" y="4"/>
                    </a:lnTo>
                    <a:lnTo>
                      <a:pt x="8571" y="1"/>
                    </a:lnTo>
                    <a:lnTo>
                      <a:pt x="8573" y="0"/>
                    </a:lnTo>
                    <a:lnTo>
                      <a:pt x="8575" y="0"/>
                    </a:lnTo>
                    <a:close/>
                    <a:moveTo>
                      <a:pt x="8714" y="0"/>
                    </a:moveTo>
                    <a:lnTo>
                      <a:pt x="8795" y="0"/>
                    </a:lnTo>
                    <a:lnTo>
                      <a:pt x="8796" y="0"/>
                    </a:lnTo>
                    <a:lnTo>
                      <a:pt x="8798" y="1"/>
                    </a:lnTo>
                    <a:lnTo>
                      <a:pt x="8799" y="4"/>
                    </a:lnTo>
                    <a:lnTo>
                      <a:pt x="8801" y="6"/>
                    </a:lnTo>
                    <a:lnTo>
                      <a:pt x="8799" y="8"/>
                    </a:lnTo>
                    <a:lnTo>
                      <a:pt x="8798" y="10"/>
                    </a:lnTo>
                    <a:lnTo>
                      <a:pt x="8796" y="11"/>
                    </a:lnTo>
                    <a:lnTo>
                      <a:pt x="8795" y="12"/>
                    </a:lnTo>
                    <a:lnTo>
                      <a:pt x="8714" y="12"/>
                    </a:lnTo>
                    <a:lnTo>
                      <a:pt x="8711" y="11"/>
                    </a:lnTo>
                    <a:lnTo>
                      <a:pt x="8709" y="10"/>
                    </a:lnTo>
                    <a:lnTo>
                      <a:pt x="8708" y="8"/>
                    </a:lnTo>
                    <a:lnTo>
                      <a:pt x="8708" y="6"/>
                    </a:lnTo>
                    <a:lnTo>
                      <a:pt x="8708" y="4"/>
                    </a:lnTo>
                    <a:lnTo>
                      <a:pt x="8709" y="1"/>
                    </a:lnTo>
                    <a:lnTo>
                      <a:pt x="8711" y="0"/>
                    </a:lnTo>
                    <a:lnTo>
                      <a:pt x="8714" y="0"/>
                    </a:lnTo>
                    <a:close/>
                    <a:moveTo>
                      <a:pt x="8852" y="0"/>
                    </a:moveTo>
                    <a:lnTo>
                      <a:pt x="8933" y="0"/>
                    </a:lnTo>
                    <a:lnTo>
                      <a:pt x="8934" y="0"/>
                    </a:lnTo>
                    <a:lnTo>
                      <a:pt x="8937" y="1"/>
                    </a:lnTo>
                    <a:lnTo>
                      <a:pt x="8938" y="4"/>
                    </a:lnTo>
                    <a:lnTo>
                      <a:pt x="8938" y="6"/>
                    </a:lnTo>
                    <a:lnTo>
                      <a:pt x="8938" y="8"/>
                    </a:lnTo>
                    <a:lnTo>
                      <a:pt x="8937" y="10"/>
                    </a:lnTo>
                    <a:lnTo>
                      <a:pt x="8934" y="11"/>
                    </a:lnTo>
                    <a:lnTo>
                      <a:pt x="8933" y="12"/>
                    </a:lnTo>
                    <a:lnTo>
                      <a:pt x="8852" y="12"/>
                    </a:lnTo>
                    <a:lnTo>
                      <a:pt x="8849" y="11"/>
                    </a:lnTo>
                    <a:lnTo>
                      <a:pt x="8848" y="10"/>
                    </a:lnTo>
                    <a:lnTo>
                      <a:pt x="8846" y="8"/>
                    </a:lnTo>
                    <a:lnTo>
                      <a:pt x="8846" y="6"/>
                    </a:lnTo>
                    <a:lnTo>
                      <a:pt x="8846" y="4"/>
                    </a:lnTo>
                    <a:lnTo>
                      <a:pt x="8848" y="1"/>
                    </a:lnTo>
                    <a:lnTo>
                      <a:pt x="8849" y="0"/>
                    </a:lnTo>
                    <a:lnTo>
                      <a:pt x="8852" y="0"/>
                    </a:lnTo>
                    <a:close/>
                    <a:moveTo>
                      <a:pt x="8990" y="0"/>
                    </a:moveTo>
                    <a:lnTo>
                      <a:pt x="9070" y="0"/>
                    </a:lnTo>
                    <a:lnTo>
                      <a:pt x="9073" y="0"/>
                    </a:lnTo>
                    <a:lnTo>
                      <a:pt x="9074" y="1"/>
                    </a:lnTo>
                    <a:lnTo>
                      <a:pt x="9076" y="4"/>
                    </a:lnTo>
                    <a:lnTo>
                      <a:pt x="9076" y="6"/>
                    </a:lnTo>
                    <a:lnTo>
                      <a:pt x="9076" y="8"/>
                    </a:lnTo>
                    <a:lnTo>
                      <a:pt x="9074" y="10"/>
                    </a:lnTo>
                    <a:lnTo>
                      <a:pt x="9073" y="11"/>
                    </a:lnTo>
                    <a:lnTo>
                      <a:pt x="9070" y="12"/>
                    </a:lnTo>
                    <a:lnTo>
                      <a:pt x="8990" y="12"/>
                    </a:lnTo>
                    <a:lnTo>
                      <a:pt x="8987" y="11"/>
                    </a:lnTo>
                    <a:lnTo>
                      <a:pt x="8986" y="10"/>
                    </a:lnTo>
                    <a:lnTo>
                      <a:pt x="8985" y="8"/>
                    </a:lnTo>
                    <a:lnTo>
                      <a:pt x="8985" y="6"/>
                    </a:lnTo>
                    <a:lnTo>
                      <a:pt x="8985" y="4"/>
                    </a:lnTo>
                    <a:lnTo>
                      <a:pt x="8986" y="1"/>
                    </a:lnTo>
                    <a:lnTo>
                      <a:pt x="8987" y="0"/>
                    </a:lnTo>
                    <a:lnTo>
                      <a:pt x="8990" y="0"/>
                    </a:lnTo>
                    <a:close/>
                    <a:moveTo>
                      <a:pt x="9128" y="0"/>
                    </a:moveTo>
                    <a:lnTo>
                      <a:pt x="9209" y="0"/>
                    </a:lnTo>
                    <a:lnTo>
                      <a:pt x="9211" y="0"/>
                    </a:lnTo>
                    <a:lnTo>
                      <a:pt x="9213" y="1"/>
                    </a:lnTo>
                    <a:lnTo>
                      <a:pt x="9214" y="4"/>
                    </a:lnTo>
                    <a:lnTo>
                      <a:pt x="9215" y="6"/>
                    </a:lnTo>
                    <a:lnTo>
                      <a:pt x="9214" y="8"/>
                    </a:lnTo>
                    <a:lnTo>
                      <a:pt x="9213" y="10"/>
                    </a:lnTo>
                    <a:lnTo>
                      <a:pt x="9211" y="11"/>
                    </a:lnTo>
                    <a:lnTo>
                      <a:pt x="9209" y="12"/>
                    </a:lnTo>
                    <a:lnTo>
                      <a:pt x="9128" y="12"/>
                    </a:lnTo>
                    <a:lnTo>
                      <a:pt x="9126" y="11"/>
                    </a:lnTo>
                    <a:lnTo>
                      <a:pt x="9123" y="10"/>
                    </a:lnTo>
                    <a:lnTo>
                      <a:pt x="9122" y="8"/>
                    </a:lnTo>
                    <a:lnTo>
                      <a:pt x="9122" y="6"/>
                    </a:lnTo>
                    <a:lnTo>
                      <a:pt x="9122" y="4"/>
                    </a:lnTo>
                    <a:lnTo>
                      <a:pt x="9123" y="1"/>
                    </a:lnTo>
                    <a:lnTo>
                      <a:pt x="9126" y="0"/>
                    </a:lnTo>
                    <a:lnTo>
                      <a:pt x="9128" y="0"/>
                    </a:lnTo>
                    <a:close/>
                    <a:moveTo>
                      <a:pt x="9267" y="0"/>
                    </a:moveTo>
                    <a:lnTo>
                      <a:pt x="9347" y="0"/>
                    </a:lnTo>
                    <a:lnTo>
                      <a:pt x="9349" y="0"/>
                    </a:lnTo>
                    <a:lnTo>
                      <a:pt x="9351" y="1"/>
                    </a:lnTo>
                    <a:lnTo>
                      <a:pt x="9352" y="4"/>
                    </a:lnTo>
                    <a:lnTo>
                      <a:pt x="9353" y="6"/>
                    </a:lnTo>
                    <a:lnTo>
                      <a:pt x="9352" y="8"/>
                    </a:lnTo>
                    <a:lnTo>
                      <a:pt x="9351" y="10"/>
                    </a:lnTo>
                    <a:lnTo>
                      <a:pt x="9349" y="11"/>
                    </a:lnTo>
                    <a:lnTo>
                      <a:pt x="9347" y="12"/>
                    </a:lnTo>
                    <a:lnTo>
                      <a:pt x="9267" y="12"/>
                    </a:lnTo>
                    <a:lnTo>
                      <a:pt x="9264" y="11"/>
                    </a:lnTo>
                    <a:lnTo>
                      <a:pt x="9262" y="10"/>
                    </a:lnTo>
                    <a:lnTo>
                      <a:pt x="9261" y="8"/>
                    </a:lnTo>
                    <a:lnTo>
                      <a:pt x="9261" y="6"/>
                    </a:lnTo>
                    <a:lnTo>
                      <a:pt x="9261" y="4"/>
                    </a:lnTo>
                    <a:lnTo>
                      <a:pt x="9262" y="1"/>
                    </a:lnTo>
                    <a:lnTo>
                      <a:pt x="9264" y="0"/>
                    </a:lnTo>
                    <a:lnTo>
                      <a:pt x="9267" y="0"/>
                    </a:lnTo>
                    <a:close/>
                    <a:moveTo>
                      <a:pt x="9405" y="0"/>
                    </a:moveTo>
                    <a:lnTo>
                      <a:pt x="9485" y="0"/>
                    </a:lnTo>
                    <a:lnTo>
                      <a:pt x="9487" y="0"/>
                    </a:lnTo>
                    <a:lnTo>
                      <a:pt x="9490" y="1"/>
                    </a:lnTo>
                    <a:lnTo>
                      <a:pt x="9491" y="4"/>
                    </a:lnTo>
                    <a:lnTo>
                      <a:pt x="9491" y="6"/>
                    </a:lnTo>
                    <a:lnTo>
                      <a:pt x="9491" y="8"/>
                    </a:lnTo>
                    <a:lnTo>
                      <a:pt x="9490" y="10"/>
                    </a:lnTo>
                    <a:lnTo>
                      <a:pt x="9487" y="11"/>
                    </a:lnTo>
                    <a:lnTo>
                      <a:pt x="9485" y="12"/>
                    </a:lnTo>
                    <a:lnTo>
                      <a:pt x="9405" y="12"/>
                    </a:lnTo>
                    <a:lnTo>
                      <a:pt x="9402" y="11"/>
                    </a:lnTo>
                    <a:lnTo>
                      <a:pt x="9400" y="10"/>
                    </a:lnTo>
                    <a:lnTo>
                      <a:pt x="9399" y="8"/>
                    </a:lnTo>
                    <a:lnTo>
                      <a:pt x="9399" y="6"/>
                    </a:lnTo>
                    <a:lnTo>
                      <a:pt x="9399" y="4"/>
                    </a:lnTo>
                    <a:lnTo>
                      <a:pt x="9400" y="1"/>
                    </a:lnTo>
                    <a:lnTo>
                      <a:pt x="9402" y="0"/>
                    </a:lnTo>
                    <a:lnTo>
                      <a:pt x="9405" y="0"/>
                    </a:lnTo>
                    <a:close/>
                    <a:moveTo>
                      <a:pt x="9543" y="0"/>
                    </a:moveTo>
                    <a:lnTo>
                      <a:pt x="9623" y="0"/>
                    </a:lnTo>
                    <a:lnTo>
                      <a:pt x="9626" y="0"/>
                    </a:lnTo>
                    <a:lnTo>
                      <a:pt x="9627" y="1"/>
                    </a:lnTo>
                    <a:lnTo>
                      <a:pt x="9629" y="4"/>
                    </a:lnTo>
                    <a:lnTo>
                      <a:pt x="9629" y="6"/>
                    </a:lnTo>
                    <a:lnTo>
                      <a:pt x="9629" y="8"/>
                    </a:lnTo>
                    <a:lnTo>
                      <a:pt x="9627" y="10"/>
                    </a:lnTo>
                    <a:lnTo>
                      <a:pt x="9626" y="11"/>
                    </a:lnTo>
                    <a:lnTo>
                      <a:pt x="9623" y="12"/>
                    </a:lnTo>
                    <a:lnTo>
                      <a:pt x="9543" y="12"/>
                    </a:lnTo>
                    <a:lnTo>
                      <a:pt x="9540" y="11"/>
                    </a:lnTo>
                    <a:lnTo>
                      <a:pt x="9539" y="10"/>
                    </a:lnTo>
                    <a:lnTo>
                      <a:pt x="9538" y="8"/>
                    </a:lnTo>
                    <a:lnTo>
                      <a:pt x="9538" y="6"/>
                    </a:lnTo>
                    <a:lnTo>
                      <a:pt x="9538" y="4"/>
                    </a:lnTo>
                    <a:lnTo>
                      <a:pt x="9539" y="1"/>
                    </a:lnTo>
                    <a:lnTo>
                      <a:pt x="9540" y="0"/>
                    </a:lnTo>
                    <a:lnTo>
                      <a:pt x="9543" y="0"/>
                    </a:lnTo>
                    <a:close/>
                    <a:moveTo>
                      <a:pt x="9681" y="0"/>
                    </a:moveTo>
                    <a:lnTo>
                      <a:pt x="9762" y="0"/>
                    </a:lnTo>
                    <a:lnTo>
                      <a:pt x="9764" y="0"/>
                    </a:lnTo>
                    <a:lnTo>
                      <a:pt x="9765" y="1"/>
                    </a:lnTo>
                    <a:lnTo>
                      <a:pt x="9767" y="4"/>
                    </a:lnTo>
                    <a:lnTo>
                      <a:pt x="9768" y="6"/>
                    </a:lnTo>
                    <a:lnTo>
                      <a:pt x="9767" y="8"/>
                    </a:lnTo>
                    <a:lnTo>
                      <a:pt x="9765" y="10"/>
                    </a:lnTo>
                    <a:lnTo>
                      <a:pt x="9764" y="11"/>
                    </a:lnTo>
                    <a:lnTo>
                      <a:pt x="9762" y="12"/>
                    </a:lnTo>
                    <a:lnTo>
                      <a:pt x="9681" y="12"/>
                    </a:lnTo>
                    <a:lnTo>
                      <a:pt x="9679" y="11"/>
                    </a:lnTo>
                    <a:lnTo>
                      <a:pt x="9676" y="10"/>
                    </a:lnTo>
                    <a:lnTo>
                      <a:pt x="9675" y="8"/>
                    </a:lnTo>
                    <a:lnTo>
                      <a:pt x="9675" y="6"/>
                    </a:lnTo>
                    <a:lnTo>
                      <a:pt x="9675" y="4"/>
                    </a:lnTo>
                    <a:lnTo>
                      <a:pt x="9676" y="1"/>
                    </a:lnTo>
                    <a:lnTo>
                      <a:pt x="9679" y="0"/>
                    </a:lnTo>
                    <a:lnTo>
                      <a:pt x="9681" y="0"/>
                    </a:lnTo>
                    <a:close/>
                    <a:moveTo>
                      <a:pt x="9820" y="0"/>
                    </a:moveTo>
                    <a:lnTo>
                      <a:pt x="9900" y="0"/>
                    </a:lnTo>
                    <a:lnTo>
                      <a:pt x="9902" y="0"/>
                    </a:lnTo>
                    <a:lnTo>
                      <a:pt x="9904" y="1"/>
                    </a:lnTo>
                    <a:lnTo>
                      <a:pt x="9905" y="4"/>
                    </a:lnTo>
                    <a:lnTo>
                      <a:pt x="9906" y="6"/>
                    </a:lnTo>
                    <a:lnTo>
                      <a:pt x="9905" y="8"/>
                    </a:lnTo>
                    <a:lnTo>
                      <a:pt x="9904" y="10"/>
                    </a:lnTo>
                    <a:lnTo>
                      <a:pt x="9902" y="11"/>
                    </a:lnTo>
                    <a:lnTo>
                      <a:pt x="9900" y="12"/>
                    </a:lnTo>
                    <a:lnTo>
                      <a:pt x="9820" y="12"/>
                    </a:lnTo>
                    <a:lnTo>
                      <a:pt x="9817" y="11"/>
                    </a:lnTo>
                    <a:lnTo>
                      <a:pt x="9815" y="10"/>
                    </a:lnTo>
                    <a:lnTo>
                      <a:pt x="9814" y="8"/>
                    </a:lnTo>
                    <a:lnTo>
                      <a:pt x="9814" y="6"/>
                    </a:lnTo>
                    <a:lnTo>
                      <a:pt x="9814" y="4"/>
                    </a:lnTo>
                    <a:lnTo>
                      <a:pt x="9815" y="1"/>
                    </a:lnTo>
                    <a:lnTo>
                      <a:pt x="9817" y="0"/>
                    </a:lnTo>
                    <a:lnTo>
                      <a:pt x="9820" y="0"/>
                    </a:lnTo>
                    <a:close/>
                    <a:moveTo>
                      <a:pt x="9958" y="0"/>
                    </a:moveTo>
                    <a:lnTo>
                      <a:pt x="9982" y="0"/>
                    </a:lnTo>
                    <a:lnTo>
                      <a:pt x="9985" y="0"/>
                    </a:lnTo>
                    <a:lnTo>
                      <a:pt x="9986" y="1"/>
                    </a:lnTo>
                    <a:lnTo>
                      <a:pt x="9987" y="4"/>
                    </a:lnTo>
                    <a:lnTo>
                      <a:pt x="9988" y="6"/>
                    </a:lnTo>
                    <a:lnTo>
                      <a:pt x="9987" y="8"/>
                    </a:lnTo>
                    <a:lnTo>
                      <a:pt x="9986" y="10"/>
                    </a:lnTo>
                    <a:lnTo>
                      <a:pt x="9985" y="11"/>
                    </a:lnTo>
                    <a:lnTo>
                      <a:pt x="9982" y="12"/>
                    </a:lnTo>
                    <a:lnTo>
                      <a:pt x="9958" y="12"/>
                    </a:lnTo>
                    <a:lnTo>
                      <a:pt x="9955" y="11"/>
                    </a:lnTo>
                    <a:lnTo>
                      <a:pt x="9953" y="10"/>
                    </a:lnTo>
                    <a:lnTo>
                      <a:pt x="9952" y="8"/>
                    </a:lnTo>
                    <a:lnTo>
                      <a:pt x="9952" y="6"/>
                    </a:lnTo>
                    <a:lnTo>
                      <a:pt x="9952" y="4"/>
                    </a:lnTo>
                    <a:lnTo>
                      <a:pt x="9953" y="1"/>
                    </a:lnTo>
                    <a:lnTo>
                      <a:pt x="9955" y="0"/>
                    </a:lnTo>
                    <a:lnTo>
                      <a:pt x="9958" y="0"/>
                    </a:lnTo>
                    <a:close/>
                  </a:path>
                </a:pathLst>
              </a:custGeom>
              <a:solidFill>
                <a:schemeClr val="tx1"/>
              </a:solidFill>
              <a:ln w="1651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2" name="Rectangle 264"/>
              <p:cNvSpPr>
                <a:spLocks noChangeArrowheads="1"/>
              </p:cNvSpPr>
              <p:nvPr/>
            </p:nvSpPr>
            <p:spPr bwMode="auto">
              <a:xfrm>
                <a:off x="5240338" y="692150"/>
                <a:ext cx="360362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2015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3" name="Rectangle 265"/>
              <p:cNvSpPr>
                <a:spLocks noChangeArrowheads="1"/>
              </p:cNvSpPr>
              <p:nvPr/>
            </p:nvSpPr>
            <p:spPr bwMode="auto">
              <a:xfrm>
                <a:off x="6537325" y="692150"/>
                <a:ext cx="279400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2016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4" name="Text Box 301"/>
              <p:cNvSpPr txBox="1">
                <a:spLocks noChangeArrowheads="1"/>
              </p:cNvSpPr>
              <p:nvPr/>
            </p:nvSpPr>
            <p:spPr bwMode="auto">
              <a:xfrm>
                <a:off x="6249252" y="2348880"/>
                <a:ext cx="172720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95250" indent="-95250">
                  <a:buFontTx/>
                  <a:buChar char="•"/>
                </a:pPr>
                <a:endParaRPr lang="en-US" sz="1200">
                  <a:latin typeface="Arial" charset="0"/>
                </a:endParaRPr>
              </a:p>
            </p:txBody>
          </p:sp>
          <p:sp>
            <p:nvSpPr>
              <p:cNvPr id="11455" name="Text Box 302"/>
              <p:cNvSpPr txBox="1">
                <a:spLocks noChangeArrowheads="1"/>
              </p:cNvSpPr>
              <p:nvPr/>
            </p:nvSpPr>
            <p:spPr bwMode="auto">
              <a:xfrm>
                <a:off x="6249252" y="2564904"/>
                <a:ext cx="172720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95250" indent="-95250">
                  <a:buFontTx/>
                  <a:buChar char="•"/>
                </a:pPr>
                <a:endParaRPr lang="en-US" sz="1200">
                  <a:latin typeface="Arial" charset="0"/>
                </a:endParaRPr>
              </a:p>
            </p:txBody>
          </p:sp>
          <p:sp>
            <p:nvSpPr>
              <p:cNvPr id="11456" name="Text Box 304"/>
              <p:cNvSpPr txBox="1">
                <a:spLocks noChangeArrowheads="1"/>
              </p:cNvSpPr>
              <p:nvPr/>
            </p:nvSpPr>
            <p:spPr bwMode="auto">
              <a:xfrm>
                <a:off x="5673205" y="1700808"/>
                <a:ext cx="15113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95250" indent="-95250">
                  <a:buFontTx/>
                  <a:buChar char="•"/>
                </a:pPr>
                <a:endParaRPr lang="en-US" sz="1200">
                  <a:latin typeface="Arial" charset="0"/>
                </a:endParaRPr>
              </a:p>
            </p:txBody>
          </p:sp>
          <p:sp>
            <p:nvSpPr>
              <p:cNvPr id="11457" name="Rectangle 309"/>
              <p:cNvSpPr>
                <a:spLocks noChangeArrowheads="1"/>
              </p:cNvSpPr>
              <p:nvPr/>
            </p:nvSpPr>
            <p:spPr bwMode="auto">
              <a:xfrm>
                <a:off x="7761288" y="6022975"/>
                <a:ext cx="360362" cy="15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2017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8" name="Rectangle 310"/>
              <p:cNvSpPr>
                <a:spLocks noChangeArrowheads="1"/>
              </p:cNvSpPr>
              <p:nvPr/>
            </p:nvSpPr>
            <p:spPr bwMode="auto">
              <a:xfrm>
                <a:off x="8912225" y="6022975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2018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9" name="Rectangle 265"/>
              <p:cNvSpPr>
                <a:spLocks noChangeArrowheads="1"/>
              </p:cNvSpPr>
              <p:nvPr/>
            </p:nvSpPr>
            <p:spPr bwMode="auto">
              <a:xfrm>
                <a:off x="7832725" y="692150"/>
                <a:ext cx="280988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2017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60" name="Rectangle 265"/>
              <p:cNvSpPr>
                <a:spLocks noChangeArrowheads="1"/>
              </p:cNvSpPr>
              <p:nvPr/>
            </p:nvSpPr>
            <p:spPr bwMode="auto">
              <a:xfrm>
                <a:off x="8840788" y="692150"/>
                <a:ext cx="282575" cy="153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GB" sz="1000">
                    <a:solidFill>
                      <a:schemeClr val="tx1"/>
                    </a:solidFill>
                    <a:latin typeface="Arial" charset="0"/>
                  </a:rPr>
                  <a:t>2018</a:t>
                </a:r>
                <a:endParaRPr lang="en-GB" sz="10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56" name="Line 243"/>
          <p:cNvSpPr>
            <a:spLocks noChangeShapeType="1"/>
          </p:cNvSpPr>
          <p:nvPr/>
        </p:nvSpPr>
        <p:spPr bwMode="auto">
          <a:xfrm flipH="1">
            <a:off x="1281113" y="1484313"/>
            <a:ext cx="142875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7" name="Oval 244"/>
          <p:cNvSpPr>
            <a:spLocks noChangeArrowheads="1"/>
          </p:cNvSpPr>
          <p:nvPr/>
        </p:nvSpPr>
        <p:spPr bwMode="auto">
          <a:xfrm>
            <a:off x="776288" y="1628775"/>
            <a:ext cx="1368425" cy="2873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" name="Text Box 245"/>
          <p:cNvSpPr txBox="1">
            <a:spLocks noChangeArrowheads="1"/>
          </p:cNvSpPr>
          <p:nvPr/>
        </p:nvSpPr>
        <p:spPr bwMode="auto">
          <a:xfrm>
            <a:off x="704850" y="1628775"/>
            <a:ext cx="1368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MSG-3 Launch</a:t>
            </a:r>
          </a:p>
        </p:txBody>
      </p:sp>
      <p:sp>
        <p:nvSpPr>
          <p:cNvPr id="333" name="Line 240"/>
          <p:cNvSpPr>
            <a:spLocks noChangeShapeType="1"/>
          </p:cNvSpPr>
          <p:nvPr/>
        </p:nvSpPr>
        <p:spPr bwMode="auto">
          <a:xfrm>
            <a:off x="2216150" y="1557338"/>
            <a:ext cx="215900" cy="13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4" name="Oval 241"/>
          <p:cNvSpPr>
            <a:spLocks noChangeArrowheads="1"/>
          </p:cNvSpPr>
          <p:nvPr/>
        </p:nvSpPr>
        <p:spPr bwMode="auto">
          <a:xfrm>
            <a:off x="2432050" y="1557338"/>
            <a:ext cx="1439863" cy="2873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5" name="Text Box 242"/>
          <p:cNvSpPr txBox="1">
            <a:spLocks noChangeArrowheads="1"/>
          </p:cNvSpPr>
          <p:nvPr/>
        </p:nvSpPr>
        <p:spPr bwMode="auto">
          <a:xfrm>
            <a:off x="2432050" y="1557338"/>
            <a:ext cx="1511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Met-10 drift start</a:t>
            </a:r>
          </a:p>
        </p:txBody>
      </p:sp>
      <p:sp>
        <p:nvSpPr>
          <p:cNvPr id="337" name="Oval 229"/>
          <p:cNvSpPr>
            <a:spLocks noChangeArrowheads="1"/>
          </p:cNvSpPr>
          <p:nvPr/>
        </p:nvSpPr>
        <p:spPr bwMode="auto">
          <a:xfrm>
            <a:off x="2360613" y="2420938"/>
            <a:ext cx="2019300" cy="431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" name="Text Box 230"/>
          <p:cNvSpPr txBox="1">
            <a:spLocks noChangeArrowheads="1"/>
          </p:cNvSpPr>
          <p:nvPr/>
        </p:nvSpPr>
        <p:spPr bwMode="auto">
          <a:xfrm>
            <a:off x="2505075" y="2420938"/>
            <a:ext cx="1727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Met-9 drift start</a:t>
            </a:r>
          </a:p>
        </p:txBody>
      </p:sp>
      <p:sp>
        <p:nvSpPr>
          <p:cNvPr id="339" name="Text Box 232"/>
          <p:cNvSpPr txBox="1">
            <a:spLocks noChangeArrowheads="1"/>
          </p:cNvSpPr>
          <p:nvPr/>
        </p:nvSpPr>
        <p:spPr bwMode="auto">
          <a:xfrm>
            <a:off x="2505075" y="2565400"/>
            <a:ext cx="172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Met-10 drift stop</a:t>
            </a:r>
          </a:p>
        </p:txBody>
      </p:sp>
      <p:sp>
        <p:nvSpPr>
          <p:cNvPr id="340" name="Line 255"/>
          <p:cNvSpPr>
            <a:spLocks noChangeShapeType="1"/>
          </p:cNvSpPr>
          <p:nvPr/>
        </p:nvSpPr>
        <p:spPr bwMode="auto">
          <a:xfrm>
            <a:off x="2432050" y="2420938"/>
            <a:ext cx="288925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2" name="Line 246"/>
          <p:cNvSpPr>
            <a:spLocks noChangeShapeType="1"/>
          </p:cNvSpPr>
          <p:nvPr/>
        </p:nvSpPr>
        <p:spPr bwMode="auto">
          <a:xfrm flipH="1">
            <a:off x="2289175" y="3573463"/>
            <a:ext cx="71438" cy="1008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43" name="Oval 247"/>
          <p:cNvSpPr>
            <a:spLocks noChangeArrowheads="1"/>
          </p:cNvSpPr>
          <p:nvPr/>
        </p:nvSpPr>
        <p:spPr bwMode="auto">
          <a:xfrm>
            <a:off x="1208088" y="4581525"/>
            <a:ext cx="2520950" cy="7191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4" name="Text Box 248"/>
          <p:cNvSpPr txBox="1">
            <a:spLocks noChangeArrowheads="1"/>
          </p:cNvSpPr>
          <p:nvPr/>
        </p:nvSpPr>
        <p:spPr bwMode="auto">
          <a:xfrm>
            <a:off x="1423988" y="4941888"/>
            <a:ext cx="2159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Met-9 drift stop/RSS start</a:t>
            </a:r>
          </a:p>
        </p:txBody>
      </p:sp>
      <p:sp>
        <p:nvSpPr>
          <p:cNvPr id="345" name="Text Box 249"/>
          <p:cNvSpPr txBox="1">
            <a:spLocks noChangeArrowheads="1"/>
          </p:cNvSpPr>
          <p:nvPr/>
        </p:nvSpPr>
        <p:spPr bwMode="auto">
          <a:xfrm>
            <a:off x="1423988" y="4725988"/>
            <a:ext cx="2159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Met-8 RSS stop/Drift start</a:t>
            </a:r>
          </a:p>
        </p:txBody>
      </p:sp>
      <p:sp>
        <p:nvSpPr>
          <p:cNvPr id="348" name="Oval 306"/>
          <p:cNvSpPr>
            <a:spLocks noChangeArrowheads="1"/>
          </p:cNvSpPr>
          <p:nvPr/>
        </p:nvSpPr>
        <p:spPr bwMode="auto">
          <a:xfrm>
            <a:off x="2792413" y="2924175"/>
            <a:ext cx="2016125" cy="2889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9" name="Line 307"/>
          <p:cNvSpPr>
            <a:spLocks noChangeShapeType="1"/>
          </p:cNvSpPr>
          <p:nvPr/>
        </p:nvSpPr>
        <p:spPr bwMode="auto">
          <a:xfrm flipH="1">
            <a:off x="4737100" y="2924175"/>
            <a:ext cx="1368425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50" name="Text Box 308"/>
          <p:cNvSpPr txBox="1">
            <a:spLocks noChangeArrowheads="1"/>
          </p:cNvSpPr>
          <p:nvPr/>
        </p:nvSpPr>
        <p:spPr bwMode="auto">
          <a:xfrm>
            <a:off x="2865438" y="2924175"/>
            <a:ext cx="19446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Met-8 at 3° inclination</a:t>
            </a:r>
          </a:p>
        </p:txBody>
      </p:sp>
      <p:sp>
        <p:nvSpPr>
          <p:cNvPr id="361" name="Line 268"/>
          <p:cNvSpPr>
            <a:spLocks noChangeShapeType="1"/>
          </p:cNvSpPr>
          <p:nvPr/>
        </p:nvSpPr>
        <p:spPr bwMode="auto">
          <a:xfrm flipH="1">
            <a:off x="4518025" y="1484313"/>
            <a:ext cx="288925" cy="301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2" name="Oval 295"/>
          <p:cNvSpPr>
            <a:spLocks noChangeArrowheads="1"/>
          </p:cNvSpPr>
          <p:nvPr/>
        </p:nvSpPr>
        <p:spPr bwMode="auto">
          <a:xfrm>
            <a:off x="3873500" y="1773238"/>
            <a:ext cx="1368425" cy="2873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3" name="Text Box 296"/>
          <p:cNvSpPr txBox="1">
            <a:spLocks noChangeArrowheads="1"/>
          </p:cNvSpPr>
          <p:nvPr/>
        </p:nvSpPr>
        <p:spPr bwMode="auto">
          <a:xfrm>
            <a:off x="3873500" y="1773238"/>
            <a:ext cx="1368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MSG-4 Launch</a:t>
            </a:r>
          </a:p>
        </p:txBody>
      </p:sp>
      <p:sp>
        <p:nvSpPr>
          <p:cNvPr id="368" name="Oval 303"/>
          <p:cNvSpPr>
            <a:spLocks noChangeArrowheads="1"/>
          </p:cNvSpPr>
          <p:nvPr/>
        </p:nvSpPr>
        <p:spPr bwMode="auto">
          <a:xfrm>
            <a:off x="6681788" y="1484313"/>
            <a:ext cx="1584325" cy="28892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" name="Text Box 304"/>
          <p:cNvSpPr txBox="1">
            <a:spLocks noChangeArrowheads="1"/>
          </p:cNvSpPr>
          <p:nvPr/>
        </p:nvSpPr>
        <p:spPr bwMode="auto">
          <a:xfrm>
            <a:off x="6824663" y="1484313"/>
            <a:ext cx="16557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Met-11 drift start</a:t>
            </a:r>
          </a:p>
        </p:txBody>
      </p:sp>
      <p:sp>
        <p:nvSpPr>
          <p:cNvPr id="371" name="Line 336"/>
          <p:cNvSpPr>
            <a:spLocks noChangeShapeType="1"/>
          </p:cNvSpPr>
          <p:nvPr/>
        </p:nvSpPr>
        <p:spPr bwMode="auto">
          <a:xfrm>
            <a:off x="6542088" y="1398588"/>
            <a:ext cx="360362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9" name="Oval 312"/>
          <p:cNvSpPr>
            <a:spLocks noChangeArrowheads="1"/>
          </p:cNvSpPr>
          <p:nvPr/>
        </p:nvSpPr>
        <p:spPr bwMode="auto">
          <a:xfrm>
            <a:off x="3657600" y="3429000"/>
            <a:ext cx="2376488" cy="6461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0" name="Text Box 313"/>
          <p:cNvSpPr txBox="1">
            <a:spLocks noChangeArrowheads="1"/>
          </p:cNvSpPr>
          <p:nvPr/>
        </p:nvSpPr>
        <p:spPr bwMode="auto">
          <a:xfrm>
            <a:off x="3800475" y="3500438"/>
            <a:ext cx="21605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Met-9 RSS stop/Drift start</a:t>
            </a:r>
          </a:p>
        </p:txBody>
      </p:sp>
      <p:sp>
        <p:nvSpPr>
          <p:cNvPr id="391" name="Text Box 314"/>
          <p:cNvSpPr txBox="1">
            <a:spLocks noChangeArrowheads="1"/>
          </p:cNvSpPr>
          <p:nvPr/>
        </p:nvSpPr>
        <p:spPr bwMode="auto">
          <a:xfrm>
            <a:off x="3800475" y="3716338"/>
            <a:ext cx="23764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Met-10 drift stop/RSS start</a:t>
            </a:r>
          </a:p>
        </p:txBody>
      </p:sp>
      <p:sp>
        <p:nvSpPr>
          <p:cNvPr id="392" name="Line 323"/>
          <p:cNvSpPr>
            <a:spLocks noChangeShapeType="1"/>
          </p:cNvSpPr>
          <p:nvPr/>
        </p:nvSpPr>
        <p:spPr bwMode="auto">
          <a:xfrm flipH="1">
            <a:off x="5600700" y="3357563"/>
            <a:ext cx="64770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5" name="Line 319"/>
          <p:cNvSpPr>
            <a:spLocks noChangeShapeType="1"/>
          </p:cNvSpPr>
          <p:nvPr/>
        </p:nvSpPr>
        <p:spPr bwMode="auto">
          <a:xfrm flipH="1">
            <a:off x="5961063" y="4365625"/>
            <a:ext cx="576262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6" name="Oval 316"/>
          <p:cNvSpPr>
            <a:spLocks noChangeArrowheads="1"/>
          </p:cNvSpPr>
          <p:nvPr/>
        </p:nvSpPr>
        <p:spPr bwMode="auto">
          <a:xfrm>
            <a:off x="3838575" y="4276725"/>
            <a:ext cx="2185988" cy="609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7" name="Text Box 317"/>
          <p:cNvSpPr txBox="1">
            <a:spLocks noChangeArrowheads="1"/>
          </p:cNvSpPr>
          <p:nvPr/>
        </p:nvSpPr>
        <p:spPr bwMode="auto">
          <a:xfrm>
            <a:off x="3933825" y="4370388"/>
            <a:ext cx="2578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Met-8 takes over IODC (if agreed by Council)</a:t>
            </a:r>
          </a:p>
        </p:txBody>
      </p:sp>
      <p:sp>
        <p:nvSpPr>
          <p:cNvPr id="399" name="Line 319"/>
          <p:cNvSpPr>
            <a:spLocks noChangeShapeType="1"/>
          </p:cNvSpPr>
          <p:nvPr/>
        </p:nvSpPr>
        <p:spPr bwMode="auto">
          <a:xfrm flipH="1">
            <a:off x="6824663" y="4365625"/>
            <a:ext cx="720725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0" name="Oval 316"/>
          <p:cNvSpPr>
            <a:spLocks noChangeArrowheads="1"/>
          </p:cNvSpPr>
          <p:nvPr/>
        </p:nvSpPr>
        <p:spPr bwMode="auto">
          <a:xfrm>
            <a:off x="5673725" y="4868863"/>
            <a:ext cx="1582738" cy="431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1" name="Text Box 317"/>
          <p:cNvSpPr txBox="1">
            <a:spLocks noChangeArrowheads="1"/>
          </p:cNvSpPr>
          <p:nvPr/>
        </p:nvSpPr>
        <p:spPr bwMode="auto">
          <a:xfrm>
            <a:off x="5673725" y="4941888"/>
            <a:ext cx="1946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Met-7 disposal</a:t>
            </a:r>
          </a:p>
        </p:txBody>
      </p:sp>
      <p:sp>
        <p:nvSpPr>
          <p:cNvPr id="403" name="Line 268"/>
          <p:cNvSpPr>
            <a:spLocks noChangeShapeType="1"/>
          </p:cNvSpPr>
          <p:nvPr/>
        </p:nvSpPr>
        <p:spPr bwMode="auto">
          <a:xfrm flipH="1">
            <a:off x="8840788" y="1484313"/>
            <a:ext cx="215900" cy="361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4" name="Oval 316"/>
          <p:cNvSpPr>
            <a:spLocks noChangeArrowheads="1"/>
          </p:cNvSpPr>
          <p:nvPr/>
        </p:nvSpPr>
        <p:spPr bwMode="auto">
          <a:xfrm>
            <a:off x="7473950" y="1773238"/>
            <a:ext cx="1439863" cy="28733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5" name="Text Box 296"/>
          <p:cNvSpPr txBox="1">
            <a:spLocks noChangeArrowheads="1"/>
          </p:cNvSpPr>
          <p:nvPr/>
        </p:nvSpPr>
        <p:spPr bwMode="auto">
          <a:xfrm>
            <a:off x="7473950" y="1773238"/>
            <a:ext cx="15827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MTG-I1  Launch</a:t>
            </a:r>
          </a:p>
        </p:txBody>
      </p:sp>
      <p:sp>
        <p:nvSpPr>
          <p:cNvPr id="407" name="Oval 312"/>
          <p:cNvSpPr>
            <a:spLocks noChangeArrowheads="1"/>
          </p:cNvSpPr>
          <p:nvPr/>
        </p:nvSpPr>
        <p:spPr bwMode="auto">
          <a:xfrm>
            <a:off x="7185025" y="4724400"/>
            <a:ext cx="2520950" cy="36036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" name="Text Box 317"/>
          <p:cNvSpPr txBox="1">
            <a:spLocks noChangeArrowheads="1"/>
          </p:cNvSpPr>
          <p:nvPr/>
        </p:nvSpPr>
        <p:spPr bwMode="auto">
          <a:xfrm>
            <a:off x="7400925" y="4724400"/>
            <a:ext cx="21605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Met-8 at 5° NS inclination</a:t>
            </a:r>
          </a:p>
        </p:txBody>
      </p:sp>
      <p:sp>
        <p:nvSpPr>
          <p:cNvPr id="410" name="Line 319"/>
          <p:cNvSpPr>
            <a:spLocks noChangeShapeType="1"/>
          </p:cNvSpPr>
          <p:nvPr/>
        </p:nvSpPr>
        <p:spPr bwMode="auto">
          <a:xfrm flipH="1">
            <a:off x="9056688" y="4292600"/>
            <a:ext cx="217487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1" name="Rectangle 36"/>
          <p:cNvSpPr>
            <a:spLocks noChangeArrowheads="1"/>
          </p:cNvSpPr>
          <p:nvPr/>
        </p:nvSpPr>
        <p:spPr bwMode="auto">
          <a:xfrm>
            <a:off x="920750" y="4222750"/>
            <a:ext cx="4619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0000"/>
                </a:solidFill>
                <a:latin typeface="Arial" charset="0"/>
              </a:rPr>
              <a:t>Met-7</a:t>
            </a:r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432" name="Rectangle 37"/>
          <p:cNvSpPr>
            <a:spLocks noChangeArrowheads="1"/>
          </p:cNvSpPr>
          <p:nvPr/>
        </p:nvSpPr>
        <p:spPr bwMode="auto">
          <a:xfrm>
            <a:off x="6753225" y="4292600"/>
            <a:ext cx="4619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0000"/>
                </a:solidFill>
                <a:latin typeface="Arial" charset="0"/>
              </a:rPr>
              <a:t>Met-7</a:t>
            </a:r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433" name="Line 45"/>
          <p:cNvSpPr>
            <a:spLocks noChangeShapeType="1"/>
          </p:cNvSpPr>
          <p:nvPr/>
        </p:nvSpPr>
        <p:spPr bwMode="auto">
          <a:xfrm flipV="1">
            <a:off x="776288" y="4221163"/>
            <a:ext cx="6769100" cy="15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8" name="Oval 330"/>
          <p:cNvSpPr>
            <a:spLocks noChangeArrowheads="1"/>
          </p:cNvSpPr>
          <p:nvPr/>
        </p:nvSpPr>
        <p:spPr bwMode="auto">
          <a:xfrm>
            <a:off x="7400925" y="4005263"/>
            <a:ext cx="360363" cy="3603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2" name="Rectangle 15"/>
          <p:cNvSpPr>
            <a:spLocks noChangeArrowheads="1"/>
          </p:cNvSpPr>
          <p:nvPr/>
        </p:nvSpPr>
        <p:spPr bwMode="auto">
          <a:xfrm>
            <a:off x="849313" y="1196975"/>
            <a:ext cx="1584325" cy="1524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Arial" charset="0"/>
              </a:rPr>
              <a:t> MSG-3 Commissioning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353" name="Line 274"/>
          <p:cNvSpPr>
            <a:spLocks noChangeShapeType="1"/>
          </p:cNvSpPr>
          <p:nvPr/>
        </p:nvSpPr>
        <p:spPr bwMode="auto">
          <a:xfrm flipV="1">
            <a:off x="1497013" y="1412875"/>
            <a:ext cx="500062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4" name="Arc 277"/>
          <p:cNvSpPr>
            <a:spLocks/>
          </p:cNvSpPr>
          <p:nvPr/>
        </p:nvSpPr>
        <p:spPr bwMode="auto">
          <a:xfrm>
            <a:off x="2000250" y="1412875"/>
            <a:ext cx="123825" cy="214313"/>
          </a:xfrm>
          <a:custGeom>
            <a:avLst/>
            <a:gdLst>
              <a:gd name="T0" fmla="*/ 0 w 21286"/>
              <a:gd name="T1" fmla="*/ 0 h 21600"/>
              <a:gd name="T2" fmla="*/ 0 w 21286"/>
              <a:gd name="T3" fmla="*/ 0 h 21600"/>
              <a:gd name="T4" fmla="*/ 0 w 21286"/>
              <a:gd name="T5" fmla="*/ 0 h 21600"/>
              <a:gd name="T6" fmla="*/ 0 60000 65536"/>
              <a:gd name="T7" fmla="*/ 0 60000 65536"/>
              <a:gd name="T8" fmla="*/ 0 60000 65536"/>
              <a:gd name="T9" fmla="*/ 0 w 21286"/>
              <a:gd name="T10" fmla="*/ 0 h 21600"/>
              <a:gd name="T11" fmla="*/ 21286 w 21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600" fill="none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</a:path>
              <a:path w="21286" h="21600" stroke="0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5" name="Arc 278"/>
          <p:cNvSpPr>
            <a:spLocks/>
          </p:cNvSpPr>
          <p:nvPr/>
        </p:nvSpPr>
        <p:spPr bwMode="auto">
          <a:xfrm rot="10800000">
            <a:off x="2205038" y="2055813"/>
            <a:ext cx="152400" cy="285750"/>
          </a:xfrm>
          <a:custGeom>
            <a:avLst/>
            <a:gdLst>
              <a:gd name="T0" fmla="*/ 0 w 21286"/>
              <a:gd name="T1" fmla="*/ 0 h 21598"/>
              <a:gd name="T2" fmla="*/ 0 w 21286"/>
              <a:gd name="T3" fmla="*/ 0 h 21598"/>
              <a:gd name="T4" fmla="*/ 0 w 21286"/>
              <a:gd name="T5" fmla="*/ 0 h 21598"/>
              <a:gd name="T6" fmla="*/ 0 60000 65536"/>
              <a:gd name="T7" fmla="*/ 0 60000 65536"/>
              <a:gd name="T8" fmla="*/ 0 60000 65536"/>
              <a:gd name="T9" fmla="*/ 0 w 21286"/>
              <a:gd name="T10" fmla="*/ 0 h 21598"/>
              <a:gd name="T11" fmla="*/ 21286 w 21286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598" fill="none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</a:path>
              <a:path w="21286" h="21598" stroke="0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  <a:lnTo>
                  <a:pt x="0" y="21598"/>
                </a:lnTo>
                <a:close/>
              </a:path>
            </a:pathLst>
          </a:cu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0" name="Line 279"/>
          <p:cNvSpPr>
            <a:spLocks noChangeShapeType="1"/>
          </p:cNvSpPr>
          <p:nvPr/>
        </p:nvSpPr>
        <p:spPr bwMode="auto">
          <a:xfrm>
            <a:off x="2124075" y="1554163"/>
            <a:ext cx="80963" cy="573087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5" name="Line 280"/>
          <p:cNvSpPr>
            <a:spLocks noChangeShapeType="1"/>
          </p:cNvSpPr>
          <p:nvPr/>
        </p:nvSpPr>
        <p:spPr bwMode="auto">
          <a:xfrm flipV="1">
            <a:off x="2360613" y="2349500"/>
            <a:ext cx="230505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66" name="Rectangle 29"/>
          <p:cNvSpPr>
            <a:spLocks noChangeArrowheads="1"/>
          </p:cNvSpPr>
          <p:nvPr/>
        </p:nvSpPr>
        <p:spPr bwMode="auto">
          <a:xfrm>
            <a:off x="920750" y="2062163"/>
            <a:ext cx="461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33CC"/>
                </a:solidFill>
                <a:latin typeface="Arial" charset="0"/>
              </a:rPr>
              <a:t>Met-9</a:t>
            </a:r>
            <a:endParaRPr lang="en-GB" sz="1400">
              <a:solidFill>
                <a:srgbClr val="FF33CC"/>
              </a:solidFill>
            </a:endParaRPr>
          </a:p>
        </p:txBody>
      </p:sp>
      <p:sp>
        <p:nvSpPr>
          <p:cNvPr id="367" name="Line 49"/>
          <p:cNvSpPr>
            <a:spLocks noChangeShapeType="1"/>
          </p:cNvSpPr>
          <p:nvPr/>
        </p:nvSpPr>
        <p:spPr bwMode="auto">
          <a:xfrm flipV="1">
            <a:off x="776288" y="2349500"/>
            <a:ext cx="1368425" cy="1588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2" name="Line 231"/>
          <p:cNvSpPr>
            <a:spLocks noChangeShapeType="1"/>
          </p:cNvSpPr>
          <p:nvPr/>
        </p:nvSpPr>
        <p:spPr bwMode="auto">
          <a:xfrm>
            <a:off x="2432050" y="3284538"/>
            <a:ext cx="2233613" cy="0"/>
          </a:xfrm>
          <a:prstGeom prst="line">
            <a:avLst/>
          </a:prstGeom>
          <a:noFill/>
          <a:ln w="57150">
            <a:solidFill>
              <a:srgbClr val="FF33CC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3" name="Arc 251"/>
          <p:cNvSpPr>
            <a:spLocks/>
          </p:cNvSpPr>
          <p:nvPr/>
        </p:nvSpPr>
        <p:spPr bwMode="auto">
          <a:xfrm>
            <a:off x="2144713" y="2349500"/>
            <a:ext cx="98425" cy="214313"/>
          </a:xfrm>
          <a:custGeom>
            <a:avLst/>
            <a:gdLst>
              <a:gd name="T0" fmla="*/ 0 w 21286"/>
              <a:gd name="T1" fmla="*/ 0 h 21600"/>
              <a:gd name="T2" fmla="*/ 0 w 21286"/>
              <a:gd name="T3" fmla="*/ 0 h 21600"/>
              <a:gd name="T4" fmla="*/ 0 w 21286"/>
              <a:gd name="T5" fmla="*/ 0 h 21600"/>
              <a:gd name="T6" fmla="*/ 0 60000 65536"/>
              <a:gd name="T7" fmla="*/ 0 60000 65536"/>
              <a:gd name="T8" fmla="*/ 0 60000 65536"/>
              <a:gd name="T9" fmla="*/ 0 w 21286"/>
              <a:gd name="T10" fmla="*/ 0 h 21600"/>
              <a:gd name="T11" fmla="*/ 21286 w 21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600" fill="none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</a:path>
              <a:path w="21286" h="21600" stroke="0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4" name="Arc 252"/>
          <p:cNvSpPr>
            <a:spLocks/>
          </p:cNvSpPr>
          <p:nvPr/>
        </p:nvSpPr>
        <p:spPr bwMode="auto">
          <a:xfrm rot="10800000">
            <a:off x="2309813" y="2992438"/>
            <a:ext cx="122237" cy="285750"/>
          </a:xfrm>
          <a:custGeom>
            <a:avLst/>
            <a:gdLst>
              <a:gd name="T0" fmla="*/ 0 w 21286"/>
              <a:gd name="T1" fmla="*/ 0 h 21598"/>
              <a:gd name="T2" fmla="*/ 0 w 21286"/>
              <a:gd name="T3" fmla="*/ 0 h 21598"/>
              <a:gd name="T4" fmla="*/ 0 w 21286"/>
              <a:gd name="T5" fmla="*/ 0 h 21598"/>
              <a:gd name="T6" fmla="*/ 0 60000 65536"/>
              <a:gd name="T7" fmla="*/ 0 60000 65536"/>
              <a:gd name="T8" fmla="*/ 0 60000 65536"/>
              <a:gd name="T9" fmla="*/ 0 w 21286"/>
              <a:gd name="T10" fmla="*/ 0 h 21598"/>
              <a:gd name="T11" fmla="*/ 21286 w 21286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598" fill="none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</a:path>
              <a:path w="21286" h="21598" stroke="0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  <a:lnTo>
                  <a:pt x="0" y="21598"/>
                </a:lnTo>
                <a:close/>
              </a:path>
            </a:pathLst>
          </a:cu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5" name="Line 253"/>
          <p:cNvSpPr>
            <a:spLocks noChangeShapeType="1"/>
          </p:cNvSpPr>
          <p:nvPr/>
        </p:nvSpPr>
        <p:spPr bwMode="auto">
          <a:xfrm>
            <a:off x="2243138" y="2490788"/>
            <a:ext cx="66675" cy="573087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6" name="Line 33"/>
          <p:cNvSpPr>
            <a:spLocks noChangeShapeType="1"/>
          </p:cNvSpPr>
          <p:nvPr/>
        </p:nvSpPr>
        <p:spPr bwMode="auto">
          <a:xfrm flipV="1">
            <a:off x="776288" y="3284538"/>
            <a:ext cx="1368425" cy="1587"/>
          </a:xfrm>
          <a:prstGeom prst="line">
            <a:avLst/>
          </a:prstGeom>
          <a:noFill/>
          <a:ln w="57150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7" name="Rectangle 34"/>
          <p:cNvSpPr>
            <a:spLocks noChangeArrowheads="1"/>
          </p:cNvSpPr>
          <p:nvPr/>
        </p:nvSpPr>
        <p:spPr bwMode="auto">
          <a:xfrm>
            <a:off x="920750" y="2998788"/>
            <a:ext cx="461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GB" sz="14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charset="0"/>
              </a:rPr>
              <a:t>Met-8</a:t>
            </a:r>
            <a:endParaRPr lang="en-GB" sz="1400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83" name="Line 290"/>
          <p:cNvSpPr>
            <a:spLocks noChangeShapeType="1"/>
          </p:cNvSpPr>
          <p:nvPr/>
        </p:nvSpPr>
        <p:spPr bwMode="auto">
          <a:xfrm>
            <a:off x="2576513" y="2852738"/>
            <a:ext cx="20891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4" name="Arc 327"/>
          <p:cNvSpPr>
            <a:spLocks/>
          </p:cNvSpPr>
          <p:nvPr/>
        </p:nvSpPr>
        <p:spPr bwMode="auto">
          <a:xfrm flipV="1">
            <a:off x="2144713" y="3184525"/>
            <a:ext cx="149225" cy="100013"/>
          </a:xfrm>
          <a:custGeom>
            <a:avLst/>
            <a:gdLst>
              <a:gd name="T0" fmla="*/ 0 w 21286"/>
              <a:gd name="T1" fmla="*/ 0 h 21600"/>
              <a:gd name="T2" fmla="*/ 0 w 21286"/>
              <a:gd name="T3" fmla="*/ 0 h 21600"/>
              <a:gd name="T4" fmla="*/ 0 w 21286"/>
              <a:gd name="T5" fmla="*/ 0 h 21600"/>
              <a:gd name="T6" fmla="*/ 0 60000 65536"/>
              <a:gd name="T7" fmla="*/ 0 60000 65536"/>
              <a:gd name="T8" fmla="*/ 0 60000 65536"/>
              <a:gd name="T9" fmla="*/ 0 w 21286"/>
              <a:gd name="T10" fmla="*/ 0 h 21600"/>
              <a:gd name="T11" fmla="*/ 21286 w 21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600" fill="none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</a:path>
              <a:path w="21286" h="21600" stroke="0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5" name="Arc 328"/>
          <p:cNvSpPr>
            <a:spLocks/>
          </p:cNvSpPr>
          <p:nvPr/>
        </p:nvSpPr>
        <p:spPr bwMode="auto">
          <a:xfrm rot="10800000" flipV="1">
            <a:off x="2393950" y="2852738"/>
            <a:ext cx="182563" cy="133350"/>
          </a:xfrm>
          <a:custGeom>
            <a:avLst/>
            <a:gdLst>
              <a:gd name="T0" fmla="*/ 0 w 21286"/>
              <a:gd name="T1" fmla="*/ 0 h 21598"/>
              <a:gd name="T2" fmla="*/ 0 w 21286"/>
              <a:gd name="T3" fmla="*/ 0 h 21598"/>
              <a:gd name="T4" fmla="*/ 0 w 21286"/>
              <a:gd name="T5" fmla="*/ 0 h 21598"/>
              <a:gd name="T6" fmla="*/ 0 60000 65536"/>
              <a:gd name="T7" fmla="*/ 0 60000 65536"/>
              <a:gd name="T8" fmla="*/ 0 60000 65536"/>
              <a:gd name="T9" fmla="*/ 0 w 21286"/>
              <a:gd name="T10" fmla="*/ 0 h 21598"/>
              <a:gd name="T11" fmla="*/ 21286 w 21286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598" fill="none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</a:path>
              <a:path w="21286" h="21598" stroke="0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  <a:lnTo>
                  <a:pt x="0" y="21598"/>
                </a:lnTo>
                <a:close/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6" name="Line 329"/>
          <p:cNvSpPr>
            <a:spLocks noChangeShapeType="1"/>
          </p:cNvSpPr>
          <p:nvPr/>
        </p:nvSpPr>
        <p:spPr bwMode="auto">
          <a:xfrm flipV="1">
            <a:off x="2293938" y="2952750"/>
            <a:ext cx="100012" cy="26511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70" name="Rectangle 238"/>
          <p:cNvSpPr>
            <a:spLocks noChangeArrowheads="1"/>
          </p:cNvSpPr>
          <p:nvPr/>
        </p:nvSpPr>
        <p:spPr bwMode="auto">
          <a:xfrm>
            <a:off x="3609975" y="1206500"/>
            <a:ext cx="1512888" cy="152400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Arial" charset="0"/>
              </a:rPr>
              <a:t> MSG-4 Commissioning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471" name="Line 266"/>
          <p:cNvSpPr>
            <a:spLocks noChangeShapeType="1"/>
          </p:cNvSpPr>
          <p:nvPr/>
        </p:nvSpPr>
        <p:spPr bwMode="auto">
          <a:xfrm flipV="1">
            <a:off x="4857750" y="1412875"/>
            <a:ext cx="503238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72" name="Arc 270"/>
          <p:cNvSpPr>
            <a:spLocks/>
          </p:cNvSpPr>
          <p:nvPr/>
        </p:nvSpPr>
        <p:spPr bwMode="auto">
          <a:xfrm>
            <a:off x="6465888" y="1412875"/>
            <a:ext cx="71437" cy="215900"/>
          </a:xfrm>
          <a:custGeom>
            <a:avLst/>
            <a:gdLst>
              <a:gd name="T0" fmla="*/ 0 w 21286"/>
              <a:gd name="T1" fmla="*/ 0 h 21600"/>
              <a:gd name="T2" fmla="*/ 0 w 21286"/>
              <a:gd name="T3" fmla="*/ 0 h 21600"/>
              <a:gd name="T4" fmla="*/ 0 w 21286"/>
              <a:gd name="T5" fmla="*/ 0 h 21600"/>
              <a:gd name="T6" fmla="*/ 0 60000 65536"/>
              <a:gd name="T7" fmla="*/ 0 60000 65536"/>
              <a:gd name="T8" fmla="*/ 0 60000 65536"/>
              <a:gd name="T9" fmla="*/ 0 w 21286"/>
              <a:gd name="T10" fmla="*/ 0 h 21600"/>
              <a:gd name="T11" fmla="*/ 21286 w 21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600" fill="none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</a:path>
              <a:path w="21286" h="21600" stroke="0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73" name="Arc 271"/>
          <p:cNvSpPr>
            <a:spLocks/>
          </p:cNvSpPr>
          <p:nvPr/>
        </p:nvSpPr>
        <p:spPr bwMode="auto">
          <a:xfrm rot="10800000">
            <a:off x="6608763" y="2060575"/>
            <a:ext cx="120650" cy="287338"/>
          </a:xfrm>
          <a:custGeom>
            <a:avLst/>
            <a:gdLst>
              <a:gd name="T0" fmla="*/ 0 w 21286"/>
              <a:gd name="T1" fmla="*/ 0 h 21598"/>
              <a:gd name="T2" fmla="*/ 0 w 21286"/>
              <a:gd name="T3" fmla="*/ 0 h 21598"/>
              <a:gd name="T4" fmla="*/ 0 w 21286"/>
              <a:gd name="T5" fmla="*/ 0 h 21598"/>
              <a:gd name="T6" fmla="*/ 0 60000 65536"/>
              <a:gd name="T7" fmla="*/ 0 60000 65536"/>
              <a:gd name="T8" fmla="*/ 0 60000 65536"/>
              <a:gd name="T9" fmla="*/ 0 w 21286"/>
              <a:gd name="T10" fmla="*/ 0 h 21598"/>
              <a:gd name="T11" fmla="*/ 21286 w 21286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598" fill="none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</a:path>
              <a:path w="21286" h="21598" stroke="0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  <a:lnTo>
                  <a:pt x="0" y="21598"/>
                </a:lnTo>
                <a:close/>
              </a:path>
            </a:pathLst>
          </a:cu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75" name="Line 273"/>
          <p:cNvSpPr>
            <a:spLocks noChangeShapeType="1"/>
          </p:cNvSpPr>
          <p:nvPr/>
        </p:nvSpPr>
        <p:spPr bwMode="auto">
          <a:xfrm>
            <a:off x="6681788" y="2349500"/>
            <a:ext cx="1943100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74" name="Line 272"/>
          <p:cNvSpPr>
            <a:spLocks noChangeShapeType="1"/>
          </p:cNvSpPr>
          <p:nvPr/>
        </p:nvSpPr>
        <p:spPr bwMode="auto">
          <a:xfrm>
            <a:off x="6537325" y="1557338"/>
            <a:ext cx="71438" cy="576262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4" name="Line 280"/>
          <p:cNvSpPr>
            <a:spLocks noChangeShapeType="1"/>
          </p:cNvSpPr>
          <p:nvPr/>
        </p:nvSpPr>
        <p:spPr bwMode="auto">
          <a:xfrm flipV="1">
            <a:off x="2360613" y="2349500"/>
            <a:ext cx="424815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5" name="Arc 282"/>
          <p:cNvSpPr>
            <a:spLocks/>
          </p:cNvSpPr>
          <p:nvPr/>
        </p:nvSpPr>
        <p:spPr bwMode="auto">
          <a:xfrm>
            <a:off x="6608763" y="2349500"/>
            <a:ext cx="73025" cy="215900"/>
          </a:xfrm>
          <a:custGeom>
            <a:avLst/>
            <a:gdLst>
              <a:gd name="T0" fmla="*/ 0 w 21286"/>
              <a:gd name="T1" fmla="*/ 0 h 21600"/>
              <a:gd name="T2" fmla="*/ 0 w 21286"/>
              <a:gd name="T3" fmla="*/ 0 h 21600"/>
              <a:gd name="T4" fmla="*/ 0 w 21286"/>
              <a:gd name="T5" fmla="*/ 0 h 21600"/>
              <a:gd name="T6" fmla="*/ 0 60000 65536"/>
              <a:gd name="T7" fmla="*/ 0 60000 65536"/>
              <a:gd name="T8" fmla="*/ 0 60000 65536"/>
              <a:gd name="T9" fmla="*/ 0 w 21286"/>
              <a:gd name="T10" fmla="*/ 0 h 21600"/>
              <a:gd name="T11" fmla="*/ 21286 w 21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600" fill="none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</a:path>
              <a:path w="21286" h="21600" stroke="0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6" name="Arc 283"/>
          <p:cNvSpPr>
            <a:spLocks/>
          </p:cNvSpPr>
          <p:nvPr/>
        </p:nvSpPr>
        <p:spPr bwMode="auto">
          <a:xfrm rot="9983469">
            <a:off x="6357938" y="2841625"/>
            <a:ext cx="517525" cy="503238"/>
          </a:xfrm>
          <a:custGeom>
            <a:avLst/>
            <a:gdLst>
              <a:gd name="T0" fmla="*/ 2147483647 w 66980"/>
              <a:gd name="T1" fmla="*/ 2147483647 h 22348"/>
              <a:gd name="T2" fmla="*/ 2147483647 w 66980"/>
              <a:gd name="T3" fmla="*/ 2147483647 h 22348"/>
              <a:gd name="T4" fmla="*/ 0 w 66980"/>
              <a:gd name="T5" fmla="*/ 2147483647 h 22348"/>
              <a:gd name="T6" fmla="*/ 2147483647 w 66980"/>
              <a:gd name="T7" fmla="*/ 2147483647 h 22348"/>
              <a:gd name="T8" fmla="*/ 0 60000 65536"/>
              <a:gd name="T9" fmla="*/ 0 60000 65536"/>
              <a:gd name="T10" fmla="*/ 0 60000 65536"/>
              <a:gd name="T11" fmla="*/ 0 60000 65536"/>
              <a:gd name="T12" fmla="*/ 0 w 66980"/>
              <a:gd name="T13" fmla="*/ 0 h 22348"/>
              <a:gd name="T14" fmla="*/ 66980 w 66980"/>
              <a:gd name="T15" fmla="*/ 22348 h 223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980" h="22348" fill="none" extrusionOk="0">
                <a:moveTo>
                  <a:pt x="4088" y="0"/>
                </a:moveTo>
                <a:cubicBezTo>
                  <a:pt x="14489" y="143"/>
                  <a:pt x="13836" y="549"/>
                  <a:pt x="15603" y="10799"/>
                </a:cubicBezTo>
              </a:path>
              <a:path w="66980" h="22348" stroke="0" extrusionOk="0">
                <a:moveTo>
                  <a:pt x="11157" y="1726"/>
                </a:moveTo>
                <a:cubicBezTo>
                  <a:pt x="21558" y="1869"/>
                  <a:pt x="66980" y="7631"/>
                  <a:pt x="43871" y="22348"/>
                </a:cubicBezTo>
                <a:lnTo>
                  <a:pt x="0" y="21036"/>
                </a:lnTo>
                <a:lnTo>
                  <a:pt x="11157" y="1726"/>
                </a:lnTo>
                <a:close/>
              </a:path>
            </a:pathLst>
          </a:cu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07" name="Line 284"/>
          <p:cNvSpPr>
            <a:spLocks noChangeShapeType="1"/>
          </p:cNvSpPr>
          <p:nvPr/>
        </p:nvSpPr>
        <p:spPr bwMode="auto">
          <a:xfrm>
            <a:off x="6681788" y="2492375"/>
            <a:ext cx="71437" cy="576263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08" name="Line 285"/>
          <p:cNvSpPr>
            <a:spLocks noChangeShapeType="1"/>
          </p:cNvSpPr>
          <p:nvPr/>
        </p:nvSpPr>
        <p:spPr bwMode="auto">
          <a:xfrm flipV="1">
            <a:off x="6897688" y="3284538"/>
            <a:ext cx="17272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27" name="Rectangle 228"/>
          <p:cNvSpPr>
            <a:spLocks noChangeArrowheads="1"/>
          </p:cNvSpPr>
          <p:nvPr/>
        </p:nvSpPr>
        <p:spPr bwMode="auto">
          <a:xfrm>
            <a:off x="8696325" y="4221163"/>
            <a:ext cx="4651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1400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" charset="0"/>
              </a:rPr>
              <a:t>Met-8</a:t>
            </a:r>
            <a:endParaRPr lang="en-GB" sz="1400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28" name="Line 290"/>
          <p:cNvSpPr>
            <a:spLocks noChangeShapeType="1"/>
          </p:cNvSpPr>
          <p:nvPr/>
        </p:nvSpPr>
        <p:spPr bwMode="auto">
          <a:xfrm>
            <a:off x="4665663" y="2852738"/>
            <a:ext cx="1582737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29" name="Arc 287"/>
          <p:cNvSpPr>
            <a:spLocks/>
          </p:cNvSpPr>
          <p:nvPr/>
        </p:nvSpPr>
        <p:spPr bwMode="auto">
          <a:xfrm rot="10800000" flipH="1" flipV="1">
            <a:off x="6124575" y="2565400"/>
            <a:ext cx="273050" cy="577850"/>
          </a:xfrm>
          <a:custGeom>
            <a:avLst/>
            <a:gdLst>
              <a:gd name="T0" fmla="*/ 2147483647 w 39680"/>
              <a:gd name="T1" fmla="*/ 2147483647 h 44199"/>
              <a:gd name="T2" fmla="*/ 2147483647 w 39680"/>
              <a:gd name="T3" fmla="*/ 2147483647 h 44199"/>
              <a:gd name="T4" fmla="*/ 2147483647 w 39680"/>
              <a:gd name="T5" fmla="*/ 2147483647 h 44199"/>
              <a:gd name="T6" fmla="*/ 2147483647 w 39680"/>
              <a:gd name="T7" fmla="*/ 2147483647 h 44199"/>
              <a:gd name="T8" fmla="*/ 0 60000 65536"/>
              <a:gd name="T9" fmla="*/ 0 60000 65536"/>
              <a:gd name="T10" fmla="*/ 0 60000 65536"/>
              <a:gd name="T11" fmla="*/ 0 60000 65536"/>
              <a:gd name="T12" fmla="*/ 0 w 39680"/>
              <a:gd name="T13" fmla="*/ 0 h 44199"/>
              <a:gd name="T14" fmla="*/ 39680 w 39680"/>
              <a:gd name="T15" fmla="*/ 44199 h 441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680" h="44199" fill="none" extrusionOk="0">
                <a:moveTo>
                  <a:pt x="18023" y="21946"/>
                </a:moveTo>
                <a:cubicBezTo>
                  <a:pt x="28538" y="21946"/>
                  <a:pt x="37894" y="30169"/>
                  <a:pt x="39680" y="40530"/>
                </a:cubicBezTo>
              </a:path>
              <a:path w="39680" h="44199" stroke="0" extrusionOk="0">
                <a:moveTo>
                  <a:pt x="7544" y="10925"/>
                </a:moveTo>
                <a:cubicBezTo>
                  <a:pt x="11246" y="0"/>
                  <a:pt x="37894" y="30169"/>
                  <a:pt x="39680" y="40530"/>
                </a:cubicBezTo>
                <a:lnTo>
                  <a:pt x="18394" y="44199"/>
                </a:lnTo>
                <a:cubicBezTo>
                  <a:pt x="18394" y="36999"/>
                  <a:pt x="0" y="13819"/>
                  <a:pt x="7544" y="10925"/>
                </a:cubicBezTo>
                <a:close/>
              </a:path>
            </a:pathLst>
          </a:cu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30" name="Arc 288"/>
          <p:cNvSpPr>
            <a:spLocks/>
          </p:cNvSpPr>
          <p:nvPr/>
        </p:nvSpPr>
        <p:spPr bwMode="auto">
          <a:xfrm rot="-75787" flipH="1" flipV="1">
            <a:off x="6538913" y="3786188"/>
            <a:ext cx="217487" cy="363537"/>
          </a:xfrm>
          <a:custGeom>
            <a:avLst/>
            <a:gdLst>
              <a:gd name="T0" fmla="*/ 2147483647 w 21328"/>
              <a:gd name="T1" fmla="*/ 0 h 21598"/>
              <a:gd name="T2" fmla="*/ 2147483647 w 21328"/>
              <a:gd name="T3" fmla="*/ 2147483647 h 21598"/>
              <a:gd name="T4" fmla="*/ 0 w 21328"/>
              <a:gd name="T5" fmla="*/ 2147483647 h 21598"/>
              <a:gd name="T6" fmla="*/ 2147483647 w 21328"/>
              <a:gd name="T7" fmla="*/ 0 h 21598"/>
              <a:gd name="T8" fmla="*/ 0 60000 65536"/>
              <a:gd name="T9" fmla="*/ 0 60000 65536"/>
              <a:gd name="T10" fmla="*/ 0 60000 65536"/>
              <a:gd name="T11" fmla="*/ 0 60000 65536"/>
              <a:gd name="T12" fmla="*/ 0 w 21328"/>
              <a:gd name="T13" fmla="*/ 0 h 21598"/>
              <a:gd name="T14" fmla="*/ 21328 w 21328"/>
              <a:gd name="T15" fmla="*/ 21598 h 215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28" h="21598" fill="none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</a:path>
              <a:path w="21328" h="21598" stroke="0" extrusionOk="0">
                <a:moveTo>
                  <a:pt x="297" y="0"/>
                </a:moveTo>
                <a:cubicBezTo>
                  <a:pt x="10698" y="143"/>
                  <a:pt x="19561" y="7045"/>
                  <a:pt x="21328" y="17295"/>
                </a:cubicBezTo>
                <a:lnTo>
                  <a:pt x="0" y="21598"/>
                </a:lnTo>
                <a:lnTo>
                  <a:pt x="297" y="0"/>
                </a:lnTo>
                <a:close/>
              </a:path>
            </a:pathLst>
          </a:cu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31" name="Line 289"/>
          <p:cNvSpPr>
            <a:spLocks noChangeShapeType="1"/>
          </p:cNvSpPr>
          <p:nvPr/>
        </p:nvSpPr>
        <p:spPr bwMode="auto">
          <a:xfrm rot="10724213" flipH="1" flipV="1">
            <a:off x="6402388" y="3070225"/>
            <a:ext cx="125412" cy="792163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42" name="Line 49"/>
          <p:cNvSpPr>
            <a:spLocks noChangeShapeType="1"/>
          </p:cNvSpPr>
          <p:nvPr/>
        </p:nvSpPr>
        <p:spPr bwMode="auto">
          <a:xfrm flipV="1">
            <a:off x="6824663" y="2852738"/>
            <a:ext cx="1800225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35" name="Line 231"/>
          <p:cNvSpPr>
            <a:spLocks noChangeShapeType="1"/>
          </p:cNvSpPr>
          <p:nvPr/>
        </p:nvSpPr>
        <p:spPr bwMode="auto">
          <a:xfrm>
            <a:off x="2432050" y="3284538"/>
            <a:ext cx="3889375" cy="0"/>
          </a:xfrm>
          <a:prstGeom prst="line">
            <a:avLst/>
          </a:prstGeom>
          <a:noFill/>
          <a:ln w="57150">
            <a:solidFill>
              <a:srgbClr val="FF33CC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40" name="Arc 287"/>
          <p:cNvSpPr>
            <a:spLocks/>
          </p:cNvSpPr>
          <p:nvPr/>
        </p:nvSpPr>
        <p:spPr bwMode="auto">
          <a:xfrm rot="11030544" flipH="1">
            <a:off x="6329363" y="3062288"/>
            <a:ext cx="200025" cy="230187"/>
          </a:xfrm>
          <a:custGeom>
            <a:avLst/>
            <a:gdLst>
              <a:gd name="T0" fmla="*/ 0 w 21286"/>
              <a:gd name="T1" fmla="*/ 0 h 21600"/>
              <a:gd name="T2" fmla="*/ 0 w 21286"/>
              <a:gd name="T3" fmla="*/ 0 h 21600"/>
              <a:gd name="T4" fmla="*/ 0 w 21286"/>
              <a:gd name="T5" fmla="*/ 0 h 21600"/>
              <a:gd name="T6" fmla="*/ 0 60000 65536"/>
              <a:gd name="T7" fmla="*/ 0 60000 65536"/>
              <a:gd name="T8" fmla="*/ 0 60000 65536"/>
              <a:gd name="T9" fmla="*/ 0 w 21286"/>
              <a:gd name="T10" fmla="*/ 0 h 21600"/>
              <a:gd name="T11" fmla="*/ 21286 w 212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600" fill="none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</a:path>
              <a:path w="21286" h="21600" stroke="0" extrusionOk="0">
                <a:moveTo>
                  <a:pt x="-1" y="0"/>
                </a:moveTo>
                <a:cubicBezTo>
                  <a:pt x="10514" y="0"/>
                  <a:pt x="19500" y="7570"/>
                  <a:pt x="21286" y="17931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41" name="Arc 288"/>
          <p:cNvSpPr>
            <a:spLocks/>
          </p:cNvSpPr>
          <p:nvPr/>
        </p:nvSpPr>
        <p:spPr bwMode="auto">
          <a:xfrm rot="476160" flipH="1">
            <a:off x="6497638" y="2825750"/>
            <a:ext cx="368300" cy="487363"/>
          </a:xfrm>
          <a:custGeom>
            <a:avLst/>
            <a:gdLst>
              <a:gd name="T0" fmla="*/ 0 w 21286"/>
              <a:gd name="T1" fmla="*/ 0 h 21598"/>
              <a:gd name="T2" fmla="*/ 0 w 21286"/>
              <a:gd name="T3" fmla="*/ 0 h 21598"/>
              <a:gd name="T4" fmla="*/ 0 w 21286"/>
              <a:gd name="T5" fmla="*/ 0 h 21598"/>
              <a:gd name="T6" fmla="*/ 0 60000 65536"/>
              <a:gd name="T7" fmla="*/ 0 60000 65536"/>
              <a:gd name="T8" fmla="*/ 0 60000 65536"/>
              <a:gd name="T9" fmla="*/ 0 w 21286"/>
              <a:gd name="T10" fmla="*/ 0 h 21598"/>
              <a:gd name="T11" fmla="*/ 21286 w 21286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6" h="21598" fill="none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</a:path>
              <a:path w="21286" h="21598" stroke="0" extrusionOk="0">
                <a:moveTo>
                  <a:pt x="297" y="0"/>
                </a:moveTo>
                <a:cubicBezTo>
                  <a:pt x="10698" y="143"/>
                  <a:pt x="19519" y="7679"/>
                  <a:pt x="21286" y="17929"/>
                </a:cubicBezTo>
                <a:lnTo>
                  <a:pt x="0" y="21598"/>
                </a:lnTo>
                <a:close/>
              </a:path>
            </a:pathLst>
          </a:cu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43" name="Line 266"/>
          <p:cNvSpPr>
            <a:spLocks noChangeShapeType="1"/>
          </p:cNvSpPr>
          <p:nvPr/>
        </p:nvSpPr>
        <p:spPr bwMode="auto">
          <a:xfrm>
            <a:off x="9056688" y="1412875"/>
            <a:ext cx="720725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44" name="Rectangle 238"/>
          <p:cNvSpPr>
            <a:spLocks noChangeArrowheads="1"/>
          </p:cNvSpPr>
          <p:nvPr/>
        </p:nvSpPr>
        <p:spPr bwMode="auto">
          <a:xfrm>
            <a:off x="8121650" y="1196975"/>
            <a:ext cx="1512888" cy="1524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000">
                <a:latin typeface="Arial" charset="0"/>
              </a:rPr>
              <a:t> MTG-I1 Commissioning</a:t>
            </a:r>
            <a:endParaRPr lang="en-GB" sz="1000"/>
          </a:p>
        </p:txBody>
      </p:sp>
      <p:sp>
        <p:nvSpPr>
          <p:cNvPr id="402" name="Oval 275"/>
          <p:cNvSpPr>
            <a:spLocks noChangeArrowheads="1"/>
          </p:cNvSpPr>
          <p:nvPr/>
        </p:nvSpPr>
        <p:spPr bwMode="auto">
          <a:xfrm>
            <a:off x="8985250" y="1341438"/>
            <a:ext cx="146050" cy="1460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6" name="Oval 300"/>
          <p:cNvSpPr>
            <a:spLocks noChangeArrowheads="1"/>
          </p:cNvSpPr>
          <p:nvPr/>
        </p:nvSpPr>
        <p:spPr bwMode="auto">
          <a:xfrm>
            <a:off x="1928813" y="1341438"/>
            <a:ext cx="288925" cy="28733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9" name="Oval 275"/>
          <p:cNvSpPr>
            <a:spLocks noChangeArrowheads="1"/>
          </p:cNvSpPr>
          <p:nvPr/>
        </p:nvSpPr>
        <p:spPr bwMode="auto">
          <a:xfrm>
            <a:off x="1423988" y="1339850"/>
            <a:ext cx="144462" cy="1444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1" name="Oval 325"/>
          <p:cNvSpPr>
            <a:spLocks noChangeArrowheads="1"/>
          </p:cNvSpPr>
          <p:nvPr/>
        </p:nvSpPr>
        <p:spPr bwMode="auto">
          <a:xfrm>
            <a:off x="2073275" y="2205038"/>
            <a:ext cx="354013" cy="3619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6" name="Oval 260"/>
          <p:cNvSpPr>
            <a:spLocks noChangeArrowheads="1"/>
          </p:cNvSpPr>
          <p:nvPr/>
        </p:nvSpPr>
        <p:spPr bwMode="auto">
          <a:xfrm>
            <a:off x="2000250" y="2997200"/>
            <a:ext cx="579438" cy="5746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4" name="Oval 330"/>
          <p:cNvSpPr>
            <a:spLocks noChangeArrowheads="1"/>
          </p:cNvSpPr>
          <p:nvPr/>
        </p:nvSpPr>
        <p:spPr bwMode="auto">
          <a:xfrm>
            <a:off x="6465888" y="4005263"/>
            <a:ext cx="360362" cy="3603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3" name="Oval 330"/>
          <p:cNvSpPr>
            <a:spLocks noChangeArrowheads="1"/>
          </p:cNvSpPr>
          <p:nvPr/>
        </p:nvSpPr>
        <p:spPr bwMode="auto">
          <a:xfrm>
            <a:off x="6248400" y="3068638"/>
            <a:ext cx="360363" cy="3603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1" name="Oval 330"/>
          <p:cNvSpPr>
            <a:spLocks noChangeArrowheads="1"/>
          </p:cNvSpPr>
          <p:nvPr/>
        </p:nvSpPr>
        <p:spPr bwMode="auto">
          <a:xfrm>
            <a:off x="6105525" y="2708275"/>
            <a:ext cx="360363" cy="3603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4" name="Oval 275"/>
          <p:cNvSpPr>
            <a:spLocks noChangeArrowheads="1"/>
          </p:cNvSpPr>
          <p:nvPr/>
        </p:nvSpPr>
        <p:spPr bwMode="auto">
          <a:xfrm>
            <a:off x="4764088" y="1344613"/>
            <a:ext cx="146050" cy="1460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" name="Oval 297"/>
          <p:cNvSpPr>
            <a:spLocks noChangeArrowheads="1"/>
          </p:cNvSpPr>
          <p:nvPr/>
        </p:nvSpPr>
        <p:spPr bwMode="auto">
          <a:xfrm>
            <a:off x="6465888" y="2133600"/>
            <a:ext cx="395287" cy="4143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9" name="Line 340"/>
          <p:cNvSpPr>
            <a:spLocks noChangeShapeType="1"/>
          </p:cNvSpPr>
          <p:nvPr/>
        </p:nvSpPr>
        <p:spPr bwMode="auto">
          <a:xfrm>
            <a:off x="7545388" y="4149725"/>
            <a:ext cx="0" cy="14287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3" name="Rectangle 294"/>
          <p:cNvSpPr>
            <a:spLocks noChangeArrowheads="1"/>
          </p:cNvSpPr>
          <p:nvPr/>
        </p:nvSpPr>
        <p:spPr bwMode="auto">
          <a:xfrm>
            <a:off x="8985250" y="2420938"/>
            <a:ext cx="5603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99FF"/>
                </a:solidFill>
                <a:latin typeface="Arial" charset="0"/>
              </a:rPr>
              <a:t>Met-11</a:t>
            </a:r>
            <a:endParaRPr lang="en-GB" sz="1400">
              <a:solidFill>
                <a:srgbClr val="FF99FF"/>
              </a:solidFill>
            </a:endParaRPr>
          </a:p>
        </p:txBody>
      </p:sp>
      <p:sp>
        <p:nvSpPr>
          <p:cNvPr id="417" name="Line 266"/>
          <p:cNvSpPr>
            <a:spLocks noChangeShapeType="1"/>
          </p:cNvSpPr>
          <p:nvPr/>
        </p:nvSpPr>
        <p:spPr bwMode="auto">
          <a:xfrm>
            <a:off x="8913813" y="2349500"/>
            <a:ext cx="647700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8" name="Freeform 239"/>
          <p:cNvSpPr>
            <a:spLocks/>
          </p:cNvSpPr>
          <p:nvPr/>
        </p:nvSpPr>
        <p:spPr bwMode="auto">
          <a:xfrm>
            <a:off x="9561513" y="2276475"/>
            <a:ext cx="231775" cy="168275"/>
          </a:xfrm>
          <a:custGeom>
            <a:avLst/>
            <a:gdLst>
              <a:gd name="T0" fmla="*/ 0 w 317"/>
              <a:gd name="T1" fmla="*/ 0 h 211"/>
              <a:gd name="T2" fmla="*/ 2147483647 w 317"/>
              <a:gd name="T3" fmla="*/ 2147483647 h 211"/>
              <a:gd name="T4" fmla="*/ 0 w 317"/>
              <a:gd name="T5" fmla="*/ 2147483647 h 211"/>
              <a:gd name="T6" fmla="*/ 0 w 317"/>
              <a:gd name="T7" fmla="*/ 0 h 211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211"/>
              <a:gd name="T14" fmla="*/ 317 w 317"/>
              <a:gd name="T15" fmla="*/ 211 h 2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211">
                <a:moveTo>
                  <a:pt x="0" y="0"/>
                </a:moveTo>
                <a:lnTo>
                  <a:pt x="317" y="106"/>
                </a:lnTo>
                <a:lnTo>
                  <a:pt x="0" y="211"/>
                </a:lnTo>
                <a:lnTo>
                  <a:pt x="0" y="0"/>
                </a:lnTo>
                <a:close/>
              </a:path>
            </a:pathLst>
          </a:custGeom>
          <a:solidFill>
            <a:srgbClr val="FF99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" name="Line 273"/>
          <p:cNvSpPr>
            <a:spLocks noChangeShapeType="1"/>
          </p:cNvSpPr>
          <p:nvPr/>
        </p:nvSpPr>
        <p:spPr bwMode="auto">
          <a:xfrm>
            <a:off x="8482013" y="2349500"/>
            <a:ext cx="431800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20" name="Rectangle 9"/>
          <p:cNvSpPr>
            <a:spLocks noChangeArrowheads="1"/>
          </p:cNvSpPr>
          <p:nvPr/>
        </p:nvSpPr>
        <p:spPr bwMode="auto">
          <a:xfrm>
            <a:off x="8985250" y="2924175"/>
            <a:ext cx="4619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FF33CC"/>
                </a:solidFill>
                <a:latin typeface="Arial" charset="0"/>
              </a:rPr>
              <a:t>Met-9</a:t>
            </a:r>
            <a:endParaRPr lang="en-GB" sz="1400">
              <a:solidFill>
                <a:srgbClr val="FF33CC"/>
              </a:solidFill>
            </a:endParaRPr>
          </a:p>
        </p:txBody>
      </p:sp>
      <p:sp>
        <p:nvSpPr>
          <p:cNvPr id="426" name="Line 49"/>
          <p:cNvSpPr>
            <a:spLocks noChangeShapeType="1"/>
          </p:cNvSpPr>
          <p:nvPr/>
        </p:nvSpPr>
        <p:spPr bwMode="auto">
          <a:xfrm flipV="1">
            <a:off x="8482013" y="2852738"/>
            <a:ext cx="358775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0" name="Line 290"/>
          <p:cNvSpPr>
            <a:spLocks noChangeShapeType="1"/>
          </p:cNvSpPr>
          <p:nvPr/>
        </p:nvSpPr>
        <p:spPr bwMode="auto">
          <a:xfrm flipV="1">
            <a:off x="6843713" y="4149725"/>
            <a:ext cx="273685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27" name="Rectangle 10"/>
          <p:cNvSpPr>
            <a:spLocks noChangeArrowheads="1"/>
          </p:cNvSpPr>
          <p:nvPr/>
        </p:nvSpPr>
        <p:spPr bwMode="auto">
          <a:xfrm>
            <a:off x="8985250" y="3357563"/>
            <a:ext cx="5603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00">
                <a:solidFill>
                  <a:srgbClr val="0099FF"/>
                </a:solidFill>
                <a:latin typeface="Arial" charset="0"/>
              </a:rPr>
              <a:t>Met-10</a:t>
            </a:r>
            <a:endParaRPr lang="en-GB" sz="1400">
              <a:solidFill>
                <a:srgbClr val="0099FF"/>
              </a:solidFill>
            </a:endParaRPr>
          </a:p>
        </p:txBody>
      </p:sp>
      <p:sp>
        <p:nvSpPr>
          <p:cNvPr id="428" name="Freeform 292"/>
          <p:cNvSpPr>
            <a:spLocks/>
          </p:cNvSpPr>
          <p:nvPr/>
        </p:nvSpPr>
        <p:spPr bwMode="auto">
          <a:xfrm>
            <a:off x="9561513" y="3213100"/>
            <a:ext cx="231775" cy="168275"/>
          </a:xfrm>
          <a:custGeom>
            <a:avLst/>
            <a:gdLst>
              <a:gd name="T0" fmla="*/ 0 w 317"/>
              <a:gd name="T1" fmla="*/ 0 h 211"/>
              <a:gd name="T2" fmla="*/ 2147483647 w 317"/>
              <a:gd name="T3" fmla="*/ 2147483647 h 211"/>
              <a:gd name="T4" fmla="*/ 0 w 317"/>
              <a:gd name="T5" fmla="*/ 2147483647 h 211"/>
              <a:gd name="T6" fmla="*/ 0 w 317"/>
              <a:gd name="T7" fmla="*/ 0 h 211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211"/>
              <a:gd name="T14" fmla="*/ 317 w 317"/>
              <a:gd name="T15" fmla="*/ 211 h 2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211">
                <a:moveTo>
                  <a:pt x="0" y="0"/>
                </a:moveTo>
                <a:lnTo>
                  <a:pt x="317" y="106"/>
                </a:lnTo>
                <a:lnTo>
                  <a:pt x="0" y="211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99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9" name="Line 285"/>
          <p:cNvSpPr>
            <a:spLocks noChangeShapeType="1"/>
          </p:cNvSpPr>
          <p:nvPr/>
        </p:nvSpPr>
        <p:spPr bwMode="auto">
          <a:xfrm flipV="1">
            <a:off x="8482013" y="3284538"/>
            <a:ext cx="1079500" cy="0"/>
          </a:xfrm>
          <a:prstGeom prst="line">
            <a:avLst/>
          </a:prstGeom>
          <a:noFill/>
          <a:ln w="57150">
            <a:solidFill>
              <a:srgbClr val="0099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06" name="Oval 330"/>
          <p:cNvSpPr>
            <a:spLocks noChangeArrowheads="1"/>
          </p:cNvSpPr>
          <p:nvPr/>
        </p:nvSpPr>
        <p:spPr bwMode="auto">
          <a:xfrm>
            <a:off x="9201150" y="4005263"/>
            <a:ext cx="360363" cy="3603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1" name="Freeform 125"/>
          <p:cNvSpPr>
            <a:spLocks/>
          </p:cNvSpPr>
          <p:nvPr/>
        </p:nvSpPr>
        <p:spPr bwMode="auto">
          <a:xfrm>
            <a:off x="9561513" y="2781300"/>
            <a:ext cx="231775" cy="168275"/>
          </a:xfrm>
          <a:custGeom>
            <a:avLst/>
            <a:gdLst>
              <a:gd name="T0" fmla="*/ 0 w 317"/>
              <a:gd name="T1" fmla="*/ 0 h 211"/>
              <a:gd name="T2" fmla="*/ 2147483647 w 317"/>
              <a:gd name="T3" fmla="*/ 2147483647 h 211"/>
              <a:gd name="T4" fmla="*/ 0 w 317"/>
              <a:gd name="T5" fmla="*/ 2147483647 h 211"/>
              <a:gd name="T6" fmla="*/ 0 w 317"/>
              <a:gd name="T7" fmla="*/ 0 h 211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211"/>
              <a:gd name="T14" fmla="*/ 317 w 317"/>
              <a:gd name="T15" fmla="*/ 211 h 2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211">
                <a:moveTo>
                  <a:pt x="0" y="0"/>
                </a:moveTo>
                <a:lnTo>
                  <a:pt x="317" y="106"/>
                </a:lnTo>
                <a:lnTo>
                  <a:pt x="0" y="211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rgbClr val="FF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5" name="Line 291"/>
          <p:cNvSpPr>
            <a:spLocks noChangeShapeType="1"/>
          </p:cNvSpPr>
          <p:nvPr/>
        </p:nvSpPr>
        <p:spPr bwMode="auto">
          <a:xfrm flipV="1">
            <a:off x="8840788" y="2852738"/>
            <a:ext cx="863600" cy="0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80" name="Oval 299"/>
          <p:cNvSpPr>
            <a:spLocks noChangeArrowheads="1"/>
          </p:cNvSpPr>
          <p:nvPr/>
        </p:nvSpPr>
        <p:spPr bwMode="auto">
          <a:xfrm>
            <a:off x="7040563" y="2349500"/>
            <a:ext cx="1944687" cy="50323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1" name="Text Box 301"/>
          <p:cNvSpPr txBox="1">
            <a:spLocks noChangeArrowheads="1"/>
          </p:cNvSpPr>
          <p:nvPr/>
        </p:nvSpPr>
        <p:spPr bwMode="auto">
          <a:xfrm>
            <a:off x="7256463" y="2349500"/>
            <a:ext cx="172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Met-10 drift start</a:t>
            </a:r>
          </a:p>
        </p:txBody>
      </p:sp>
      <p:sp>
        <p:nvSpPr>
          <p:cNvPr id="382" name="Text Box 302"/>
          <p:cNvSpPr txBox="1">
            <a:spLocks noChangeArrowheads="1"/>
          </p:cNvSpPr>
          <p:nvPr/>
        </p:nvSpPr>
        <p:spPr bwMode="auto">
          <a:xfrm>
            <a:off x="7256463" y="2492375"/>
            <a:ext cx="172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5250" indent="-95250">
              <a:buFontTx/>
              <a:buChar char="•"/>
            </a:pPr>
            <a:r>
              <a:rPr lang="en-GB" sz="1200">
                <a:solidFill>
                  <a:schemeClr val="tx1"/>
                </a:solidFill>
                <a:latin typeface="Arial" charset="0"/>
              </a:rPr>
              <a:t>Met-11 drift stop</a:t>
            </a:r>
          </a:p>
        </p:txBody>
      </p:sp>
      <p:sp>
        <p:nvSpPr>
          <p:cNvPr id="347" name="Rectangle 44"/>
          <p:cNvSpPr txBox="1">
            <a:spLocks noChangeArrowheads="1"/>
          </p:cNvSpPr>
          <p:nvPr/>
        </p:nvSpPr>
        <p:spPr>
          <a:xfrm>
            <a:off x="476250" y="115888"/>
            <a:ext cx="8724900" cy="5048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Meteosat</a:t>
            </a: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Long-Term Planning Perspective</a:t>
            </a:r>
          </a:p>
        </p:txBody>
      </p:sp>
      <p:sp>
        <p:nvSpPr>
          <p:cNvPr id="411" name="Line 266"/>
          <p:cNvSpPr>
            <a:spLocks noChangeShapeType="1"/>
          </p:cNvSpPr>
          <p:nvPr/>
        </p:nvSpPr>
        <p:spPr bwMode="auto">
          <a:xfrm>
            <a:off x="5313363" y="1412875"/>
            <a:ext cx="71437" cy="0"/>
          </a:xfrm>
          <a:prstGeom prst="line">
            <a:avLst/>
          </a:prstGeom>
          <a:noFill/>
          <a:ln w="57150">
            <a:solidFill>
              <a:srgbClr val="FF99FF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2" name="Line 266"/>
          <p:cNvSpPr>
            <a:spLocks noChangeShapeType="1"/>
          </p:cNvSpPr>
          <p:nvPr/>
        </p:nvSpPr>
        <p:spPr bwMode="auto">
          <a:xfrm>
            <a:off x="5457825" y="1412875"/>
            <a:ext cx="71438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4" name="Line 266"/>
          <p:cNvSpPr>
            <a:spLocks noChangeShapeType="1"/>
          </p:cNvSpPr>
          <p:nvPr/>
        </p:nvSpPr>
        <p:spPr bwMode="auto">
          <a:xfrm>
            <a:off x="5600700" y="1412875"/>
            <a:ext cx="73025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0" name="Oval 335"/>
          <p:cNvSpPr>
            <a:spLocks noChangeArrowheads="1"/>
          </p:cNvSpPr>
          <p:nvPr/>
        </p:nvSpPr>
        <p:spPr bwMode="auto">
          <a:xfrm>
            <a:off x="6369050" y="1357313"/>
            <a:ext cx="193675" cy="2047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" name="Line 298"/>
          <p:cNvSpPr>
            <a:spLocks noChangeShapeType="1"/>
          </p:cNvSpPr>
          <p:nvPr/>
        </p:nvSpPr>
        <p:spPr bwMode="auto">
          <a:xfrm>
            <a:off x="6824663" y="2349500"/>
            <a:ext cx="287337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7" name="Line 266"/>
          <p:cNvSpPr>
            <a:spLocks noChangeShapeType="1"/>
          </p:cNvSpPr>
          <p:nvPr/>
        </p:nvSpPr>
        <p:spPr bwMode="auto">
          <a:xfrm>
            <a:off x="5745163" y="1412875"/>
            <a:ext cx="71437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6" name="Line 266"/>
          <p:cNvSpPr>
            <a:spLocks noChangeShapeType="1"/>
          </p:cNvSpPr>
          <p:nvPr/>
        </p:nvSpPr>
        <p:spPr bwMode="auto">
          <a:xfrm>
            <a:off x="5889625" y="1412875"/>
            <a:ext cx="71438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7" name="Line 266"/>
          <p:cNvSpPr>
            <a:spLocks noChangeShapeType="1"/>
          </p:cNvSpPr>
          <p:nvPr/>
        </p:nvSpPr>
        <p:spPr bwMode="auto">
          <a:xfrm>
            <a:off x="6032500" y="1412875"/>
            <a:ext cx="73025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8" name="Line 266"/>
          <p:cNvSpPr>
            <a:spLocks noChangeShapeType="1"/>
          </p:cNvSpPr>
          <p:nvPr/>
        </p:nvSpPr>
        <p:spPr bwMode="auto">
          <a:xfrm>
            <a:off x="6176963" y="1412875"/>
            <a:ext cx="71437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9" name="Line 266"/>
          <p:cNvSpPr>
            <a:spLocks noChangeShapeType="1"/>
          </p:cNvSpPr>
          <p:nvPr/>
        </p:nvSpPr>
        <p:spPr bwMode="auto">
          <a:xfrm>
            <a:off x="6321425" y="1412875"/>
            <a:ext cx="71438" cy="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35" name="Rectangle 238"/>
          <p:cNvSpPr>
            <a:spLocks noChangeArrowheads="1"/>
          </p:cNvSpPr>
          <p:nvPr/>
        </p:nvSpPr>
        <p:spPr bwMode="auto">
          <a:xfrm>
            <a:off x="5262563" y="1196975"/>
            <a:ext cx="1624012" cy="155575"/>
          </a:xfrm>
          <a:prstGeom prst="rect">
            <a:avLst/>
          </a:prstGeom>
          <a:solidFill>
            <a:srgbClr val="FF99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000">
                <a:solidFill>
                  <a:srgbClr val="FFFFFF"/>
                </a:solidFill>
                <a:latin typeface="Arial" charset="0"/>
              </a:rPr>
              <a:t>Met-11 IOS (Duration TBD)</a:t>
            </a:r>
            <a:endParaRPr lang="en-GB" sz="1000">
              <a:solidFill>
                <a:srgbClr val="000000"/>
              </a:solidFill>
            </a:endParaRPr>
          </a:p>
        </p:txBody>
      </p:sp>
      <p:sp>
        <p:nvSpPr>
          <p:cNvPr id="441" name="Freeform 292"/>
          <p:cNvSpPr>
            <a:spLocks/>
          </p:cNvSpPr>
          <p:nvPr/>
        </p:nvSpPr>
        <p:spPr bwMode="auto">
          <a:xfrm>
            <a:off x="9561513" y="4076700"/>
            <a:ext cx="231775" cy="168275"/>
          </a:xfrm>
          <a:custGeom>
            <a:avLst/>
            <a:gdLst>
              <a:gd name="T0" fmla="*/ 0 w 317"/>
              <a:gd name="T1" fmla="*/ 0 h 211"/>
              <a:gd name="T2" fmla="*/ 2147483647 w 317"/>
              <a:gd name="T3" fmla="*/ 2147483647 h 211"/>
              <a:gd name="T4" fmla="*/ 0 w 317"/>
              <a:gd name="T5" fmla="*/ 2147483647 h 211"/>
              <a:gd name="T6" fmla="*/ 0 w 317"/>
              <a:gd name="T7" fmla="*/ 0 h 211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211"/>
              <a:gd name="T14" fmla="*/ 317 w 317"/>
              <a:gd name="T15" fmla="*/ 211 h 2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211">
                <a:moveTo>
                  <a:pt x="0" y="0"/>
                </a:moveTo>
                <a:lnTo>
                  <a:pt x="317" y="106"/>
                </a:lnTo>
                <a:lnTo>
                  <a:pt x="0" y="211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8" name="Rectangle 64"/>
          <p:cNvSpPr txBox="1">
            <a:spLocks noChangeArrowheads="1"/>
          </p:cNvSpPr>
          <p:nvPr/>
        </p:nvSpPr>
        <p:spPr>
          <a:xfrm>
            <a:off x="327025" y="6334125"/>
            <a:ext cx="7327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b="0" dirty="0" smtClean="0">
                <a:solidFill>
                  <a:schemeClr val="bg2"/>
                </a:solidFill>
                <a:latin typeface="+mj-lt"/>
              </a:rPr>
              <a:t> 					</a:t>
            </a:r>
            <a:endParaRPr lang="en-GB" b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1391" name="Slide Number Placeholder 3"/>
          <p:cNvSpPr txBox="1">
            <a:spLocks/>
          </p:cNvSpPr>
          <p:nvPr/>
        </p:nvSpPr>
        <p:spPr bwMode="auto">
          <a:xfrm>
            <a:off x="242888" y="6477000"/>
            <a:ext cx="711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b="0">
                <a:solidFill>
                  <a:schemeClr val="bg2"/>
                </a:solidFill>
              </a:rPr>
              <a:t>Slide: </a:t>
            </a:r>
            <a:fld id="{EACEA14F-4B18-4798-A69A-3F7FCB8E340B}" type="slidenum">
              <a:rPr lang="en-GB" b="0">
                <a:solidFill>
                  <a:schemeClr val="bg2"/>
                </a:solidFill>
              </a:rPr>
              <a:pPr/>
              <a:t>4</a:t>
            </a:fld>
            <a:endParaRPr lang="en-GB" b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5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4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/>
      <p:bldP spid="357" grpId="0" animBg="1"/>
      <p:bldP spid="358" grpId="0"/>
      <p:bldP spid="333" grpId="0" animBg="1"/>
      <p:bldP spid="334" grpId="0" animBg="1"/>
      <p:bldP spid="335" grpId="0"/>
      <p:bldP spid="337" grpId="0" animBg="1"/>
      <p:bldP spid="338" grpId="0"/>
      <p:bldP spid="339" grpId="0"/>
      <p:bldP spid="340" grpId="0" animBg="1"/>
      <p:bldP spid="342" grpId="0" animBg="1"/>
      <p:bldP spid="343" grpId="0" animBg="1"/>
      <p:bldP spid="344" grpId="0"/>
      <p:bldP spid="345" grpId="0"/>
      <p:bldP spid="348" grpId="0" animBg="1"/>
      <p:bldP spid="349" grpId="0" animBg="1"/>
      <p:bldP spid="350" grpId="0"/>
      <p:bldP spid="361" grpId="0" animBg="1"/>
      <p:bldP spid="362" grpId="0" animBg="1"/>
      <p:bldP spid="363" grpId="0"/>
      <p:bldP spid="368" grpId="0" animBg="1"/>
      <p:bldP spid="369" grpId="0"/>
      <p:bldP spid="371" grpId="0" animBg="1"/>
      <p:bldP spid="389" grpId="0" animBg="1"/>
      <p:bldP spid="390" grpId="0"/>
      <p:bldP spid="391" grpId="0"/>
      <p:bldP spid="392" grpId="0" animBg="1"/>
      <p:bldP spid="395" grpId="0" animBg="1"/>
      <p:bldP spid="396" grpId="0" animBg="1"/>
      <p:bldP spid="397" grpId="0"/>
      <p:bldP spid="399" grpId="0" animBg="1"/>
      <p:bldP spid="400" grpId="0" animBg="1"/>
      <p:bldP spid="401" grpId="0"/>
      <p:bldP spid="403" grpId="0" animBg="1"/>
      <p:bldP spid="404" grpId="0" animBg="1"/>
      <p:bldP spid="405" grpId="0"/>
      <p:bldP spid="407" grpId="0" animBg="1"/>
      <p:bldP spid="409" grpId="0"/>
      <p:bldP spid="410" grpId="0" animBg="1"/>
      <p:bldP spid="431" grpId="0"/>
      <p:bldP spid="432" grpId="0"/>
      <p:bldP spid="433" grpId="0" animBg="1"/>
      <p:bldP spid="398" grpId="0" animBg="1"/>
      <p:bldP spid="352" grpId="0" animBg="1"/>
      <p:bldP spid="353" grpId="0" animBg="1"/>
      <p:bldP spid="354" grpId="0" animBg="1"/>
      <p:bldP spid="355" grpId="0" animBg="1"/>
      <p:bldP spid="360" grpId="0" animBg="1"/>
      <p:bldP spid="365" grpId="0" animBg="1"/>
      <p:bldP spid="366" grpId="0"/>
      <p:bldP spid="367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/>
      <p:bldP spid="383" grpId="0" animBg="1"/>
      <p:bldP spid="384" grpId="0" animBg="1"/>
      <p:bldP spid="385" grpId="0" animBg="1"/>
      <p:bldP spid="386" grpId="0" animBg="1"/>
      <p:bldP spid="470" grpId="0" animBg="1"/>
      <p:bldP spid="471" grpId="0" animBg="1"/>
      <p:bldP spid="472" grpId="0" animBg="1"/>
      <p:bldP spid="473" grpId="0" animBg="1"/>
      <p:bldP spid="475" grpId="0" animBg="1"/>
      <p:bldP spid="474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27" grpId="0"/>
      <p:bldP spid="528" grpId="0" animBg="1"/>
      <p:bldP spid="529" grpId="0" animBg="1"/>
      <p:bldP spid="530" grpId="0" animBg="1"/>
      <p:bldP spid="531" grpId="0" animBg="1"/>
      <p:bldP spid="542" grpId="0" animBg="1"/>
      <p:bldP spid="535" grpId="0" animBg="1"/>
      <p:bldP spid="540" grpId="0" animBg="1"/>
      <p:bldP spid="541" grpId="0" animBg="1"/>
      <p:bldP spid="543" grpId="0" animBg="1"/>
      <p:bldP spid="544" grpId="0" animBg="1"/>
      <p:bldP spid="402" grpId="0" animBg="1"/>
      <p:bldP spid="336" grpId="0" animBg="1"/>
      <p:bldP spid="359" grpId="0" animBg="1"/>
      <p:bldP spid="341" grpId="0" animBg="1"/>
      <p:bldP spid="346" grpId="0" animBg="1"/>
      <p:bldP spid="394" grpId="0" animBg="1"/>
      <p:bldP spid="393" grpId="0" animBg="1"/>
      <p:bldP spid="351" grpId="0" animBg="1"/>
      <p:bldP spid="364" grpId="0" animBg="1"/>
      <p:bldP spid="378" grpId="0" animBg="1"/>
      <p:bldP spid="549" grpId="0" animBg="1"/>
      <p:bldP spid="413" grpId="0"/>
      <p:bldP spid="417" grpId="0" animBg="1"/>
      <p:bldP spid="418" grpId="0" animBg="1"/>
      <p:bldP spid="419" grpId="0" animBg="1"/>
      <p:bldP spid="420" grpId="0"/>
      <p:bldP spid="426" grpId="0" animBg="1"/>
      <p:bldP spid="426" grpId="1" animBg="1"/>
      <p:bldP spid="430" grpId="0" animBg="1"/>
      <p:bldP spid="427" grpId="0"/>
      <p:bldP spid="428" grpId="0" animBg="1"/>
      <p:bldP spid="429" grpId="0" animBg="1"/>
      <p:bldP spid="406" grpId="0" animBg="1"/>
      <p:bldP spid="421" grpId="0" animBg="1"/>
      <p:bldP spid="425" grpId="0" animBg="1"/>
      <p:bldP spid="380" grpId="0" animBg="1"/>
      <p:bldP spid="381" grpId="0"/>
      <p:bldP spid="382" grpId="0"/>
      <p:bldP spid="411" grpId="0" animBg="1"/>
      <p:bldP spid="412" grpId="0" animBg="1"/>
      <p:bldP spid="434" grpId="0" animBg="1"/>
      <p:bldP spid="370" grpId="0" animBg="1"/>
      <p:bldP spid="379" grpId="0" animBg="1"/>
      <p:bldP spid="387" grpId="0" animBg="1"/>
      <p:bldP spid="436" grpId="0" animBg="1"/>
      <p:bldP spid="437" grpId="0" animBg="1"/>
      <p:bldP spid="438" grpId="0" animBg="1"/>
      <p:bldP spid="439" grpId="0" animBg="1"/>
      <p:bldP spid="435" grpId="0" animBg="1"/>
      <p:bldP spid="4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>
          <a:xfrm>
            <a:off x="238125" y="238125"/>
            <a:ext cx="9150350" cy="839788"/>
          </a:xfrm>
        </p:spPr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EARS Service Status, Performance and Planning</a:t>
            </a:r>
            <a:endParaRPr lang="en-GB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0" y="1401763"/>
            <a:ext cx="9148763" cy="4781550"/>
          </a:xfrm>
        </p:spPr>
        <p:txBody>
          <a:bodyPr/>
          <a:lstStyle/>
          <a:p>
            <a:pPr algn="just">
              <a:buFontTx/>
              <a:buChar char="•"/>
              <a:defRPr/>
            </a:pPr>
            <a:r>
              <a:rPr lang="en-GB" sz="2000" dirty="0" smtClean="0"/>
              <a:t>EARS-ATOVS, -AVHRR, -ASCAT and the new EARS-IASI operational services had high availability;</a:t>
            </a:r>
          </a:p>
          <a:p>
            <a:pPr algn="just">
              <a:buFontTx/>
              <a:buChar char="•"/>
              <a:defRPr/>
            </a:pPr>
            <a:r>
              <a:rPr lang="en-GB" sz="2000" dirty="0" smtClean="0"/>
              <a:t>Distribution of EARS-IASI via the RMDCN/GTS expected to be during Q4 of 2012;</a:t>
            </a:r>
          </a:p>
          <a:p>
            <a:pPr algn="just">
              <a:buFontTx/>
              <a:buChar char="•"/>
              <a:defRPr/>
            </a:pPr>
            <a:r>
              <a:rPr lang="en-GB" sz="2000" dirty="0" smtClean="0"/>
              <a:t>EARS-NWC (</a:t>
            </a:r>
            <a:r>
              <a:rPr lang="en-GB" sz="2000" dirty="0" err="1" smtClean="0"/>
              <a:t>nowcasting</a:t>
            </a:r>
            <a:r>
              <a:rPr lang="en-GB" sz="2000" dirty="0" smtClean="0"/>
              <a:t>) initial testing with one reception station and some beta users is planned to take place during Q4 2012; </a:t>
            </a:r>
          </a:p>
          <a:p>
            <a:pPr lvl="1" algn="just">
              <a:buFontTx/>
              <a:buChar char="•"/>
              <a:defRPr/>
            </a:pPr>
            <a:r>
              <a:rPr lang="en-GB" sz="2000" dirty="0" smtClean="0"/>
              <a:t>D</a:t>
            </a:r>
            <a:r>
              <a:rPr lang="en-GB" sz="2000" dirty="0" smtClean="0">
                <a:ea typeface="+mn-ea"/>
                <a:cs typeface="+mn-cs"/>
              </a:rPr>
              <a:t>issemination via </a:t>
            </a:r>
            <a:r>
              <a:rPr lang="en-GB" sz="2000" dirty="0" err="1" smtClean="0">
                <a:ea typeface="+mn-ea"/>
                <a:cs typeface="+mn-cs"/>
              </a:rPr>
              <a:t>EUMETCast</a:t>
            </a:r>
            <a:r>
              <a:rPr lang="en-GB" sz="2000" dirty="0" smtClean="0">
                <a:ea typeface="+mn-ea"/>
                <a:cs typeface="+mn-cs"/>
              </a:rPr>
              <a:t> to all users is expected to start soon afterwards. 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BDB0FF94-FDB8-4A5C-8D1A-3B0AA3DB88FA}" type="slidenum">
              <a:rPr lang="en-GB" smtClean="0"/>
              <a:pPr>
                <a:defRPr/>
              </a:pPr>
              <a:t>40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smtClean="0"/>
              <a:t>EUMETSAT Central Operations Report for January - June 2012</a:t>
            </a:r>
            <a:endParaRPr lang="en-US" sz="24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E58DA8BC-CB9F-4430-BBC2-E989D3286512}" type="slidenum">
              <a:rPr lang="en-GB" smtClean="0"/>
              <a:pPr>
                <a:defRPr/>
              </a:pPr>
              <a:t>41</a:t>
            </a:fld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0675" y="1911350"/>
            <a:ext cx="464343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r>
              <a:rPr lang="en-GB" sz="1400" kern="0" dirty="0">
                <a:solidFill>
                  <a:schemeClr val="tx1"/>
                </a:solidFill>
                <a:latin typeface="+mn-lt"/>
              </a:rPr>
              <a:t>This service provides data from the AVHRR instrument onboard the NOAA satellite N19 and from the instrument on Metop-A (AHRPT partial coverage data and FDES).</a:t>
            </a:r>
          </a:p>
          <a:p>
            <a:pPr algn="just">
              <a:lnSpc>
                <a:spcPct val="90000"/>
              </a:lnSpc>
              <a:defRPr/>
            </a:pPr>
            <a:r>
              <a:rPr lang="en-GB" sz="1400" kern="0" dirty="0">
                <a:solidFill>
                  <a:schemeClr val="tx1"/>
                </a:solidFill>
                <a:latin typeface="+mn-lt"/>
              </a:rPr>
              <a:t>Availability shown on the chart is for Level 0 data received by users (relative to scheduled regional passes).  Note that no higher-level products are generated.</a:t>
            </a:r>
          </a:p>
          <a:p>
            <a:pPr>
              <a:lnSpc>
                <a:spcPct val="90000"/>
              </a:lnSpc>
              <a:defRPr/>
            </a:pPr>
            <a:endParaRPr lang="en-GB" sz="1400" kern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40000"/>
              </a:spcAft>
              <a:buFont typeface="Wingdings" pitchFamily="2" charset="2"/>
              <a:buNone/>
              <a:defRPr/>
            </a:pPr>
            <a:r>
              <a:rPr lang="en-GB" sz="1400" u="sng" kern="0" dirty="0">
                <a:solidFill>
                  <a:schemeClr val="tx1"/>
                </a:solidFill>
                <a:latin typeface="+mn-lt"/>
              </a:rPr>
              <a:t>Events Which Impacted Availability:</a:t>
            </a:r>
          </a:p>
          <a:p>
            <a:pPr marL="1257300" indent="-1257300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defRPr/>
            </a:pPr>
            <a:r>
              <a:rPr lang="en-GB" sz="1400" kern="0" dirty="0">
                <a:solidFill>
                  <a:schemeClr val="tx1"/>
                </a:solidFill>
              </a:rPr>
              <a:t>None significant.</a:t>
            </a:r>
          </a:p>
          <a:p>
            <a:pPr marL="1257300" indent="-1257300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en-GB" sz="1400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en-GB" sz="1400" kern="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en-GB" sz="1400" kern="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GB" sz="14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0" y="1220788"/>
            <a:ext cx="9906000" cy="3667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587750" lvl="1" indent="-3232150"/>
            <a:r>
              <a:rPr lang="en-GB" sz="1800">
                <a:solidFill>
                  <a:schemeClr val="tx1"/>
                </a:solidFill>
              </a:rPr>
              <a:t>Metop/NOAA Regional Data Service   </a:t>
            </a:r>
            <a:r>
              <a:rPr lang="en-GB" sz="1800">
                <a:solidFill>
                  <a:schemeClr val="tx1"/>
                </a:solidFill>
                <a:sym typeface="Wingdings" pitchFamily="2" charset="2"/>
              </a:rPr>
              <a:t>   EARS-AVHRR</a:t>
            </a:r>
            <a:endParaRPr lang="en-GB" sz="1800">
              <a:solidFill>
                <a:schemeClr val="tx1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5230887" y="1866345"/>
          <a:ext cx="4505323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219075" y="238125"/>
            <a:ext cx="9686925" cy="839788"/>
          </a:xfrm>
        </p:spPr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Jason-2 Service Status and Performance </a:t>
            </a:r>
            <a:br>
              <a:rPr lang="en-GB" smtClean="0">
                <a:latin typeface="Arial" charset="0"/>
                <a:cs typeface="Arial" charset="0"/>
              </a:rPr>
            </a:br>
            <a:r>
              <a:rPr lang="en-GB" sz="2000" smtClean="0">
                <a:latin typeface="Arial" charset="0"/>
                <a:cs typeface="Arial" charset="0"/>
              </a:rPr>
              <a:t>(1 April – 31 August 2012)</a:t>
            </a:r>
            <a:endParaRPr lang="en-GB" sz="2000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4294967295"/>
          </p:nvPr>
        </p:nvSpPr>
        <p:spPr>
          <a:xfrm>
            <a:off x="0" y="1401763"/>
            <a:ext cx="9148763" cy="4781550"/>
          </a:xfrm>
        </p:spPr>
        <p:txBody>
          <a:bodyPr/>
          <a:lstStyle/>
          <a:p>
            <a:pPr>
              <a:buFontTx/>
              <a:buChar char="•"/>
            </a:pPr>
            <a:endParaRPr lang="en-GB" sz="2200" smtClean="0"/>
          </a:p>
          <a:p>
            <a:pPr>
              <a:buFontTx/>
              <a:buChar char="•"/>
            </a:pPr>
            <a:r>
              <a:rPr lang="en-GB" sz="2200" smtClean="0"/>
              <a:t>The Jason-2 System provided a good operational service with high availability and good timeliness:</a:t>
            </a:r>
          </a:p>
          <a:p>
            <a:pPr lvl="1">
              <a:buFontTx/>
              <a:buChar char="-"/>
            </a:pPr>
            <a:r>
              <a:rPr lang="en-GB" sz="2200" smtClean="0"/>
              <a:t>Some outages affected the data latency, mainly due to ground stations anomalies (Usingen, Fairbanks and Wallops), connectivity problems between NOAA and EUMETSAT;</a:t>
            </a:r>
          </a:p>
          <a:p>
            <a:pPr lvl="1"/>
            <a:r>
              <a:rPr lang="en-GB" sz="2200" smtClean="0"/>
              <a:t>-	Data sent &lt; 3 hours = 91%;</a:t>
            </a:r>
          </a:p>
          <a:p>
            <a:pPr lvl="1">
              <a:buFontTx/>
              <a:buChar char="-"/>
            </a:pPr>
            <a:r>
              <a:rPr lang="en-GB" sz="2200" smtClean="0"/>
              <a:t>Data sent &lt; 5 hours = 99%.</a:t>
            </a:r>
          </a:p>
          <a:p>
            <a:pPr>
              <a:buFontTx/>
              <a:buChar char="•"/>
            </a:pPr>
            <a:r>
              <a:rPr lang="en-GB" sz="2200" smtClean="0"/>
              <a:t>The Jason-2 products have been enhanced to the GDR-D standard on 31 July 2012; the BUFR encoding software was also upgraded accordingly.</a:t>
            </a:r>
          </a:p>
          <a:p>
            <a:pPr>
              <a:buFontTx/>
              <a:buChar char="•"/>
            </a:pPr>
            <a:endParaRPr lang="en-GB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F23CE66A-9375-4A93-9C02-703C404587A9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EUMETSAT Central Operations Report for </a:t>
            </a:r>
            <a:br>
              <a:rPr lang="en-GB" smtClean="0"/>
            </a:br>
            <a:r>
              <a:rPr lang="en-GB" smtClean="0"/>
              <a:t>January - June 2012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Slide: </a:t>
            </a:r>
            <a:fld id="{26414E90-7B3B-498F-A4AC-79A238ACBA8E}" type="slidenum">
              <a:rPr lang="en-GB" smtClean="0"/>
              <a:pPr>
                <a:defRPr/>
              </a:pPr>
              <a:t>43</a:t>
            </a:fld>
            <a:endParaRPr lang="en-GB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20675" y="1949450"/>
            <a:ext cx="41275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80000"/>
              </a:lnSpc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kern="0" dirty="0">
                <a:solidFill>
                  <a:schemeClr val="tx1"/>
                </a:solidFill>
                <a:latin typeface="+mn-lt"/>
              </a:rPr>
              <a:t>The chart shows the availability of the Jason-2 near real-time Operational Geophysical Data Record products disseminated via EUMETCast.</a:t>
            </a:r>
          </a:p>
          <a:p>
            <a:pPr algn="just">
              <a:lnSpc>
                <a:spcPct val="80000"/>
              </a:lnSpc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kern="0" dirty="0">
                <a:solidFill>
                  <a:schemeClr val="tx1"/>
                </a:solidFill>
                <a:latin typeface="+mn-lt"/>
              </a:rPr>
              <a:t>The target figure of 95% applies to the availability of data received on EUMETCast reception stations with a timeliness of 5 hours.  The further target of 75% is for the more demanding objective of 3-hour timeliness.</a:t>
            </a:r>
          </a:p>
          <a:p>
            <a:pPr>
              <a:lnSpc>
                <a:spcPct val="80000"/>
              </a:lnSpc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u="sng" kern="0" dirty="0">
                <a:solidFill>
                  <a:schemeClr val="tx1"/>
                </a:solidFill>
                <a:latin typeface="+mn-lt"/>
              </a:rPr>
              <a:t>Events Which Impacted Availability:</a:t>
            </a:r>
          </a:p>
          <a:p>
            <a:pPr marL="990600" indent="-990600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400" kern="0" dirty="0">
                <a:solidFill>
                  <a:schemeClr val="tx1"/>
                </a:solidFill>
              </a:rPr>
              <a:t>None significant.</a:t>
            </a:r>
          </a:p>
          <a:p>
            <a:pPr marL="990600" indent="-990600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en-GB" sz="1400" kern="0" dirty="0">
              <a:solidFill>
                <a:schemeClr val="tx1"/>
              </a:solidFill>
              <a:latin typeface="+mn-lt"/>
            </a:endParaRPr>
          </a:p>
          <a:p>
            <a:pPr algn="just">
              <a:lnSpc>
                <a:spcPct val="90000"/>
              </a:lnSpc>
              <a:spcBef>
                <a:spcPct val="3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GB" sz="1200" kern="0" dirty="0">
                <a:solidFill>
                  <a:schemeClr val="tx1"/>
                </a:solidFill>
                <a:latin typeface="+mn-lt"/>
              </a:rPr>
              <a:t>(In general, redumps </a:t>
            </a:r>
            <a:r>
              <a:rPr lang="en-GB" sz="1200" kern="0" dirty="0">
                <a:solidFill>
                  <a:schemeClr val="tx1"/>
                </a:solidFill>
              </a:rPr>
              <a:t>are taken </a:t>
            </a:r>
            <a:r>
              <a:rPr lang="en-GB" sz="1200" kern="0" dirty="0">
                <a:solidFill>
                  <a:schemeClr val="tx1"/>
                </a:solidFill>
                <a:latin typeface="+mn-lt"/>
              </a:rPr>
              <a:t>at next visibility (or by other ground station) in cases of problematic passes and connection problems – this ensures minimisation of data loss, although some impact on timeliness occurs)</a:t>
            </a:r>
          </a:p>
          <a:p>
            <a:pPr>
              <a:lnSpc>
                <a:spcPct val="8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GB" sz="1400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5301" name="Text Box 11"/>
          <p:cNvSpPr txBox="1">
            <a:spLocks noChangeArrowheads="1"/>
          </p:cNvSpPr>
          <p:nvPr/>
        </p:nvSpPr>
        <p:spPr bwMode="auto">
          <a:xfrm>
            <a:off x="0" y="1220788"/>
            <a:ext cx="9906000" cy="3667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58775" lvl="1"/>
            <a:r>
              <a:rPr lang="en-GB" sz="1800">
                <a:solidFill>
                  <a:schemeClr val="tx1"/>
                </a:solidFill>
              </a:rPr>
              <a:t>Jason-2 OGDR Service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500008" y="1917847"/>
          <a:ext cx="5010150" cy="308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AF664696-6719-4D2E-BA86-EA0F7B854FDC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128588"/>
            <a:ext cx="8986837" cy="944562"/>
          </a:xfrm>
        </p:spPr>
        <p:txBody>
          <a:bodyPr/>
          <a:lstStyle/>
          <a:p>
            <a:r>
              <a:rPr lang="en-GB" smtClean="0"/>
              <a:t>LEO Operations Near-Term Planning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4488" y="1341438"/>
            <a:ext cx="9561512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2012: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Mid-November 2012: Completion of </a:t>
            </a:r>
            <a:r>
              <a:rPr lang="en-GB" sz="1600" b="0" kern="0" dirty="0" err="1">
                <a:solidFill>
                  <a:schemeClr val="tx2"/>
                </a:solidFill>
                <a:latin typeface="+mn-lt"/>
              </a:rPr>
              <a:t>Metop</a:t>
            </a: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-B SIOV (responsibility from SSST to EUM PRD)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New EARS Services: EARS </a:t>
            </a:r>
            <a:r>
              <a:rPr lang="en-GB" sz="1600" b="0" kern="0" dirty="0" err="1">
                <a:solidFill>
                  <a:schemeClr val="tx2"/>
                </a:solidFill>
                <a:latin typeface="+mn-lt"/>
              </a:rPr>
              <a:t>Nowcasting</a:t>
            </a: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, EARS NPP for ATMS, </a:t>
            </a:r>
            <a:r>
              <a:rPr lang="en-GB" sz="1600" b="0" kern="0" dirty="0" err="1">
                <a:solidFill>
                  <a:schemeClr val="tx2"/>
                </a:solidFill>
                <a:latin typeface="+mn-lt"/>
              </a:rPr>
              <a:t>CrIS</a:t>
            </a:r>
            <a:endParaRPr lang="en-GB" sz="1600" b="0" kern="0" dirty="0">
              <a:solidFill>
                <a:schemeClr val="tx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DRAPSO operational dissemination in 2012, pending agreement finalisation with ISRO.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SARAL Launch December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2013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January 2013: </a:t>
            </a:r>
            <a:r>
              <a:rPr lang="en-GB" sz="1600" b="0" kern="0" dirty="0" err="1">
                <a:solidFill>
                  <a:schemeClr val="tx2"/>
                </a:solidFill>
              </a:rPr>
              <a:t>Metop</a:t>
            </a:r>
            <a:r>
              <a:rPr lang="en-GB" sz="1600" b="0" kern="0" dirty="0">
                <a:solidFill>
                  <a:schemeClr val="tx2"/>
                </a:solidFill>
              </a:rPr>
              <a:t>-B Handover from PRD to OPS and Cal/Val Phase 2 start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</a:rPr>
              <a:t>EARS NPP for VIIRS (Q1)</a:t>
            </a:r>
            <a:endParaRPr lang="en-GB" sz="1600" b="0" kern="0" dirty="0">
              <a:solidFill>
                <a:schemeClr val="tx2"/>
              </a:solidFill>
              <a:latin typeface="+mn-lt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May 2013 (TBC): McMurdo acquisitions to switch from </a:t>
            </a:r>
            <a:r>
              <a:rPr lang="en-GB" sz="1600" b="0" kern="0" dirty="0" err="1">
                <a:solidFill>
                  <a:schemeClr val="tx2"/>
                </a:solidFill>
                <a:latin typeface="+mn-lt"/>
              </a:rPr>
              <a:t>Metop</a:t>
            </a: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-A to </a:t>
            </a:r>
            <a:r>
              <a:rPr lang="en-GB" sz="1600" b="0" kern="0" dirty="0" err="1">
                <a:solidFill>
                  <a:schemeClr val="tx2"/>
                </a:solidFill>
                <a:latin typeface="+mn-lt"/>
              </a:rPr>
              <a:t>Metop</a:t>
            </a: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-B.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2014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Sentinel-3A Launch (December 2014)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ADA Operational Service Start Q1/2 2014 (all orbits, one satellite).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600" b="0" kern="0" dirty="0">
                <a:solidFill>
                  <a:schemeClr val="tx2"/>
                </a:solidFill>
                <a:latin typeface="+mn-lt"/>
              </a:rPr>
              <a:t>Jason-3 Launch (end 2014)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GB" sz="2000" b="0" kern="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AF664696-6719-4D2E-BA86-EA0F7B854FDC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128588"/>
            <a:ext cx="3783575" cy="944562"/>
          </a:xfrm>
        </p:spPr>
        <p:txBody>
          <a:bodyPr/>
          <a:lstStyle/>
          <a:p>
            <a:r>
              <a:rPr lang="en-GB" dirty="0" smtClean="0"/>
              <a:t>Third Party Services</a:t>
            </a:r>
            <a:endParaRPr lang="en-GB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868" y="1341438"/>
            <a:ext cx="956151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err="1" smtClean="0">
                <a:solidFill>
                  <a:schemeClr val="tx2"/>
                </a:solidFill>
                <a:latin typeface="+mn-lt"/>
              </a:rPr>
              <a:t>Oceansat</a:t>
            </a: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 2 </a:t>
            </a:r>
            <a:endParaRPr lang="en-GB" sz="1600" b="0" kern="0" dirty="0">
              <a:solidFill>
                <a:schemeClr val="tx2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Nominal – data reception at SVL, sent to India, processed in India, sent to SVL, sent to EUMETSAT, sent on to user community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Alternative – </a:t>
            </a:r>
            <a:r>
              <a:rPr lang="en-GB" sz="1600" b="0" kern="0" dirty="0" smtClean="0">
                <a:solidFill>
                  <a:schemeClr val="tx2"/>
                </a:solidFill>
              </a:rPr>
              <a:t>data reception at </a:t>
            </a:r>
            <a:r>
              <a:rPr lang="en-GB" sz="1600" b="0" kern="0" dirty="0" smtClean="0">
                <a:solidFill>
                  <a:schemeClr val="tx2"/>
                </a:solidFill>
              </a:rPr>
              <a:t>SVL, </a:t>
            </a:r>
            <a:r>
              <a:rPr lang="en-GB" sz="1600" b="0" kern="0" dirty="0" smtClean="0">
                <a:solidFill>
                  <a:schemeClr val="tx2"/>
                </a:solidFill>
              </a:rPr>
              <a:t>sent to EUMETSAT, </a:t>
            </a:r>
            <a:r>
              <a:rPr lang="en-GB" sz="1600" b="0" kern="0" dirty="0" smtClean="0">
                <a:solidFill>
                  <a:schemeClr val="tx2"/>
                </a:solidFill>
              </a:rPr>
              <a:t>processed in EUMETSAT, sent </a:t>
            </a:r>
            <a:r>
              <a:rPr lang="en-GB" sz="1600" b="0" kern="0" dirty="0" smtClean="0">
                <a:solidFill>
                  <a:schemeClr val="tx2"/>
                </a:solidFill>
              </a:rPr>
              <a:t>on to user </a:t>
            </a:r>
            <a:r>
              <a:rPr lang="en-GB" sz="1600" b="0" kern="0" dirty="0" smtClean="0">
                <a:solidFill>
                  <a:schemeClr val="tx2"/>
                </a:solidFill>
              </a:rPr>
              <a:t>community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Switch controlled by ISRO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</a:rPr>
              <a:t>Service becomes fully operational on 25 October 2012</a:t>
            </a:r>
            <a:endParaRPr lang="en-GB" sz="1600" b="0" kern="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err="1" smtClean="0">
                <a:solidFill>
                  <a:schemeClr val="tx2"/>
                </a:solidFill>
                <a:latin typeface="+mn-lt"/>
              </a:rPr>
              <a:t>Megha</a:t>
            </a: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-</a:t>
            </a:r>
            <a:r>
              <a:rPr lang="en-GB" sz="1600" b="0" kern="0" dirty="0" err="1" smtClean="0">
                <a:solidFill>
                  <a:schemeClr val="tx2"/>
                </a:solidFill>
                <a:latin typeface="+mn-lt"/>
              </a:rPr>
              <a:t>Tropiques</a:t>
            </a:r>
            <a:endParaRPr lang="en-GB" sz="1600" b="0" kern="0" dirty="0" smtClean="0">
              <a:solidFill>
                <a:schemeClr val="tx2"/>
              </a:solidFill>
              <a:latin typeface="+mn-lt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Joint ISRO/CNES mission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MADRAS (microwave imager) and SAPHIR (microwave sounder) from ISRO via EUMETSAT on to user community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GPS-ROS (radio occultation sounder) data may follow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SMOS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Data produced by ESAC in Madrid, sent via UK Met Office using RMDCN to </a:t>
            </a:r>
            <a:r>
              <a:rPr lang="en-GB" sz="1600" b="0" kern="0" dirty="0" err="1" smtClean="0">
                <a:solidFill>
                  <a:schemeClr val="tx2"/>
                </a:solidFill>
                <a:latin typeface="+mn-lt"/>
              </a:rPr>
              <a:t>EUMETCast</a:t>
            </a: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 uplink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No data through EUMETSAT HQ, co-</a:t>
            </a:r>
            <a:r>
              <a:rPr lang="en-GB" sz="1600" b="0" kern="0" dirty="0" err="1" smtClean="0">
                <a:solidFill>
                  <a:schemeClr val="tx2"/>
                </a:solidFill>
                <a:latin typeface="+mn-lt"/>
              </a:rPr>
              <a:t>odinated</a:t>
            </a: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 helpdesk/registration functions</a:t>
            </a:r>
            <a:endParaRPr lang="en-GB" sz="1600" b="0" kern="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Ocean products fro MyOcean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Sea Surface Temperature from NPP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Ocean Colour from NPP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Other source of ocean colour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1600" b="0" kern="0" dirty="0" smtClean="0">
                <a:solidFill>
                  <a:schemeClr val="tx2"/>
                </a:solidFill>
                <a:latin typeface="+mn-lt"/>
              </a:rPr>
              <a:t>Other services are also being developed (SARAL, FY3 A/B, HY2, Electro-L N1)</a:t>
            </a:r>
            <a:endParaRPr lang="en-GB" sz="1600" b="0" kern="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GB" sz="2000" b="0" kern="0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MSG-3 Launch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87325" y="1947863"/>
            <a:ext cx="5573713" cy="3605212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</p:spPr>
        <p:txBody>
          <a:bodyPr/>
          <a:lstStyle/>
          <a:p>
            <a:pPr marL="714375" lvl="1" indent="-352425">
              <a:lnSpc>
                <a:spcPct val="11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8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launch of MSG-3 took place on 5 July 2012, right at the opening of the launch window (21:36 UTC). </a:t>
            </a:r>
          </a:p>
          <a:p>
            <a:pPr marL="714375" lvl="1" indent="-352425">
              <a:lnSpc>
                <a:spcPct val="11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8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assessment of the flight recorded data showed that:</a:t>
            </a:r>
          </a:p>
          <a:p>
            <a:pPr marL="1171575" lvl="2" indent="-352425">
              <a:lnSpc>
                <a:spcPct val="11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8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flight was calm, </a:t>
            </a:r>
          </a:p>
          <a:p>
            <a:pPr marL="1171575" lvl="2" indent="-352425">
              <a:lnSpc>
                <a:spcPct val="11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8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launch environment was within specification,</a:t>
            </a:r>
          </a:p>
          <a:p>
            <a:pPr marL="1171575" lvl="2" indent="-352425">
              <a:lnSpc>
                <a:spcPct val="11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GB" sz="18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the injection accuracy of MSG-3 was very high.  </a:t>
            </a:r>
          </a:p>
          <a:p>
            <a:pPr marL="714375" lvl="1" indent="-352425">
              <a:lnSpc>
                <a:spcPct val="110000"/>
              </a:lnSpc>
              <a:spcBef>
                <a:spcPct val="20000"/>
              </a:spcBef>
              <a:buFontTx/>
              <a:buChar char="–"/>
              <a:defRPr/>
            </a:pPr>
            <a:endParaRPr lang="en-GB" sz="1800" dirty="0">
              <a:latin typeface="Arial" charset="0"/>
            </a:endParaRPr>
          </a:p>
        </p:txBody>
      </p:sp>
      <p:sp>
        <p:nvSpPr>
          <p:cNvPr id="1024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05028B9F-3B43-4F8B-8EA7-EE604BE80ED1}" type="slidenum">
              <a:rPr lang="en-GB" smtClean="0"/>
              <a:pPr>
                <a:defRPr/>
              </a:pPr>
              <a:t>5</a:t>
            </a:fld>
            <a:endParaRPr lang="en-GB" smtClean="0"/>
          </a:p>
        </p:txBody>
      </p:sp>
      <p:pic>
        <p:nvPicPr>
          <p:cNvPr id="12293" name="Picture 5" descr="H:\DESKTOP\Decollage Toucan_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3913" y="1019175"/>
            <a:ext cx="3773487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MSG-3 LEOP Main Facts and Results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2250" y="1747838"/>
            <a:ext cx="9267825" cy="4960937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600"/>
              </a:spcBef>
              <a:buFont typeface="Tahoma" pitchFamily="34" charset="0"/>
              <a:buChar char="-"/>
              <a:defRPr/>
            </a:pP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Pre-Handover tests </a:t>
            </a: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12 July </a:t>
            </a:r>
          </a:p>
          <a:p>
            <a:pPr marL="342900" indent="-342900">
              <a:spcBef>
                <a:spcPts val="600"/>
              </a:spcBef>
              <a:buFont typeface="Tahoma" pitchFamily="34" charset="0"/>
              <a:buChar char="-"/>
              <a:defRPr/>
            </a:pP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Hand-over ESOC to EUM  16 July</a:t>
            </a:r>
            <a:endParaRPr lang="en-GB" sz="200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ts val="600"/>
              </a:spcBef>
              <a:buFont typeface="Tahoma" pitchFamily="34" charset="0"/>
              <a:buChar char="-"/>
              <a:defRPr/>
            </a:pP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Excellent LEOP service by ESOC, with effective interface with EUMETSAT </a:t>
            </a:r>
          </a:p>
          <a:p>
            <a:pPr marL="342900" indent="-342900">
              <a:spcBef>
                <a:spcPts val="600"/>
              </a:spcBef>
              <a:buFont typeface="Tahoma" pitchFamily="34" charset="0"/>
              <a:buChar char="-"/>
              <a:defRPr/>
            </a:pP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LEOP completed nominally with fuel saved based on optimised strategy </a:t>
            </a:r>
          </a:p>
          <a:p>
            <a:pPr marL="342900" indent="-342900">
              <a:spcBef>
                <a:spcPts val="600"/>
              </a:spcBef>
              <a:buFont typeface="Tahoma" pitchFamily="34" charset="0"/>
              <a:buChar char="-"/>
              <a:defRPr/>
            </a:pP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Despite the A5 lower perigee (which alone is reducing the “fuel lifetime” of almost 1 year), the expected MSG-3 “fuel lifetime” is similar to the one of MSG-1 and MSG-2</a:t>
            </a:r>
          </a:p>
        </p:txBody>
      </p:sp>
      <p:sp>
        <p:nvSpPr>
          <p:cNvPr id="11268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EB3D2DE1-7E9D-4AC3-956D-DF35446E6D96}" type="slidenum">
              <a:rPr lang="en-GB" smtClean="0"/>
              <a:pPr>
                <a:defRPr/>
              </a:pPr>
              <a:t>6</a:t>
            </a:fld>
            <a:endParaRPr lang="en-GB" smtClean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MSG-3 Commissioning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3525" y="1949450"/>
            <a:ext cx="9086850" cy="2762250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</p:spPr>
        <p:txBody>
          <a:bodyPr/>
          <a:lstStyle/>
          <a:p>
            <a:pPr marL="377825" indent="-377825">
              <a:lnSpc>
                <a:spcPct val="130000"/>
              </a:lnSpc>
              <a:spcBef>
                <a:spcPct val="20000"/>
              </a:spcBef>
              <a:spcAft>
                <a:spcPts val="600"/>
              </a:spcAft>
            </a:pPr>
            <a:r>
              <a:rPr lang="en-GB" sz="2000">
                <a:solidFill>
                  <a:schemeClr val="tx2"/>
                </a:solidFill>
                <a:latin typeface="Arial" charset="0"/>
              </a:rPr>
              <a:t>Scope of commissioning</a:t>
            </a:r>
            <a:endParaRPr lang="en-GB" sz="1800">
              <a:solidFill>
                <a:schemeClr val="tx2"/>
              </a:solidFill>
              <a:latin typeface="Arial" charset="0"/>
            </a:endParaRPr>
          </a:p>
          <a:p>
            <a:pPr marL="714375" lvl="1" indent="-352425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GB" sz="1800">
                <a:solidFill>
                  <a:schemeClr val="tx1"/>
                </a:solidFill>
                <a:latin typeface="Arial" charset="0"/>
              </a:rPr>
              <a:t>MSG-3 satellite commissioning</a:t>
            </a:r>
            <a:r>
              <a:rPr lang="en-GB" sz="1800" b="0">
                <a:solidFill>
                  <a:schemeClr val="tx1"/>
                </a:solidFill>
                <a:latin typeface="Arial" charset="0"/>
              </a:rPr>
              <a:t>. Verification of compliance with the Satellite Specification (SY2), System Requirements Document (SRD), and Operations Service Specification (OSS) in terms of functionality and performance</a:t>
            </a:r>
          </a:p>
          <a:p>
            <a:pPr marL="714375" lvl="1" indent="-352425">
              <a:lnSpc>
                <a:spcPct val="110000"/>
              </a:lnSpc>
              <a:spcBef>
                <a:spcPct val="20000"/>
              </a:spcBef>
            </a:pPr>
            <a:endParaRPr lang="en-GB" sz="1800" b="0">
              <a:solidFill>
                <a:schemeClr val="tx1"/>
              </a:solidFill>
              <a:latin typeface="Arial" charset="0"/>
            </a:endParaRPr>
          </a:p>
          <a:p>
            <a:pPr marL="714375" lvl="1" indent="-352425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GB" sz="1800">
                <a:solidFill>
                  <a:schemeClr val="tx1"/>
                </a:solidFill>
                <a:latin typeface="Arial" charset="0"/>
              </a:rPr>
              <a:t>MSG system commissioning </a:t>
            </a:r>
            <a:r>
              <a:rPr lang="en-GB" sz="1800" b="0">
                <a:solidFill>
                  <a:schemeClr val="tx1"/>
                </a:solidFill>
                <a:latin typeface="Arial" charset="0"/>
              </a:rPr>
              <a:t>while Meteosat-8 and Meteosat-9 routine operations are on-going (tri-satellite operations capability, images, products, direct dissemination)</a:t>
            </a:r>
            <a:endParaRPr lang="en-GB" sz="1800">
              <a:latin typeface="Arial" charset="0"/>
            </a:endParaRPr>
          </a:p>
        </p:txBody>
      </p:sp>
      <p:sp>
        <p:nvSpPr>
          <p:cNvPr id="1229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A4A2530E-9A93-41A8-9CAE-3F30FA2E16A9}" type="slidenum">
              <a:rPr lang="en-GB" smtClean="0"/>
              <a:pPr>
                <a:defRPr/>
              </a:pPr>
              <a:t>7</a:t>
            </a:fld>
            <a:endParaRPr lang="en-GB" smtClean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219200" y="381000"/>
            <a:ext cx="7677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Commissioning Status (end Sept 2012)</a:t>
            </a:r>
          </a:p>
        </p:txBody>
      </p:sp>
      <p:sp>
        <p:nvSpPr>
          <p:cNvPr id="1331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229BDD15-8C3C-4E0C-A856-D3AB3469A1F2}" type="slidenum">
              <a:rPr lang="en-GB" smtClean="0"/>
              <a:pPr>
                <a:defRPr/>
              </a:pPr>
              <a:t>8</a:t>
            </a:fld>
            <a:endParaRPr lang="en-GB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284288"/>
            <a:ext cx="9612313" cy="5064125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</p:spPr>
        <p:txBody>
          <a:bodyPr/>
          <a:lstStyle/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357188" algn="l"/>
              </a:tabLst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From 16 July to 22 July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Radio Frequency, Flight Dynamics activities, test of Ultrasonic Gauging Sensors, etc.)</a:t>
            </a:r>
          </a:p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Drift Stop manoeuvres to stop MSG-3 at 3.4</a:t>
            </a: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W</a:t>
            </a:r>
            <a:r>
              <a:rPr lang="en-GB" sz="200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23 and 24 July</a:t>
            </a:r>
          </a:p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Mission Communication Payload activation/test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from 30 July to 2 August</a:t>
            </a:r>
          </a:p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SEVIRI activation and First Image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from 6 to 10 August</a:t>
            </a:r>
          </a:p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GERB activation and First Image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from 10 to 18 August</a:t>
            </a:r>
          </a:p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Additional decontamination from 5 to 10 September</a:t>
            </a:r>
          </a:p>
          <a:p>
            <a:pPr marL="534988" lvl="1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Stable Imaging </a:t>
            </a:r>
            <a:r>
              <a:rPr lang="en-GB" sz="200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started 13 September, 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Test dissemination (images and products to Met Services) started resp. 25 September and 27 September.</a:t>
            </a:r>
            <a:r>
              <a:rPr lang="en-GB" sz="2000" b="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534988" lvl="1" indent="-357188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No significant issue detected so far !</a:t>
            </a:r>
            <a:endParaRPr lang="en-GB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534988" indent="-357188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100" dirty="0">
              <a:solidFill>
                <a:schemeClr val="tx2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lvl="1" algn="just">
              <a:spcBef>
                <a:spcPts val="600"/>
              </a:spcBef>
              <a:spcAft>
                <a:spcPts val="0"/>
              </a:spcAft>
              <a:defRPr/>
            </a:pPr>
            <a:endParaRPr lang="en-GB" sz="2100" b="0" dirty="0">
              <a:solidFill>
                <a:schemeClr val="tx2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Slide: </a:t>
            </a:r>
            <a:fld id="{A4345055-EA15-4C13-9F5B-12A8B474D515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30188" y="1793875"/>
            <a:ext cx="9455150" cy="4138613"/>
          </a:xfrm>
          <a:prstGeom prst="rect">
            <a:avLst/>
          </a:prstGeom>
          <a:noFill/>
          <a:ln w="11176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b="0" u="sng">
                <a:solidFill>
                  <a:schemeClr val="tx1"/>
                </a:solidFill>
                <a:latin typeface="Arial" charset="0"/>
                <a:cs typeface="Arial" charset="0"/>
              </a:rPr>
              <a:t>MSG3 SEVIRI chain error word</a:t>
            </a:r>
            <a:r>
              <a:rPr lang="en-GB" sz="2000" b="0">
                <a:solidFill>
                  <a:schemeClr val="tx1"/>
                </a:solidFill>
                <a:latin typeface="Arial" charset="0"/>
                <a:cs typeface="Arial" charset="0"/>
              </a:rPr>
              <a:t> affects one detector in channel IR9.7 and IR13.4. This behaviour was also seen on MSG-1 and MSG-2, on these specific channels but it seems more severe on MSG-3 (i.e. started much earlier and does not seem to “reset” after switch off). Image performance remains in spec. Test of the redundant unit planned in late Oct 2012.</a:t>
            </a:r>
          </a:p>
          <a:p>
            <a:endParaRPr lang="en-GB" sz="2000" b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r>
              <a:rPr lang="en-GB" sz="2000" b="0" u="sng">
                <a:solidFill>
                  <a:schemeClr val="tx1"/>
                </a:solidFill>
                <a:latin typeface="Arial" charset="0"/>
                <a:cs typeface="Arial" charset="0"/>
              </a:rPr>
              <a:t>SEVIRI Visible Near Infrared Optical Bench temperature behaviour</a:t>
            </a:r>
            <a:r>
              <a:rPr lang="en-GB" sz="2000" b="0">
                <a:solidFill>
                  <a:schemeClr val="tx1"/>
                </a:solidFill>
                <a:latin typeface="Arial" charset="0"/>
                <a:cs typeface="Arial" charset="0"/>
              </a:rPr>
              <a:t>. The thermal control of the visible focal plan showed some “jumps” in temperature, of limited amplitude (approximately 0.3°C). Monitoring continues, no “jumps” observed since several weeks. Impact on the noise performance of the SEVIRI visible channels is negligible. Image performance remains in spec.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8913" y="381000"/>
            <a:ext cx="9177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latin typeface="+mj-lt"/>
              </a:rPr>
              <a:t>MSG-3 commissioning anomalies/observations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EUM_template_v03 1">
    <a:dk1>
      <a:srgbClr val="002569"/>
    </a:dk1>
    <a:lt1>
      <a:srgbClr val="FFFFFF"/>
    </a:lt1>
    <a:dk2>
      <a:srgbClr val="002569"/>
    </a:dk2>
    <a:lt2>
      <a:srgbClr val="5F758D"/>
    </a:lt2>
    <a:accent1>
      <a:srgbClr val="FF9A00"/>
    </a:accent1>
    <a:accent2>
      <a:srgbClr val="9F2D20"/>
    </a:accent2>
    <a:accent3>
      <a:srgbClr val="FFFFFF"/>
    </a:accent3>
    <a:accent4>
      <a:srgbClr val="001E59"/>
    </a:accent4>
    <a:accent5>
      <a:srgbClr val="FFCAAA"/>
    </a:accent5>
    <a:accent6>
      <a:srgbClr val="90281C"/>
    </a:accent6>
    <a:hlink>
      <a:srgbClr val="7498C0"/>
    </a:hlink>
    <a:folHlink>
      <a:srgbClr val="929497"/>
    </a:folHlink>
  </a:clrScheme>
  <a:fontScheme name="1_EUM_template_v03">
    <a:majorFont>
      <a:latin typeface="Century Gothic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EUM_template_v03 1">
    <a:dk1>
      <a:srgbClr val="002569"/>
    </a:dk1>
    <a:lt1>
      <a:srgbClr val="FFFFFF"/>
    </a:lt1>
    <a:dk2>
      <a:srgbClr val="002569"/>
    </a:dk2>
    <a:lt2>
      <a:srgbClr val="5F758D"/>
    </a:lt2>
    <a:accent1>
      <a:srgbClr val="FF9A00"/>
    </a:accent1>
    <a:accent2>
      <a:srgbClr val="9F2D20"/>
    </a:accent2>
    <a:accent3>
      <a:srgbClr val="FFFFFF"/>
    </a:accent3>
    <a:accent4>
      <a:srgbClr val="001E59"/>
    </a:accent4>
    <a:accent5>
      <a:srgbClr val="FFCAAA"/>
    </a:accent5>
    <a:accent6>
      <a:srgbClr val="90281C"/>
    </a:accent6>
    <a:hlink>
      <a:srgbClr val="7498C0"/>
    </a:hlink>
    <a:folHlink>
      <a:srgbClr val="929497"/>
    </a:folHlink>
  </a:clrScheme>
  <a:fontScheme name="1_EUM_template_v03">
    <a:majorFont>
      <a:latin typeface="Century Gothic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EUM_template_v03 1">
    <a:dk1>
      <a:srgbClr val="002569"/>
    </a:dk1>
    <a:lt1>
      <a:srgbClr val="FFFFFF"/>
    </a:lt1>
    <a:dk2>
      <a:srgbClr val="002569"/>
    </a:dk2>
    <a:lt2>
      <a:srgbClr val="5F758D"/>
    </a:lt2>
    <a:accent1>
      <a:srgbClr val="FF9A00"/>
    </a:accent1>
    <a:accent2>
      <a:srgbClr val="9F2D20"/>
    </a:accent2>
    <a:accent3>
      <a:srgbClr val="FFFFFF"/>
    </a:accent3>
    <a:accent4>
      <a:srgbClr val="001E59"/>
    </a:accent4>
    <a:accent5>
      <a:srgbClr val="FFCAAA"/>
    </a:accent5>
    <a:accent6>
      <a:srgbClr val="90281C"/>
    </a:accent6>
    <a:hlink>
      <a:srgbClr val="7498C0"/>
    </a:hlink>
    <a:folHlink>
      <a:srgbClr val="929497"/>
    </a:folHlink>
  </a:clrScheme>
  <a:fontScheme name="1_EUM_template_v03">
    <a:majorFont>
      <a:latin typeface="Century Gothic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21883</TotalTime>
  <Words>2936</Words>
  <Application>Microsoft Office PowerPoint</Application>
  <PresentationFormat>A4 Paper (210x297 mm)</PresentationFormat>
  <Paragraphs>620</Paragraphs>
  <Slides>45</Slides>
  <Notes>6</Notes>
  <HiddenSlides>4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1_EUM_template_v03</vt:lpstr>
      <vt:lpstr>Package</vt:lpstr>
      <vt:lpstr>EUMETSAT Operational Status - 2012</vt:lpstr>
      <vt:lpstr>Slide 2</vt:lpstr>
      <vt:lpstr>Detachment of thermal frames on Meteosat-8/9 (shown: MSG-1)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Metop-A Status</vt:lpstr>
      <vt:lpstr>EUMETSAT Polar System: Metop-A Events</vt:lpstr>
      <vt:lpstr>EPS Product Operations Status and Planning</vt:lpstr>
      <vt:lpstr>Metop-B Commissioning Status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Metop-B SIOV Status</vt:lpstr>
      <vt:lpstr>EPS-Metop Orbit Position Planning</vt:lpstr>
      <vt:lpstr>EUMETSAT Polar System: Ground Segment + Services</vt:lpstr>
      <vt:lpstr>ADA - McMurdo Performance – June- Sept.  2012</vt:lpstr>
      <vt:lpstr>Initial Joint Polar System (IJPS)</vt:lpstr>
      <vt:lpstr>EUMETSAT Central Operations Report for January - June 2012</vt:lpstr>
      <vt:lpstr>Suomi-NPP Status and Plans </vt:lpstr>
      <vt:lpstr>New X/L-band antennas supporting EARS-NPP</vt:lpstr>
      <vt:lpstr>EARS Service Status, Performance and Planning</vt:lpstr>
      <vt:lpstr>EUMETSAT Central Operations Report for January - June 2012</vt:lpstr>
      <vt:lpstr>Jason-2 Service Status and Performance  (1 April – 31 August 2012)</vt:lpstr>
      <vt:lpstr>EUMETSAT Central Operations Report for  January - June 2012</vt:lpstr>
      <vt:lpstr>LEO Operations Near-Term Planning</vt:lpstr>
      <vt:lpstr>Third Party Services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Staudte</dc:creator>
  <cp:lastModifiedBy>Simon Elliott</cp:lastModifiedBy>
  <cp:revision>760</cp:revision>
  <cp:lastPrinted>2006-03-06T14:11:17Z</cp:lastPrinted>
  <dcterms:created xsi:type="dcterms:W3CDTF">1997-07-23T08:21:02Z</dcterms:created>
  <dcterms:modified xsi:type="dcterms:W3CDTF">2012-10-22T08:26:58Z</dcterms:modified>
</cp:coreProperties>
</file>