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01" d="100"/>
          <a:sy n="101" d="100"/>
        </p:scale>
        <p:origin x="-127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412875"/>
            <a:ext cx="633571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zh-TW" noProof="0" smtClean="0"/>
              <a:t>Modifiez le style du titre</a:t>
            </a:r>
            <a:endParaRPr lang="fr-CA" altLang="fr-FR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717925"/>
            <a:ext cx="3600450" cy="1655763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CA" alt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1560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05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626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626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027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6280"/>
          </a:xfrm>
        </p:spPr>
        <p:txBody>
          <a:bodyPr/>
          <a:lstStyle>
            <a:lvl1pPr hangingPunct="0">
              <a:spcBef>
                <a:spcPts val="0"/>
              </a:spcBef>
              <a:spcAft>
                <a:spcPts val="1417"/>
              </a:spcAft>
              <a:tabLst/>
              <a:defRPr lang="fr-CA" sz="3200" kern="1200">
                <a:ln>
                  <a:noFill/>
                </a:ln>
                <a:latin typeface="Liberation Sans" pitchFamily="18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32810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65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55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175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25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58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72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447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01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Modifiez le style du titre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57338"/>
            <a:ext cx="8153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Modifiez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en-US" altLang="zh-TW" smtClean="0"/>
          </a:p>
        </p:txBody>
      </p:sp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3492500" y="6453188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fr-FR" sz="1000" dirty="0" smtClean="0"/>
              <a:t>NAEDEX-26 and APSDEU-14, Montreal</a:t>
            </a:r>
            <a:r>
              <a:rPr lang="en-US" altLang="fr-FR" sz="1000" dirty="0" smtClean="0"/>
              <a:t> – Oct. 6-9, 2015</a:t>
            </a:r>
            <a:endParaRPr lang="en-CA" altLang="fr-FR" sz="1000" dirty="0" smtClean="0"/>
          </a:p>
          <a:p>
            <a:pPr algn="ctr" eaLnBrk="1" hangingPunct="1">
              <a:defRPr/>
            </a:pPr>
            <a:r>
              <a:rPr lang="en-CA" altLang="fr-FR" sz="1000" dirty="0" smtClean="0"/>
              <a:t>Meteorological Service of Canada Status Report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1" fontAlgn="base" hangingPunct="1">
        <a:spcBef>
          <a:spcPct val="20000"/>
        </a:spcBef>
        <a:spcAft>
          <a:spcPct val="0"/>
        </a:spcAft>
        <a:buClr>
          <a:srgbClr val="3A601B"/>
        </a:buClr>
        <a:buFont typeface="Arial" pitchFamily="34" charset="0"/>
        <a:buChar char="–"/>
        <a:defRPr kumimoji="1" sz="24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4150" algn="l" rtl="0" eaLnBrk="1" fontAlgn="base" hangingPunct="1">
        <a:spcBef>
          <a:spcPct val="20000"/>
        </a:spcBef>
        <a:spcAft>
          <a:spcPct val="0"/>
        </a:spcAft>
        <a:buClr>
          <a:srgbClr val="B89500"/>
        </a:buClr>
        <a:buFont typeface="Arial" pitchFamily="34" charset="0"/>
        <a:buChar char="▪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624"/>
            <a:ext cx="8153400" cy="1440160"/>
          </a:xfrm>
        </p:spPr>
        <p:txBody>
          <a:bodyPr/>
          <a:lstStyle/>
          <a:p>
            <a:pPr algn="ctr"/>
            <a:r>
              <a:rPr lang="en-GB" dirty="0" smtClean="0"/>
              <a:t>APSDEU-14 / NAEDEX-26</a:t>
            </a:r>
            <a:br>
              <a:rPr lang="en-GB" dirty="0" smtClean="0"/>
            </a:br>
            <a:r>
              <a:rPr lang="en-GB" dirty="0" smtClean="0"/>
              <a:t>Objectives of the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153400" cy="4679950"/>
          </a:xfrm>
        </p:spPr>
        <p:txBody>
          <a:bodyPr/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objective/part of the meeting (1.5 day)</a:t>
            </a:r>
          </a:p>
          <a:p>
            <a:pPr lvl="1"/>
            <a:r>
              <a:rPr lang="en-GB" sz="1800" dirty="0" smtClean="0"/>
              <a:t>Update from NWP centres on their usage of </a:t>
            </a:r>
            <a:r>
              <a:rPr lang="en-GB" sz="1800" dirty="0"/>
              <a:t>observational </a:t>
            </a:r>
            <a:r>
              <a:rPr lang="en-GB" sz="1800" dirty="0" smtClean="0"/>
              <a:t>data</a:t>
            </a:r>
          </a:p>
          <a:p>
            <a:pPr lvl="1"/>
            <a:r>
              <a:rPr lang="en-GB" sz="1800" dirty="0" smtClean="0"/>
              <a:t>Update from Satellite Agencies on their products and activities</a:t>
            </a:r>
            <a:endParaRPr lang="en-GB" sz="1800" dirty="0"/>
          </a:p>
          <a:p>
            <a:pPr lvl="1"/>
            <a:r>
              <a:rPr lang="en-GB" sz="1800" dirty="0"/>
              <a:t>To review actions from </a:t>
            </a:r>
            <a:r>
              <a:rPr lang="en-GB" sz="1800" dirty="0" smtClean="0"/>
              <a:t>previous meetings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objective/part of the meeting (1.5 day)</a:t>
            </a:r>
            <a:endParaRPr lang="en-GB" sz="2000" dirty="0"/>
          </a:p>
          <a:p>
            <a:pPr lvl="1"/>
            <a:r>
              <a:rPr lang="en-GB" sz="1800" dirty="0" smtClean="0"/>
              <a:t>Review of requirements of observational data from NWP centres</a:t>
            </a:r>
            <a:endParaRPr lang="en-GB" sz="1800" dirty="0"/>
          </a:p>
          <a:p>
            <a:pPr lvl="1"/>
            <a:r>
              <a:rPr lang="en-GB" sz="1800" dirty="0" smtClean="0"/>
              <a:t>Consolidation of new and remaining actions from the requirements</a:t>
            </a:r>
          </a:p>
          <a:p>
            <a:pPr lvl="1"/>
            <a:r>
              <a:rPr lang="en-GB" sz="1800" dirty="0" smtClean="0"/>
              <a:t>Discussion on the format of requirements following the update exercise</a:t>
            </a:r>
            <a:endParaRPr lang="en-GB" sz="1800" dirty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objective – 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day of the meeting</a:t>
            </a:r>
          </a:p>
          <a:p>
            <a:pPr lvl="1"/>
            <a:r>
              <a:rPr lang="en-GB" sz="1800" dirty="0" smtClean="0"/>
              <a:t>Session on </a:t>
            </a:r>
            <a:r>
              <a:rPr lang="en-GB" sz="1800" dirty="0" err="1" smtClean="0"/>
              <a:t>DBnet</a:t>
            </a:r>
            <a:endParaRPr lang="en-GB" sz="1800" dirty="0" smtClean="0"/>
          </a:p>
          <a:p>
            <a:pPr lvl="1"/>
            <a:r>
              <a:rPr lang="en-GB" sz="1800" dirty="0" smtClean="0"/>
              <a:t>Session on Sentinel</a:t>
            </a:r>
          </a:p>
          <a:p>
            <a:pPr lvl="1"/>
            <a:endParaRPr lang="en-GB" sz="1800" dirty="0"/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153400" cy="1066800"/>
          </a:xfrm>
        </p:spPr>
        <p:txBody>
          <a:bodyPr/>
          <a:lstStyle/>
          <a:p>
            <a:r>
              <a:rPr lang="en-CA" dirty="0" smtClean="0"/>
              <a:t>Logistics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84784"/>
            <a:ext cx="8153400" cy="4968552"/>
          </a:xfrm>
        </p:spPr>
        <p:txBody>
          <a:bodyPr/>
          <a:lstStyle/>
          <a:p>
            <a:r>
              <a:rPr lang="en-CA" sz="1600" dirty="0" smtClean="0"/>
              <a:t>Lunches areas</a:t>
            </a:r>
          </a:p>
          <a:p>
            <a:r>
              <a:rPr lang="en-CA" sz="1600" dirty="0" smtClean="0"/>
              <a:t>The imperatives: Tea / Coffee / vending machines / toilets</a:t>
            </a:r>
          </a:p>
          <a:p>
            <a:r>
              <a:rPr lang="en-CA" sz="1600" dirty="0" smtClean="0"/>
              <a:t>Access to public WIFI</a:t>
            </a:r>
          </a:p>
          <a:p>
            <a:r>
              <a:rPr lang="en-GB" sz="1600" dirty="0"/>
              <a:t>Put talks on </a:t>
            </a:r>
            <a:r>
              <a:rPr lang="en-GB" sz="1600" dirty="0" smtClean="0"/>
              <a:t>PC </a:t>
            </a:r>
            <a:r>
              <a:rPr lang="en-GB" sz="1600" dirty="0" smtClean="0"/>
              <a:t>with a USB stick during </a:t>
            </a:r>
            <a:r>
              <a:rPr lang="en-GB" sz="1600" dirty="0"/>
              <a:t>break before </a:t>
            </a:r>
            <a:r>
              <a:rPr lang="en-GB" sz="1600" dirty="0" smtClean="0"/>
              <a:t>your session </a:t>
            </a:r>
            <a:r>
              <a:rPr lang="en-GB" sz="1600" b="1" u="sng" dirty="0" smtClean="0"/>
              <a:t>or</a:t>
            </a:r>
            <a:r>
              <a:rPr lang="en-GB" sz="1600" dirty="0" smtClean="0"/>
              <a:t> email it at </a:t>
            </a:r>
            <a:r>
              <a:rPr lang="en-GB" sz="1600" dirty="0" smtClean="0">
                <a:solidFill>
                  <a:schemeClr val="accent2"/>
                </a:solidFill>
              </a:rPr>
              <a:t>naedex.apsdeu@gmail.com</a:t>
            </a:r>
            <a:endParaRPr lang="en-GB" sz="1600" dirty="0" smtClean="0">
              <a:solidFill>
                <a:schemeClr val="accent2"/>
              </a:solidFill>
            </a:endParaRPr>
          </a:p>
          <a:p>
            <a:r>
              <a:rPr lang="en-GB" sz="1600" dirty="0" smtClean="0"/>
              <a:t>Cloak room upstairs (floor of the meeting room)</a:t>
            </a:r>
            <a:endParaRPr lang="en-CA" sz="1600" dirty="0" smtClean="0"/>
          </a:p>
          <a:p>
            <a:r>
              <a:rPr lang="en-CA" sz="1600" dirty="0" smtClean="0"/>
              <a:t>Opening hours of the Biosphere</a:t>
            </a:r>
          </a:p>
          <a:p>
            <a:pPr lvl="1"/>
            <a:r>
              <a:rPr lang="en-CA" sz="1400" dirty="0"/>
              <a:t>7</a:t>
            </a:r>
            <a:r>
              <a:rPr lang="en-CA" sz="1400" dirty="0" smtClean="0"/>
              <a:t>:00 to 18:00</a:t>
            </a:r>
            <a:endParaRPr lang="en-CA" sz="1400" dirty="0"/>
          </a:p>
          <a:p>
            <a:pPr lvl="1"/>
            <a:r>
              <a:rPr lang="en-CA" sz="1400" dirty="0" smtClean="0"/>
              <a:t>Meeting room will be locked overnight</a:t>
            </a:r>
          </a:p>
          <a:p>
            <a:pPr lvl="1"/>
            <a:r>
              <a:rPr lang="en-CA" sz="1400" dirty="0" smtClean="0"/>
              <a:t>Open to public Wednesday to Friday : no visitor activities on the floor of </a:t>
            </a:r>
            <a:r>
              <a:rPr lang="en-CA" sz="1400" dirty="0"/>
              <a:t> </a:t>
            </a:r>
            <a:r>
              <a:rPr lang="en-CA" sz="1400" dirty="0" smtClean="0"/>
              <a:t>the meeting room</a:t>
            </a:r>
          </a:p>
          <a:p>
            <a:r>
              <a:rPr lang="en-CA" sz="1600" dirty="0" smtClean="0"/>
              <a:t>Wednesday</a:t>
            </a:r>
          </a:p>
          <a:p>
            <a:pPr lvl="1"/>
            <a:r>
              <a:rPr lang="en-CA" sz="1400" dirty="0" smtClean="0"/>
              <a:t>Meeting dinner at 18:30 at the </a:t>
            </a:r>
            <a:r>
              <a:rPr lang="en-CA" sz="1400" dirty="0" err="1" smtClean="0"/>
              <a:t>Institut</a:t>
            </a:r>
            <a:r>
              <a:rPr lang="en-CA" sz="1400" dirty="0" smtClean="0"/>
              <a:t> </a:t>
            </a:r>
            <a:r>
              <a:rPr lang="en-CA" sz="1400" dirty="0" err="1" smtClean="0"/>
              <a:t>d’Hotellerie</a:t>
            </a:r>
            <a:r>
              <a:rPr lang="en-CA" sz="1400" dirty="0" smtClean="0"/>
              <a:t> : Number of participants required for reservation at lunch time (Tuesday) today</a:t>
            </a:r>
          </a:p>
          <a:p>
            <a:pPr lvl="1"/>
            <a:r>
              <a:rPr lang="en-CA" sz="1400" dirty="0"/>
              <a:t>Group photo </a:t>
            </a:r>
            <a:r>
              <a:rPr lang="en-CA" sz="1400" dirty="0" smtClean="0"/>
              <a:t>Tuesday (today) afternoon at break time</a:t>
            </a:r>
          </a:p>
          <a:p>
            <a:r>
              <a:rPr lang="en-CA" sz="1600" dirty="0" smtClean="0"/>
              <a:t>Thursday – Guided tour of the Biosphere at 13:30</a:t>
            </a:r>
          </a:p>
          <a:p>
            <a:r>
              <a:rPr lang="en-CA" sz="1600" dirty="0" smtClean="0"/>
              <a:t>Taxis for return to the airport Friday</a:t>
            </a:r>
          </a:p>
          <a:p>
            <a:pPr lvl="1"/>
            <a:r>
              <a:rPr lang="en-CA" sz="1400" dirty="0" smtClean="0"/>
              <a:t>Reservation should be done in the morning</a:t>
            </a:r>
          </a:p>
          <a:p>
            <a:pPr lvl="1"/>
            <a:r>
              <a:rPr lang="en-CA" sz="1400" dirty="0" smtClean="0"/>
              <a:t>It’ll be a long weekend </a:t>
            </a:r>
            <a:r>
              <a:rPr lang="en-CA" sz="1400" dirty="0" smtClean="0">
                <a:sym typeface="Wingdings" panose="05000000000000000000" pitchFamily="2" charset="2"/>
              </a:rPr>
              <a:t></a:t>
            </a:r>
            <a:r>
              <a:rPr lang="en-CA" sz="1400" dirty="0" smtClean="0"/>
              <a:t>lots of traffic expected</a:t>
            </a:r>
          </a:p>
          <a:p>
            <a:pPr lvl="1"/>
            <a:r>
              <a:rPr lang="en-CA" sz="1400" dirty="0" smtClean="0"/>
              <a:t>Difficult (if not impossible) to get a taxi after 15h30!</a:t>
            </a:r>
          </a:p>
        </p:txBody>
      </p:sp>
    </p:spTree>
    <p:extLst>
      <p:ext uri="{BB962C8B-B14F-4D97-AF65-F5344CB8AC3E}">
        <p14:creationId xmlns:p14="http://schemas.microsoft.com/office/powerpoint/2010/main" val="13475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are we</a:t>
            </a:r>
            <a:r>
              <a:rPr lang="en-CA" dirty="0"/>
              <a:t>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74688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 bwMode="auto">
          <a:xfrm>
            <a:off x="2627784" y="3501008"/>
            <a:ext cx="1008112" cy="7200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259632" y="3068960"/>
            <a:ext cx="1008112" cy="7200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7308304" y="4013448"/>
            <a:ext cx="1008112" cy="7200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31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62000" y="274638"/>
            <a:ext cx="4530080" cy="1066800"/>
          </a:xfrm>
        </p:spPr>
        <p:txBody>
          <a:bodyPr/>
          <a:lstStyle/>
          <a:p>
            <a:r>
              <a:rPr lang="en-CA" dirty="0" smtClean="0"/>
              <a:t>An idea of evening activity </a:t>
            </a:r>
            <a:endParaRPr lang="en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62000" y="1484140"/>
            <a:ext cx="4643465" cy="1465626"/>
          </a:xfrm>
        </p:spPr>
        <p:txBody>
          <a:bodyPr/>
          <a:lstStyle/>
          <a:p>
            <a:r>
              <a:rPr lang="en-CA" sz="2000" dirty="0" smtClean="0"/>
              <a:t>Gardens of light </a:t>
            </a:r>
          </a:p>
          <a:p>
            <a:pPr lvl="1"/>
            <a:r>
              <a:rPr lang="en-CA" sz="1800" dirty="0" smtClean="0"/>
              <a:t>Botanical garden</a:t>
            </a:r>
          </a:p>
          <a:p>
            <a:pPr lvl="1"/>
            <a:r>
              <a:rPr lang="en-CA" sz="1800" dirty="0" smtClean="0"/>
              <a:t>Metro Pie-IX</a:t>
            </a:r>
          </a:p>
          <a:p>
            <a:pPr lvl="1"/>
            <a:r>
              <a:rPr lang="en-CA" sz="1800" dirty="0" smtClean="0"/>
              <a:t>Closing at 9 pm</a:t>
            </a:r>
            <a:endParaRPr lang="en-CA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40" y="4916650"/>
            <a:ext cx="2714625" cy="1962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5" y="2949766"/>
            <a:ext cx="2714625" cy="1962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20800"/>
            <a:ext cx="3738535" cy="68580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 bwMode="auto">
          <a:xfrm>
            <a:off x="7164288" y="332656"/>
            <a:ext cx="1008112" cy="7200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028384" y="1268760"/>
            <a:ext cx="504056" cy="432048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07452" y="1288519"/>
            <a:ext cx="19543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Pie-IX station</a:t>
            </a:r>
          </a:p>
          <a:p>
            <a:r>
              <a:rPr lang="en-CA" dirty="0" smtClean="0"/>
              <a:t>On the green line</a:t>
            </a:r>
            <a:endParaRPr lang="en-CA" dirty="0"/>
          </a:p>
        </p:txBody>
      </p:sp>
      <p:sp>
        <p:nvSpPr>
          <p:cNvPr id="10" name="Ellipse 9"/>
          <p:cNvSpPr/>
          <p:nvPr/>
        </p:nvSpPr>
        <p:spPr bwMode="auto">
          <a:xfrm>
            <a:off x="7316688" y="6136425"/>
            <a:ext cx="1008112" cy="72008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Connecteur droit avec flèche 11"/>
          <p:cNvCxnSpPr>
            <a:stCxn id="2" idx="3"/>
          </p:cNvCxnSpPr>
          <p:nvPr/>
        </p:nvCxnSpPr>
        <p:spPr bwMode="auto">
          <a:xfrm flipV="1">
            <a:off x="7561833" y="1484784"/>
            <a:ext cx="466551" cy="126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76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270</Words>
  <Application>Microsoft Office PowerPoint</Application>
  <PresentationFormat>Affichage à l'écran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Thème1</vt:lpstr>
      <vt:lpstr>APSDEU-14 / NAEDEX-26 Objectives of the meeting</vt:lpstr>
      <vt:lpstr>Logistics</vt:lpstr>
      <vt:lpstr>Where are we?</vt:lpstr>
      <vt:lpstr>An idea of evening activity 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Meeting</dc:title>
  <dc:creator>User</dc:creator>
  <cp:lastModifiedBy>Pellerin,Simon [Montreal]</cp:lastModifiedBy>
  <cp:revision>31</cp:revision>
  <dcterms:created xsi:type="dcterms:W3CDTF">2012-10-20T11:24:58Z</dcterms:created>
  <dcterms:modified xsi:type="dcterms:W3CDTF">2015-10-06T00:56:56Z</dcterms:modified>
</cp:coreProperties>
</file>