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64" r:id="rId3"/>
    <p:sldId id="257" r:id="rId4"/>
    <p:sldId id="260" r:id="rId5"/>
    <p:sldId id="262" r:id="rId6"/>
    <p:sldId id="263" r:id="rId7"/>
    <p:sldId id="261" r:id="rId8"/>
    <p:sldId id="259" r:id="rId9"/>
    <p:sldId id="258" r:id="rId1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BACB4-60A5-46F4-8D1F-A7F743D2BFB8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56D6C-53D3-48BA-9169-E0BD23D87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83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56D6C-53D3-48BA-9169-E0BD23D870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47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56D6C-53D3-48BA-9169-E0BD23D870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05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56D6C-53D3-48BA-9169-E0BD23D870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4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56D6C-53D3-48BA-9169-E0BD23D870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50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56D6C-53D3-48BA-9169-E0BD23D870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30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56D6C-53D3-48BA-9169-E0BD23D870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7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D925-2D15-4C3F-A6A5-DB07CA5C5C4B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4DF1-04B3-446E-AF8C-1C7E80B38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83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D925-2D15-4C3F-A6A5-DB07CA5C5C4B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4DF1-04B3-446E-AF8C-1C7E80B38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12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D925-2D15-4C3F-A6A5-DB07CA5C5C4B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4DF1-04B3-446E-AF8C-1C7E80B38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1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D925-2D15-4C3F-A6A5-DB07CA5C5C4B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4DF1-04B3-446E-AF8C-1C7E80B38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82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D925-2D15-4C3F-A6A5-DB07CA5C5C4B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4DF1-04B3-446E-AF8C-1C7E80B38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55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D925-2D15-4C3F-A6A5-DB07CA5C5C4B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4DF1-04B3-446E-AF8C-1C7E80B38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3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D925-2D15-4C3F-A6A5-DB07CA5C5C4B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4DF1-04B3-446E-AF8C-1C7E80B38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20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D925-2D15-4C3F-A6A5-DB07CA5C5C4B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4DF1-04B3-446E-AF8C-1C7E80B38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87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D925-2D15-4C3F-A6A5-DB07CA5C5C4B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4DF1-04B3-446E-AF8C-1C7E80B38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21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D925-2D15-4C3F-A6A5-DB07CA5C5C4B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4DF1-04B3-446E-AF8C-1C7E80B38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5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D925-2D15-4C3F-A6A5-DB07CA5C5C4B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4DF1-04B3-446E-AF8C-1C7E80B38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3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2D925-2D15-4C3F-A6A5-DB07CA5C5C4B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54DF1-04B3-446E-AF8C-1C7E80B38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eather.gov/cle/ecoforecastsupportdashboar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hyperlink" Target="http://www.weather.gov/cle/LakeErieHAB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0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NWS Perspective on Harmful Algae Bloom Decision Support Services for Lake Erie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173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Gary Garnet MIC WFO Cleveland, OH</a:t>
            </a:r>
          </a:p>
          <a:p>
            <a:pPr marL="0" indent="0">
              <a:buNone/>
            </a:pPr>
            <a:r>
              <a:rPr lang="en-US" dirty="0" smtClean="0"/>
              <a:t>Richard </a:t>
            </a:r>
            <a:r>
              <a:rPr lang="en-US" dirty="0" err="1" smtClean="0"/>
              <a:t>Wagenmaker</a:t>
            </a:r>
            <a:r>
              <a:rPr lang="en-US" dirty="0" smtClean="0"/>
              <a:t> MIC WFO Detroit, 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890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Lake Erie Algae Bloom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16" y="1446071"/>
            <a:ext cx="7790567" cy="506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947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Support </a:t>
            </a:r>
            <a:r>
              <a:rPr lang="en-US" b="1" dirty="0" smtClean="0"/>
              <a:t>WFO </a:t>
            </a:r>
            <a:r>
              <a:rPr lang="en-US" b="1" dirty="0" smtClean="0"/>
              <a:t>CLE/DTX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5562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Support Roles </a:t>
            </a:r>
            <a:endParaRPr lang="en-US" dirty="0" smtClean="0"/>
          </a:p>
          <a:p>
            <a:pPr lvl="1"/>
            <a:r>
              <a:rPr lang="en-US" dirty="0" err="1" smtClean="0">
                <a:hlinkClick r:id="rId3"/>
              </a:rPr>
              <a:t>EcoForecast</a:t>
            </a:r>
            <a:r>
              <a:rPr lang="en-US" dirty="0" smtClean="0">
                <a:hlinkClick r:id="rId3"/>
              </a:rPr>
              <a:t> </a:t>
            </a:r>
            <a:r>
              <a:rPr lang="en-US" dirty="0" smtClean="0">
                <a:hlinkClick r:id="rId3"/>
              </a:rPr>
              <a:t>Support Dashboard</a:t>
            </a:r>
            <a:endParaRPr lang="en-US" dirty="0" smtClean="0"/>
          </a:p>
          <a:p>
            <a:pPr lvl="2"/>
            <a:r>
              <a:rPr lang="en-US" dirty="0" smtClean="0"/>
              <a:t>Transition from WFO DTX</a:t>
            </a:r>
          </a:p>
          <a:p>
            <a:pPr lvl="2"/>
            <a:r>
              <a:rPr lang="en-US" dirty="0" smtClean="0"/>
              <a:t>Management will integrate staff    this season</a:t>
            </a:r>
          </a:p>
          <a:p>
            <a:pPr lvl="2"/>
            <a:r>
              <a:rPr lang="en-US" dirty="0" smtClean="0"/>
              <a:t>Supports NOAA/NOS</a:t>
            </a:r>
          </a:p>
          <a:p>
            <a:pPr lvl="2"/>
            <a:r>
              <a:rPr lang="en-US" dirty="0" smtClean="0"/>
              <a:t>Secondary support NOAA/GLERL</a:t>
            </a:r>
          </a:p>
          <a:p>
            <a:pPr lvl="1"/>
            <a:r>
              <a:rPr lang="en-US" dirty="0">
                <a:hlinkClick r:id="rId4"/>
              </a:rPr>
              <a:t>Local Web page </a:t>
            </a:r>
            <a:endParaRPr lang="en-US" dirty="0"/>
          </a:p>
          <a:p>
            <a:pPr lvl="1"/>
            <a:r>
              <a:rPr lang="en-US" dirty="0" smtClean="0"/>
              <a:t>Weekly HQ briefing slides</a:t>
            </a:r>
          </a:p>
          <a:p>
            <a:pPr lvl="1"/>
            <a:r>
              <a:rPr lang="en-US" dirty="0" smtClean="0"/>
              <a:t>IDSS Briefings</a:t>
            </a:r>
          </a:p>
          <a:p>
            <a:pPr lvl="1"/>
            <a:r>
              <a:rPr lang="en-US" dirty="0" smtClean="0"/>
              <a:t>Social media posts</a:t>
            </a:r>
            <a:endParaRPr lang="en-US" dirty="0"/>
          </a:p>
        </p:txBody>
      </p:sp>
      <p:pic>
        <p:nvPicPr>
          <p:cNvPr id="4098" name="Picture 2" descr="P:\Projects-Program Areas\Weather Briefings\2015 Briefings\Algae\Alga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19200"/>
            <a:ext cx="3200400" cy="23717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930" y="3810000"/>
            <a:ext cx="339743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40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WFO CLE Web Page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5334000" cy="447627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0" y="1143000"/>
            <a:ext cx="4127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http://www.weather.gov/cle/LakeErieHAB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4250125" cy="32596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50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Training and Interagency Collaboration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2" y="990600"/>
            <a:ext cx="3051169" cy="228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05000"/>
            <a:ext cx="2797255" cy="213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3124201"/>
            <a:ext cx="278658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640" y="5041248"/>
            <a:ext cx="2520307" cy="180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0911" y="5410200"/>
            <a:ext cx="5946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Interagency collaboration has led to cross discipline training,</a:t>
            </a:r>
          </a:p>
          <a:p>
            <a:r>
              <a:rPr lang="en-US" dirty="0"/>
              <a:t>a</a:t>
            </a:r>
            <a:r>
              <a:rPr lang="en-US" dirty="0" smtClean="0"/>
              <a:t>wareness and collaboration.  </a:t>
            </a:r>
          </a:p>
        </p:txBody>
      </p:sp>
    </p:spTree>
    <p:extLst>
      <p:ext uri="{BB962C8B-B14F-4D97-AF65-F5344CB8AC3E}">
        <p14:creationId xmlns:p14="http://schemas.microsoft.com/office/powerpoint/2010/main" val="104475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Ohio River Forecast Center</a:t>
            </a:r>
            <a:endParaRPr lang="en-US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21" y="1600200"/>
            <a:ext cx="6042557" cy="4525963"/>
          </a:xfr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94" y="1295400"/>
            <a:ext cx="7240010" cy="544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14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WFO CLE IDSS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4819650" cy="35814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00909"/>
            <a:ext cx="3395967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5410200"/>
            <a:ext cx="48735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IDSS to core partners regarding the algae season</a:t>
            </a:r>
          </a:p>
          <a:p>
            <a:r>
              <a:rPr lang="en-US" dirty="0" smtClean="0"/>
              <a:t>potential as well as regular updates on the bloom </a:t>
            </a:r>
          </a:p>
          <a:p>
            <a:r>
              <a:rPr lang="en-US" dirty="0" smtClean="0"/>
              <a:t>development. </a:t>
            </a:r>
          </a:p>
        </p:txBody>
      </p:sp>
    </p:spTree>
    <p:extLst>
      <p:ext uri="{BB962C8B-B14F-4D97-AF65-F5344CB8AC3E}">
        <p14:creationId xmlns:p14="http://schemas.microsoft.com/office/powerpoint/2010/main" val="121838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4" y="23884"/>
            <a:ext cx="9120116" cy="684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9332163">
            <a:off x="3141883" y="2925634"/>
            <a:ext cx="2884123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Social Media Posts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588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74"/>
            <a:ext cx="9144000" cy="678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9601183">
            <a:off x="2945358" y="3014866"/>
            <a:ext cx="2792303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Agency Briefing Slide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161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127</Words>
  <Application>Microsoft Office PowerPoint</Application>
  <PresentationFormat>On-screen Show (4:3)</PresentationFormat>
  <Paragraphs>33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NWS Perspective on Harmful Algae Bloom Decision Support Services for Lake Erie</vt:lpstr>
      <vt:lpstr>Lake Erie Algae Bloom</vt:lpstr>
      <vt:lpstr>Support WFO CLE/DTX</vt:lpstr>
      <vt:lpstr>WFO CLE Web Page</vt:lpstr>
      <vt:lpstr>Training and Interagency Collaboration</vt:lpstr>
      <vt:lpstr>Ohio River Forecast Center</vt:lpstr>
      <vt:lpstr>WFO CLE IDSS</vt:lpstr>
      <vt:lpstr>PowerPoint Presentation</vt:lpstr>
      <vt:lpstr>PowerPoint Presentation</vt:lpstr>
    </vt:vector>
  </TitlesOfParts>
  <Company>National Weather Service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Support WFO CLE</dc:title>
  <dc:creator>Gary T. Garnet</dc:creator>
  <cp:lastModifiedBy>SiteKiosk Limited User Account</cp:lastModifiedBy>
  <cp:revision>18</cp:revision>
  <cp:lastPrinted>2016-05-01T19:38:21Z</cp:lastPrinted>
  <dcterms:created xsi:type="dcterms:W3CDTF">2016-04-13T12:38:48Z</dcterms:created>
  <dcterms:modified xsi:type="dcterms:W3CDTF">2016-05-05T11:29:26Z</dcterms:modified>
</cp:coreProperties>
</file>