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3"/>
  </p:notesMasterIdLst>
  <p:handoutMasterIdLst>
    <p:handoutMasterId r:id="rId4"/>
  </p:handoutMasterIdLst>
  <p:sldIdLst>
    <p:sldId id="736" r:id="rId2"/>
  </p:sldIdLst>
  <p:sldSz cx="9144000" cy="6858000" type="screen4x3"/>
  <p:notesSz cx="7010400" cy="93726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80">
          <p15:clr>
            <a:srgbClr val="A4A3A4"/>
          </p15:clr>
        </p15:guide>
        <p15:guide id="2" pos="289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5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9933"/>
    <a:srgbClr val="FFFFCC"/>
    <a:srgbClr val="000000"/>
    <a:srgbClr val="00FF00"/>
    <a:srgbClr val="FFFF00"/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63" autoAdjust="0"/>
    <p:restoredTop sz="92115" autoAdjust="0"/>
  </p:normalViewPr>
  <p:slideViewPr>
    <p:cSldViewPr snapToGrid="0" showGuides="1">
      <p:cViewPr>
        <p:scale>
          <a:sx n="90" d="100"/>
          <a:sy n="90" d="100"/>
        </p:scale>
        <p:origin x="-900" y="-294"/>
      </p:cViewPr>
      <p:guideLst>
        <p:guide orient="horz" pos="2180"/>
        <p:guide pos="2892"/>
      </p:guideLst>
    </p:cSldViewPr>
  </p:slideViewPr>
  <p:outlineViewPr>
    <p:cViewPr>
      <p:scale>
        <a:sx n="33" d="100"/>
        <a:sy n="33" d="100"/>
      </p:scale>
      <p:origin x="264" y="9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 snapToGrid="0" showGuides="1">
      <p:cViewPr varScale="1">
        <p:scale>
          <a:sx n="73" d="100"/>
          <a:sy n="73" d="100"/>
        </p:scale>
        <p:origin x="3528" y="200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16" tIns="46808" rIns="93616" bIns="46808" numCol="1" anchor="t" anchorCtr="0" compatLnSpc="1">
            <a:prstTxWarp prst="textNoShape">
              <a:avLst/>
            </a:prstTxWarp>
          </a:bodyPr>
          <a:lstStyle>
            <a:lvl1pPr defTabSz="9366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16" tIns="46808" rIns="93616" bIns="46808" numCol="1" anchor="t" anchorCtr="0" compatLnSpc="1">
            <a:prstTxWarp prst="textNoShape">
              <a:avLst/>
            </a:prstTxWarp>
          </a:bodyPr>
          <a:lstStyle>
            <a:lvl1pPr algn="r" defTabSz="9366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02700"/>
            <a:ext cx="303847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16" tIns="46808" rIns="93616" bIns="46808" numCol="1" anchor="b" anchorCtr="0" compatLnSpc="1">
            <a:prstTxWarp prst="textNoShape">
              <a:avLst/>
            </a:prstTxWarp>
          </a:bodyPr>
          <a:lstStyle>
            <a:lvl1pPr defTabSz="9366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902700"/>
            <a:ext cx="303847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16" tIns="46808" rIns="93616" bIns="46808" numCol="1" anchor="b" anchorCtr="0" compatLnSpc="1">
            <a:prstTxWarp prst="textNoShape">
              <a:avLst/>
            </a:prstTxWarp>
          </a:bodyPr>
          <a:lstStyle>
            <a:lvl1pPr algn="r" defTabSz="936625">
              <a:defRPr sz="1200">
                <a:latin typeface="Arial" charset="0"/>
              </a:defRPr>
            </a:lvl1pPr>
          </a:lstStyle>
          <a:p>
            <a:pPr>
              <a:defRPr/>
            </a:pPr>
            <a:fld id="{8AF0836A-E9B9-49EC-84EB-AD362032A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3482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16" tIns="46808" rIns="93616" bIns="46808" numCol="1" anchor="t" anchorCtr="0" compatLnSpc="1">
            <a:prstTxWarp prst="textNoShape">
              <a:avLst/>
            </a:prstTxWarp>
          </a:bodyPr>
          <a:lstStyle>
            <a:lvl1pPr defTabSz="9366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16" tIns="46808" rIns="93616" bIns="46808" numCol="1" anchor="t" anchorCtr="0" compatLnSpc="1">
            <a:prstTxWarp prst="textNoShape">
              <a:avLst/>
            </a:prstTxWarp>
          </a:bodyPr>
          <a:lstStyle>
            <a:lvl1pPr algn="r" defTabSz="9366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703263"/>
            <a:ext cx="4686300" cy="3514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51350"/>
            <a:ext cx="5607050" cy="421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16" tIns="46808" rIns="93616" bIns="468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02700"/>
            <a:ext cx="303847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16" tIns="46808" rIns="93616" bIns="46808" numCol="1" anchor="b" anchorCtr="0" compatLnSpc="1">
            <a:prstTxWarp prst="textNoShape">
              <a:avLst/>
            </a:prstTxWarp>
          </a:bodyPr>
          <a:lstStyle>
            <a:lvl1pPr defTabSz="9366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02700"/>
            <a:ext cx="3038475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16" tIns="46808" rIns="93616" bIns="46808" numCol="1" anchor="b" anchorCtr="0" compatLnSpc="1">
            <a:prstTxWarp prst="textNoShape">
              <a:avLst/>
            </a:prstTxWarp>
          </a:bodyPr>
          <a:lstStyle>
            <a:lvl1pPr algn="r" defTabSz="936625">
              <a:defRPr sz="1200">
                <a:latin typeface="Arial" charset="0"/>
              </a:defRPr>
            </a:lvl1pPr>
          </a:lstStyle>
          <a:p>
            <a:pPr>
              <a:defRPr/>
            </a:pPr>
            <a:fld id="{DEF20AFB-9330-4BDB-9385-F41EBC7C1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3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F20AFB-9330-4BDB-9385-F41EBC7C11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8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8740-1ED7-7D4F-8258-8D866ED67F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5/23/2016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2307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8740-1ED7-7D4F-8258-8D866ED67F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5/23/2016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4105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8740-1ED7-7D4F-8258-8D866ED67F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5/23/2016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3859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701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7325"/>
            <a:ext cx="7886700" cy="47196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8740-1ED7-7D4F-8258-8D866ED67F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5/23/2016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95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8740-1ED7-7D4F-8258-8D866ED67F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5/23/2016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4689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8740-1ED7-7D4F-8258-8D866ED67F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5/23/2016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8032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8740-1ED7-7D4F-8258-8D866ED67F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5/23/2016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049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8740-1ED7-7D4F-8258-8D866ED67F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5/23/2016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9794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8740-1ED7-7D4F-8258-8D866ED67F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5/23/2016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624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8740-1ED7-7D4F-8258-8D866ED67F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5/23/2016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6952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48740-1ED7-7D4F-8258-8D866ED67F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5/23/2016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9888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48740-1ED7-7D4F-8258-8D866ED67FDC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5/23/2016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>
                <a:solidFill>
                  <a:srgbClr val="000000">
                    <a:tint val="75000"/>
                  </a:srgbClr>
                </a:solidFill>
              </a:rPr>
              <a:t>Blabla</a:t>
            </a:r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3">
            <a:alphaModFix amt="9000"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6242" t="8762" r="17322" b="22001"/>
          <a:stretch/>
        </p:blipFill>
        <p:spPr>
          <a:xfrm>
            <a:off x="-33867" y="16932"/>
            <a:ext cx="9144000" cy="682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3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tif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42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GWES Products: Full Grid</a:t>
            </a:r>
            <a:br>
              <a:rPr lang="en-US" sz="2800" dirty="0" smtClean="0"/>
            </a:br>
            <a:r>
              <a:rPr lang="en-US" sz="2800" dirty="0" smtClean="0"/>
              <a:t>(Members, Ensemble Mean, P(Hs&gt;</a:t>
            </a:r>
            <a:r>
              <a:rPr lang="en-US" sz="2800" dirty="0" err="1" smtClean="0"/>
              <a:t>Ht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1510822"/>
            <a:ext cx="363633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[H</a:t>
            </a:r>
            <a:r>
              <a:rPr lang="en-US" sz="1600" b="1" baseline="-25000" dirty="0">
                <a:solidFill>
                  <a:srgbClr val="000000"/>
                </a:solidFill>
              </a:rPr>
              <a:t>s</a:t>
            </a:r>
            <a:r>
              <a:rPr lang="en-US" sz="1600" b="1" dirty="0">
                <a:solidFill>
                  <a:srgbClr val="000000"/>
                </a:solidFill>
              </a:rPr>
              <a:t>]</a:t>
            </a:r>
            <a:r>
              <a:rPr lang="en-US" sz="1600" dirty="0">
                <a:solidFill>
                  <a:srgbClr val="000000"/>
                </a:solidFill>
              </a:rPr>
              <a:t>: </a:t>
            </a:r>
            <a:r>
              <a:rPr lang="en-US" sz="1600" dirty="0" smtClean="0">
                <a:solidFill>
                  <a:srgbClr val="000000"/>
                </a:solidFill>
              </a:rPr>
              <a:t>Mean Significant </a:t>
            </a:r>
            <a:r>
              <a:rPr lang="en-US" sz="1600" dirty="0">
                <a:solidFill>
                  <a:srgbClr val="000000"/>
                </a:solidFill>
              </a:rPr>
              <a:t>Wave Height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[H</a:t>
            </a:r>
            <a:r>
              <a:rPr lang="en-US" sz="1600" b="1" baseline="-25000" dirty="0">
                <a:solidFill>
                  <a:srgbClr val="000000"/>
                </a:solidFill>
              </a:rPr>
              <a:t>s</a:t>
            </a:r>
            <a:r>
              <a:rPr lang="en-US" sz="1600" b="1" dirty="0" smtClean="0">
                <a:solidFill>
                  <a:srgbClr val="000000"/>
                </a:solidFill>
              </a:rPr>
              <a:t>] + Spread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b="1" dirty="0" smtClean="0">
                <a:solidFill>
                  <a:srgbClr val="000000"/>
                </a:solidFill>
              </a:rPr>
              <a:t>[</a:t>
            </a:r>
            <a:r>
              <a:rPr lang="en-US" sz="1600" b="1" dirty="0" err="1">
                <a:solidFill>
                  <a:srgbClr val="000000"/>
                </a:solidFill>
              </a:rPr>
              <a:t>T</a:t>
            </a:r>
            <a:r>
              <a:rPr lang="en-US" sz="1600" b="1" baseline="-25000" dirty="0" err="1">
                <a:solidFill>
                  <a:srgbClr val="000000"/>
                </a:solidFill>
              </a:rPr>
              <a:t>p</a:t>
            </a:r>
            <a:r>
              <a:rPr lang="en-US" sz="1600" b="1" dirty="0">
                <a:solidFill>
                  <a:srgbClr val="000000"/>
                </a:solidFill>
              </a:rPr>
              <a:t>]</a:t>
            </a:r>
            <a:r>
              <a:rPr lang="en-US" sz="1600" dirty="0">
                <a:solidFill>
                  <a:srgbClr val="000000"/>
                </a:solidFill>
              </a:rPr>
              <a:t>: Mean Peak Wave Period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[</a:t>
            </a:r>
            <a:r>
              <a:rPr lang="en-US" sz="1600" b="1" dirty="0" err="1">
                <a:solidFill>
                  <a:srgbClr val="000000"/>
                </a:solidFill>
              </a:rPr>
              <a:t>T</a:t>
            </a:r>
            <a:r>
              <a:rPr lang="en-US" sz="1600" b="1" baseline="-25000" dirty="0" err="1">
                <a:solidFill>
                  <a:srgbClr val="000000"/>
                </a:solidFill>
              </a:rPr>
              <a:t>p</a:t>
            </a:r>
            <a:r>
              <a:rPr lang="en-US" sz="1600" b="1" dirty="0" smtClean="0">
                <a:solidFill>
                  <a:srgbClr val="000000"/>
                </a:solidFill>
              </a:rPr>
              <a:t>] + Spread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/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Gridded </a:t>
            </a:r>
            <a:r>
              <a:rPr lang="en-US" sz="1600" dirty="0" err="1" smtClean="0">
                <a:solidFill>
                  <a:srgbClr val="000000"/>
                </a:solidFill>
              </a:rPr>
              <a:t>dat</a:t>
            </a:r>
            <a:r>
              <a:rPr lang="en-US" sz="1600" dirty="0" smtClean="0">
                <a:solidFill>
                  <a:srgbClr val="000000"/>
                </a:solidFill>
              </a:rPr>
              <a:t> distributed to NAWIPS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OPC and NHC</a:t>
            </a:r>
          </a:p>
          <a:p>
            <a:endParaRPr lang="en-US" sz="1600" dirty="0" smtClean="0">
              <a:solidFill>
                <a:srgbClr val="5B9BD5">
                  <a:lumMod val="50000"/>
                </a:srgbClr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Available via NCEP operational FTP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Individual member (12 </a:t>
            </a:r>
            <a:r>
              <a:rPr lang="en-US" sz="1600" dirty="0" err="1" smtClean="0">
                <a:solidFill>
                  <a:srgbClr val="000000"/>
                </a:solidFill>
              </a:rPr>
              <a:t>parms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Ensemble mean (12 </a:t>
            </a:r>
            <a:r>
              <a:rPr lang="en-US" sz="1600" dirty="0" err="1" smtClean="0">
                <a:solidFill>
                  <a:srgbClr val="000000"/>
                </a:solidFill>
              </a:rPr>
              <a:t>parms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Ensemble spread (12 </a:t>
            </a:r>
            <a:r>
              <a:rPr lang="en-US" sz="1600" dirty="0" err="1" smtClean="0">
                <a:solidFill>
                  <a:srgbClr val="000000"/>
                </a:solidFill>
              </a:rPr>
              <a:t>parms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Probability </a:t>
            </a:r>
            <a:r>
              <a:rPr lang="en-US" sz="1600" dirty="0" err="1" smtClean="0">
                <a:solidFill>
                  <a:srgbClr val="000000"/>
                </a:solidFill>
              </a:rPr>
              <a:t>exceedence</a:t>
            </a:r>
            <a:r>
              <a:rPr lang="en-US" sz="1600" dirty="0" smtClean="0">
                <a:solidFill>
                  <a:srgbClr val="000000"/>
                </a:solidFill>
              </a:rPr>
              <a:t> (9 </a:t>
            </a:r>
            <a:r>
              <a:rPr lang="en-US" sz="1600" dirty="0" err="1" smtClean="0">
                <a:solidFill>
                  <a:srgbClr val="000000"/>
                </a:solidFill>
              </a:rPr>
              <a:t>parms</a:t>
            </a:r>
            <a:r>
              <a:rPr lang="en-US" sz="1600" dirty="0" smtClean="0">
                <a:solidFill>
                  <a:srgbClr val="000000"/>
                </a:solidFill>
              </a:rPr>
              <a:t>)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Added to NOMADS on next upgrade</a:t>
            </a:r>
          </a:p>
          <a:p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NFCENS Hs, same schedule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34" y="6507126"/>
            <a:ext cx="8686800" cy="350874"/>
            <a:chOff x="0" y="6400800"/>
            <a:chExt cx="9144000" cy="457200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0" y="6400800"/>
              <a:ext cx="4439614" cy="457200"/>
              <a:chOff x="90785" y="6460063"/>
              <a:chExt cx="3864144" cy="3979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4435" y="6460063"/>
                <a:ext cx="3430494" cy="397937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785" y="6460063"/>
                <a:ext cx="433650" cy="397937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6800" y="6400800"/>
              <a:ext cx="457200" cy="457200"/>
            </a:xfrm>
            <a:prstGeom prst="rect">
              <a:avLst/>
            </a:prstGeom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260" y="959123"/>
            <a:ext cx="2408806" cy="279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560" y="925829"/>
            <a:ext cx="2447652" cy="285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34" y="3817355"/>
            <a:ext cx="5145877" cy="276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8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25318</TotalTime>
  <Words>30</Words>
  <Application>Microsoft Office PowerPoint</Application>
  <PresentationFormat>On-screen Show (4:3)</PresentationFormat>
  <Paragraphs>18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2_Office Theme</vt:lpstr>
      <vt:lpstr>GWES Products: Full Grid (Members, Ensemble Mean, P(Hs&gt;Ht)</vt:lpstr>
    </vt:vector>
  </TitlesOfParts>
  <Company>DOC/NOAA/NWS/NCEP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for NCO Planning Meeting</dc:title>
  <dc:creator>rhackenberg</dc:creator>
  <cp:lastModifiedBy>Sara Schultz</cp:lastModifiedBy>
  <cp:revision>2901</cp:revision>
  <dcterms:created xsi:type="dcterms:W3CDTF">2007-03-12T16:45:06Z</dcterms:created>
  <dcterms:modified xsi:type="dcterms:W3CDTF">2016-05-23T19:10:32Z</dcterms:modified>
</cp:coreProperties>
</file>