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2" r:id="rId5"/>
    <p:sldId id="293" r:id="rId6"/>
    <p:sldId id="294" r:id="rId7"/>
    <p:sldId id="29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0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8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4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4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E268-81C7-44F4-AF62-2F408C60F4B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468B-7828-4573-9AA5-8E65E290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5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images\NWS_Logos\NWSlogo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14400" cy="917388"/>
          </a:xfrm>
          <a:prstGeom prst="rect">
            <a:avLst/>
          </a:prstGeom>
          <a:noFill/>
          <a:effectLst>
            <a:outerShdw blurRad="50800" dist="38100" dir="2700000" algn="ctr" rotWithShape="0">
              <a:schemeClr val="tx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457200" y="533400"/>
            <a:ext cx="8229600" cy="2743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NWSChat</a:t>
            </a:r>
            <a:endParaRPr lang="en-US" sz="7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  <a:p>
            <a:pPr algn="ctr"/>
            <a:r>
              <a:rPr lang="en-US" sz="4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For iPhones</a:t>
            </a:r>
            <a:endParaRPr lang="en-US" sz="48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60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7" y="152400"/>
            <a:ext cx="826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NWS Chat for Mobile Devices- Apple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066800"/>
            <a:ext cx="8305800" cy="4952752"/>
          </a:xfrm>
          <a:prstGeom prst="round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apps can access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NWSChat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like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Monal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for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Monal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Apple APP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W:\images\NWS_Logos\NWSlogo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152"/>
            <a:ext cx="914400" cy="917388"/>
          </a:xfrm>
          <a:prstGeom prst="rect">
            <a:avLst/>
          </a:prstGeom>
          <a:noFill/>
          <a:effectLst>
            <a:outerShdw blurRad="50800" dist="38100" dir="2700000" algn="ctr" rotWithShape="0">
              <a:schemeClr val="tx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6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857625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447800" y="5334000"/>
            <a:ext cx="1371600" cy="1114336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46309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3810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00200" y="1165154"/>
            <a:ext cx="1219201" cy="587446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3857625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3200" y="12539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3612" y="2917754"/>
            <a:ext cx="2514600" cy="193899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out as shown here!</a:t>
            </a:r>
          </a:p>
        </p:txBody>
      </p:sp>
    </p:spTree>
    <p:extLst>
      <p:ext uri="{BB962C8B-B14F-4D97-AF65-F5344CB8AC3E}">
        <p14:creationId xmlns:p14="http://schemas.microsoft.com/office/powerpoint/2010/main" val="111584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857625" cy="6858000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6" name="Straight Arrow Connector 5"/>
          <p:cNvCxnSpPr/>
          <p:nvPr/>
        </p:nvCxnSpPr>
        <p:spPr>
          <a:xfrm>
            <a:off x="1562100" y="5095964"/>
            <a:ext cx="1257300" cy="1381036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0059" y="41413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359" y="3429000"/>
            <a:ext cx="2909466" cy="95410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created – hooray!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667000" y="1581329"/>
            <a:ext cx="304800" cy="1847671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3857625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6512" y="4383107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10400" y="5341629"/>
            <a:ext cx="1295400" cy="1135371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177384" y="1295401"/>
            <a:ext cx="1595016" cy="1752599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19409" y="2806193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339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857625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90600" y="1905000"/>
            <a:ext cx="4419600" cy="12954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00400" y="1198096"/>
            <a:ext cx="2438400" cy="4095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01202" y="4741464"/>
            <a:ext cx="361419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Leave Password blank then hit Join!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2485032"/>
            <a:ext cx="361419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Type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hunchat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for Room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1202" y="228600"/>
            <a:ext cx="361419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automatically filled 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745" y="1774195"/>
            <a:ext cx="70008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hunchat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2808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857625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90600" y="5105400"/>
            <a:ext cx="547084" cy="1300748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745" y="405369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0" y="1600200"/>
            <a:ext cx="2971800" cy="1638166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9106" y="1961092"/>
            <a:ext cx="4404709" cy="25545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 Click on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hunchat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join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Huntsville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0874" y="1180812"/>
            <a:ext cx="30153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hunchat@conferences.nwschat.weather.gov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055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3857625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2133600"/>
            <a:ext cx="43434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You’re in!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Enjoy!</a:t>
            </a:r>
          </a:p>
        </p:txBody>
      </p:sp>
    </p:spTree>
    <p:extLst>
      <p:ext uri="{BB962C8B-B14F-4D97-AF65-F5344CB8AC3E}">
        <p14:creationId xmlns:p14="http://schemas.microsoft.com/office/powerpoint/2010/main" val="1563620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86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SR-S-SMS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sam.shamburger</dc:creator>
  <cp:lastModifiedBy>david.nadler</cp:lastModifiedBy>
  <cp:revision>92</cp:revision>
  <dcterms:created xsi:type="dcterms:W3CDTF">2015-10-26T17:40:24Z</dcterms:created>
  <dcterms:modified xsi:type="dcterms:W3CDTF">2017-01-12T21:05:07Z</dcterms:modified>
</cp:coreProperties>
</file>