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75" r:id="rId2"/>
    <p:sldId id="257" r:id="rId3"/>
    <p:sldId id="261" r:id="rId4"/>
    <p:sldId id="262" r:id="rId5"/>
    <p:sldId id="263" r:id="rId6"/>
    <p:sldId id="264" r:id="rId7"/>
    <p:sldId id="277" r:id="rId8"/>
    <p:sldId id="278" r:id="rId9"/>
    <p:sldId id="276" r:id="rId10"/>
    <p:sldId id="268" r:id="rId11"/>
    <p:sldId id="265" r:id="rId12"/>
    <p:sldId id="266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25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75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404CF-9C33-884B-A504-7FE8CC2617A5}" type="datetimeFigureOut">
              <a:rPr lang="en-US" smtClean="0"/>
              <a:t>3/22/2019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EC456-B5FC-E045-9958-AA6C91D76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69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50FEC-0326-4B44-AF7A-2201415343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10B033-41AC-F24C-8B1A-5D80C07C7A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7F76D-5ECD-664F-BDC1-CD6E2A624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DD590-A936-0544-8524-C390C06E90C0}" type="datetime1">
              <a:rPr lang="en-US" smtClean="0"/>
              <a:t>3/22/2019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7351F-3CC0-F442-9BEA-6597C1607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Aviation Symposium February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B3B9B-0E97-6949-A495-27720E8AF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2E8F-4362-DA4C-AA7A-E98D99E9C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66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F298B-6862-6C42-A98F-52518C7C3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59FBF6-D2B8-554F-A9BD-B75403A37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2587D-B5E8-134B-9EEA-424BAFEBC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0715E-D996-7440-A38F-F727A2FE4681}" type="datetime1">
              <a:rPr lang="en-US" smtClean="0"/>
              <a:t>3/22/2019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33C93-22C9-3540-AF03-DCF9FDB1D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Aviation Symposium February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2E5BD-CE77-7140-A94F-BFC3C71D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2E8F-4362-DA4C-AA7A-E98D99E9C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50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673F32-F7E0-BB49-BFC5-8899C6FDC7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962AA-2D89-C949-A254-C309FFBB2F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AE44-A549-194A-B499-66ABDE24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E011-4C02-6144-AE00-57B1930250C3}" type="datetime1">
              <a:rPr lang="en-US" smtClean="0"/>
              <a:t>3/22/2019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2F754-BA45-E94D-B677-B047330A7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Aviation Symposium February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0C467-6F76-634C-8D08-4DF3ACA11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2E8F-4362-DA4C-AA7A-E98D99E9C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582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9EC0C-A8B6-6D4E-BDE0-74E34BFBE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BE339-6952-BE4E-8C43-FE62B1001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E1B20-8C3F-CE4F-B9E8-CCE747816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3BCFE-D022-ED42-BA51-AC560128A9FC}" type="datetime1">
              <a:rPr lang="en-US" smtClean="0"/>
              <a:t>3/22/2019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729A0-093C-7543-9C8A-5B6553201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Aviation Symposium February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5CE90-2DC0-AE43-B2F2-797F73CAD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2E8F-4362-DA4C-AA7A-E98D99E9C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4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0F0A5-C9B1-744A-86D3-B07B2428D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BB6D5-B506-334F-A3F7-41E1B92BE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91947-E0F2-0A45-BFC6-A1EAB00E1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13C42-6710-5B44-8AD6-6E30FFB1A407}" type="datetime1">
              <a:rPr lang="en-US" smtClean="0"/>
              <a:t>3/22/2019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1DDA5-D409-6E4A-891B-441643557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Aviation Symposium February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D2471-5C8E-DB4D-A88B-59F1F3B00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2E8F-4362-DA4C-AA7A-E98D99E9C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96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08A44-A27A-0E40-B08B-1557A50BE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088C1-F02C-0943-832E-E8A03C49AE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E41699-8A43-0748-B419-7D4F05818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CD086-2D2C-024C-9991-5FAA9D35D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6C612-61DD-104F-B9F6-6E04A4E6D88D}" type="datetime1">
              <a:rPr lang="en-US" smtClean="0"/>
              <a:t>3/22/2019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F6A737-937B-824A-B61E-8C287F5D7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Aviation Symposium February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073C4-C0AF-6547-A6CF-B944EAC19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2E8F-4362-DA4C-AA7A-E98D99E9C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41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A4899-8050-864C-BD2E-25B896DC5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93CE5-E05C-D047-A107-11F180C13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27CACC-8E28-194F-94D4-A9682E6F8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F2604-15C6-2C4F-8B28-CED891A865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933EDA-3A5F-0F49-B223-DCA6B413D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314EFC-3173-3343-B166-DCC8D89C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45204-BF2E-F44E-931F-D7990EE72A5A}" type="datetime1">
              <a:rPr lang="en-US" smtClean="0"/>
              <a:t>3/22/2019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3F6910-E771-E44B-B658-2DA95E88C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Aviation Symposium February 2019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82A1B5-5F5D-114A-A1DF-A0D746A97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2E8F-4362-DA4C-AA7A-E98D99E9C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800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4A2B-6D2D-3E41-A514-E9733ECA8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47528C-D8D3-D140-8F96-24A456668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0BD38-F42D-9246-96A2-C261D7B86908}" type="datetime1">
              <a:rPr lang="en-US" smtClean="0"/>
              <a:t>3/22/2019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ECD2EA-477C-4545-87CD-5A0E3AFB8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Aviation Symposium February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FB504D-AB18-7C4A-BE74-8F1424E4E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2E8F-4362-DA4C-AA7A-E98D99E9C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76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326018-C39B-3B43-8D4E-DEFFE32C9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22B05-7E88-B649-9426-11890CD74FB7}" type="datetime1">
              <a:rPr lang="en-US" smtClean="0"/>
              <a:t>3/22/2019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703075-8703-354F-B603-0323846E4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Aviation Symposium February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AC7C9-97C1-8944-9465-7D11FC763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2E8F-4362-DA4C-AA7A-E98D99E9C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85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034A4-6D71-B94C-A57C-2E3ACD2F9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0F3F0-A92F-364C-85AC-039DACD6D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DFB632-8B27-E44B-B76C-DC5A3FF8E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64483-A2D7-6A40-8C42-87572B3B4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163A-3A0A-3D4B-BD21-BA9633A1F5B6}" type="datetime1">
              <a:rPr lang="en-US" smtClean="0"/>
              <a:t>3/22/2019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862F6-BF95-174D-8842-18F561912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Aviation Symposium February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14AE90-D5C0-094C-8BF4-2CCF32D7A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2E8F-4362-DA4C-AA7A-E98D99E9C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63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6698B-2E9F-A942-AD89-E7560B888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500A41-4C46-9D41-8D81-8DA2AF7C17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0CCDB1-7F68-AD48-BA10-4B8E2ACEB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D17818-0C84-474D-B725-260A39714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8DE64-7132-8F40-B714-AAF1CB44C910}" type="datetime1">
              <a:rPr lang="en-US" smtClean="0"/>
              <a:t>3/22/2019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FCD9E7-B391-E34F-96E0-E093BA0E1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Aviation Symposium February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DB663F-7DF4-E847-BD7F-F391932E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2E8F-4362-DA4C-AA7A-E98D99E9C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11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24F7C-F65E-D045-A224-F6779788F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6800F-FA05-FB47-AEDD-EDEE9CB36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A7659-5777-CB40-9A39-A03CA15EAF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D6D7F-DD33-8B4C-A164-1CF5644FC04F}" type="datetime1">
              <a:rPr lang="en-US" smtClean="0"/>
              <a:t>3/22/2019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55B12-72DB-0F48-996E-6D716282F2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NOAA Aviation Symposium February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DF0E2-211F-C746-B643-7670EE8091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22E8F-4362-DA4C-AA7A-E98D99E9C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99DF5D-8A92-7841-AA01-AEC564AE8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Aviation Symposium February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6F77ED-B5DE-2347-98BA-52BDC2ADD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334" y="-245282"/>
            <a:ext cx="13006009" cy="79510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B36F88-7B0E-314C-866D-C28460B88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4" y="5454386"/>
            <a:ext cx="809192" cy="9938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4CFE2DD-000F-194E-9317-378003D88DB4}"/>
              </a:ext>
            </a:extLst>
          </p:cNvPr>
          <p:cNvSpPr txBox="1">
            <a:spLocks/>
          </p:cNvSpPr>
          <p:nvPr/>
        </p:nvSpPr>
        <p:spPr>
          <a:xfrm>
            <a:off x="1524000" y="162243"/>
            <a:ext cx="10302240" cy="2387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 Points:</a:t>
            </a:r>
            <a:br>
              <a:rPr lang="en-US" sz="5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Lessons from Local Weather Accidents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DBE74C0-4E79-4D41-8F2F-E37B7B2DFEC3}"/>
              </a:ext>
            </a:extLst>
          </p:cNvPr>
          <p:cNvSpPr txBox="1">
            <a:spLocks/>
          </p:cNvSpPr>
          <p:nvPr/>
        </p:nvSpPr>
        <p:spPr>
          <a:xfrm>
            <a:off x="2407920" y="5893594"/>
            <a:ext cx="9144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Thomas P. Turner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Director, ABS Air Safety Foundation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56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280D76-F8B9-7540-98D6-6493374D1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4" y="5454386"/>
            <a:ext cx="809192" cy="99389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C7DA0BA-021B-514A-A8C4-C4E05773B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BC25780-6705-D541-8B87-61BB8FE75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20-mile thunderstorm separation</a:t>
            </a:r>
          </a:p>
          <a:p>
            <a:pPr lvl="1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makes this easier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 aircraft weight and balance</a:t>
            </a:r>
          </a:p>
          <a:p>
            <a:pPr lvl="1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makes this easier now, too</a:t>
            </a:r>
          </a:p>
          <a:p>
            <a:pPr marL="228600" lvl="1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Passenger expectations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A4E496E-3470-CE41-AB6B-34E2E87D8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NOAA Aviation Symposium February 2019</a:t>
            </a:r>
          </a:p>
        </p:txBody>
      </p:sp>
    </p:spTree>
    <p:extLst>
      <p:ext uri="{BB962C8B-B14F-4D97-AF65-F5344CB8AC3E}">
        <p14:creationId xmlns:p14="http://schemas.microsoft.com/office/powerpoint/2010/main" val="137926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BAA3A4-F2A4-234B-B006-F54ABBD5E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3361" y="0"/>
            <a:ext cx="12513425" cy="68823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280D76-F8B9-7540-98D6-6493374D1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4" y="5454386"/>
            <a:ext cx="809192" cy="99389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C7DA0BA-021B-514A-A8C4-C4E05773B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Reduced Visibility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A4E496E-3470-CE41-AB6B-34E2E87D8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NOAA Aviation Symposium February 2019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E3928D-B06F-D54E-A9F0-E655B4C0B92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8000"/>
          </a:blip>
          <a:stretch>
            <a:fillRect/>
          </a:stretch>
        </p:blipFill>
        <p:spPr>
          <a:xfrm>
            <a:off x="7484664" y="3441192"/>
            <a:ext cx="4535124" cy="1666522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96A0450-5828-5C4B-9E41-AB5D5F9EA416}"/>
              </a:ext>
            </a:extLst>
          </p:cNvPr>
          <p:cNvSpPr/>
          <p:nvPr/>
        </p:nvSpPr>
        <p:spPr>
          <a:xfrm rot="20894843" flipV="1">
            <a:off x="8044532" y="4529414"/>
            <a:ext cx="573686" cy="122493"/>
          </a:xfrm>
          <a:prstGeom prst="roundRect">
            <a:avLst/>
          </a:prstGeom>
          <a:blipFill dpi="0" rotWithShape="1">
            <a:blip r:embed="rId5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63262C-EDA5-2847-B3D6-83C8E8CF646E}"/>
              </a:ext>
            </a:extLst>
          </p:cNvPr>
          <p:cNvSpPr txBox="1"/>
          <p:nvPr/>
        </p:nvSpPr>
        <p:spPr>
          <a:xfrm>
            <a:off x="838200" y="1690688"/>
            <a:ext cx="665900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February 16, 2008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Cessna 414A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Benton Air Park (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Stearman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Field)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fatalities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Aircraft destroyed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NTSB DEN08FA059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69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5F291D-4489-384A-A02C-F22C0B3C4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34" y="0"/>
            <a:ext cx="5107724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D91520-A594-3C48-A102-9A3AF1D29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Aviation Symposium February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E55314-61A1-A848-8FDA-F46CED922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4" y="5454386"/>
            <a:ext cx="809192" cy="99389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95224C-599C-D340-A236-C752B5C500A1}"/>
              </a:ext>
            </a:extLst>
          </p:cNvPr>
          <p:cNvCxnSpPr>
            <a:cxnSpLocks/>
          </p:cNvCxnSpPr>
          <p:nvPr/>
        </p:nvCxnSpPr>
        <p:spPr>
          <a:xfrm flipH="1">
            <a:off x="2549770" y="606669"/>
            <a:ext cx="325316" cy="5841616"/>
          </a:xfrm>
          <a:prstGeom prst="line">
            <a:avLst/>
          </a:prstGeom>
          <a:ln w="57150">
            <a:solidFill>
              <a:srgbClr val="C325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017A8C8E-9E3C-824A-B403-489CA21A8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0976" y="135374"/>
            <a:ext cx="6419648" cy="624432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7DDF7EF-1624-9146-AA00-3899A4075150}"/>
              </a:ext>
            </a:extLst>
          </p:cNvPr>
          <p:cNvCxnSpPr>
            <a:cxnSpLocks/>
          </p:cNvCxnSpPr>
          <p:nvPr/>
        </p:nvCxnSpPr>
        <p:spPr>
          <a:xfrm flipV="1">
            <a:off x="9387219" y="1804416"/>
            <a:ext cx="517497" cy="234824"/>
          </a:xfrm>
          <a:prstGeom prst="line">
            <a:avLst/>
          </a:prstGeom>
          <a:ln w="57150">
            <a:solidFill>
              <a:srgbClr val="C325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075EC5A0-CB4F-EB46-AF09-B450878C1ED8}"/>
              </a:ext>
            </a:extLst>
          </p:cNvPr>
          <p:cNvSpPr/>
          <p:nvPr/>
        </p:nvSpPr>
        <p:spPr>
          <a:xfrm>
            <a:off x="9904716" y="1389888"/>
            <a:ext cx="633984" cy="682752"/>
          </a:xfrm>
          <a:prstGeom prst="ellipse">
            <a:avLst/>
          </a:prstGeom>
          <a:noFill/>
          <a:ln w="76200">
            <a:solidFill>
              <a:srgbClr val="C325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A6C6AB7-6A7D-184A-9B3A-9C9DDD8CFF0F}"/>
              </a:ext>
            </a:extLst>
          </p:cNvPr>
          <p:cNvSpPr/>
          <p:nvPr/>
        </p:nvSpPr>
        <p:spPr>
          <a:xfrm>
            <a:off x="8811004" y="1804416"/>
            <a:ext cx="633984" cy="682752"/>
          </a:xfrm>
          <a:prstGeom prst="ellipse">
            <a:avLst/>
          </a:prstGeom>
          <a:noFill/>
          <a:ln w="76200">
            <a:solidFill>
              <a:srgbClr val="C325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1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280D76-F8B9-7540-98D6-6493374D1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4" y="5454386"/>
            <a:ext cx="809192" cy="99389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C7DA0BA-021B-514A-A8C4-C4E05773B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DEN08FA059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BC25780-6705-D541-8B87-61BB8FE75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999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Witness reports: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Airplane departed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Rwy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35 and “flying in and out of clouds”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 night “but could see silhouette of an airplane”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evidence of preimpact failure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KAAO: 300 OVC, 6 in rain and mist, +1°C/0°C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A4E496E-3470-CE41-AB6B-34E2E87D8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NOAA Aviation Symposium February 2019</a:t>
            </a:r>
          </a:p>
        </p:txBody>
      </p:sp>
    </p:spTree>
    <p:extLst>
      <p:ext uri="{BB962C8B-B14F-4D97-AF65-F5344CB8AC3E}">
        <p14:creationId xmlns:p14="http://schemas.microsoft.com/office/powerpoint/2010/main" val="142552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F19810-40AC-415B-9DBD-F1D262A09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NOAA Aviation Symposium February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E5730F-3705-4E10-BE88-B02E74A53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339" y="112029"/>
            <a:ext cx="6419648" cy="624432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937B39-8D1C-4A7C-8361-ED835CEE2A51}"/>
              </a:ext>
            </a:extLst>
          </p:cNvPr>
          <p:cNvSpPr txBox="1"/>
          <p:nvPr/>
        </p:nvSpPr>
        <p:spPr>
          <a:xfrm>
            <a:off x="923730" y="1520891"/>
            <a:ext cx="264207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Airspace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VFR Minimums</a:t>
            </a:r>
          </a:p>
        </p:txBody>
      </p:sp>
    </p:spTree>
    <p:extLst>
      <p:ext uri="{BB962C8B-B14F-4D97-AF65-F5344CB8AC3E}">
        <p14:creationId xmlns:p14="http://schemas.microsoft.com/office/powerpoint/2010/main" val="297821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280D76-F8B9-7540-98D6-6493374D1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4" y="5454386"/>
            <a:ext cx="809192" cy="99389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C7DA0BA-021B-514A-A8C4-C4E05773B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DEN08FA059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BC25780-6705-D541-8B87-61BB8FE75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9997"/>
            <a:ext cx="10515600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NTSB Probable Cause: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pilot’s failure to maintain clearance from the trees.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Contributing: the pilot’s flight into known adverse weather conditions and the low clouds and visibility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A4E496E-3470-CE41-AB6B-34E2E87D8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NOAA Aviation Symposium February 2019</a:t>
            </a:r>
          </a:p>
        </p:txBody>
      </p:sp>
    </p:spTree>
    <p:extLst>
      <p:ext uri="{BB962C8B-B14F-4D97-AF65-F5344CB8AC3E}">
        <p14:creationId xmlns:p14="http://schemas.microsoft.com/office/powerpoint/2010/main" val="3948847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280D76-F8B9-7540-98D6-6493374D1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4" y="5454386"/>
            <a:ext cx="809192" cy="99389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C7DA0BA-021B-514A-A8C4-C4E05773B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 Visibility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BC25780-6705-D541-8B87-61BB8FE75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“positioning flight”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Behind schedule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 to arrive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Night IMC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 avoidance?</a:t>
            </a:r>
          </a:p>
          <a:p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Somatogravic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“false climb” illusion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A4E496E-3470-CE41-AB6B-34E2E87D8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NOAA Aviation Symposium February 2019</a:t>
            </a:r>
          </a:p>
        </p:txBody>
      </p:sp>
    </p:spTree>
    <p:extLst>
      <p:ext uri="{BB962C8B-B14F-4D97-AF65-F5344CB8AC3E}">
        <p14:creationId xmlns:p14="http://schemas.microsoft.com/office/powerpoint/2010/main" val="209095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280D76-F8B9-7540-98D6-6493374D1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4" y="5454386"/>
            <a:ext cx="809192" cy="99389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C7DA0BA-021B-514A-A8C4-C4E05773B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BC25780-6705-D541-8B87-61BB8FE75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VFR minimums and IFR requirements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 a positioning flight the same as the trip itself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and external pressure, and flight delays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 yourself more than one day to get to an important event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Passenger expectations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A4E496E-3470-CE41-AB6B-34E2E87D8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NOAA Aviation Symposium February 2019</a:t>
            </a:r>
          </a:p>
        </p:txBody>
      </p:sp>
    </p:spTree>
    <p:extLst>
      <p:ext uri="{BB962C8B-B14F-4D97-AF65-F5344CB8AC3E}">
        <p14:creationId xmlns:p14="http://schemas.microsoft.com/office/powerpoint/2010/main" val="241685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280D76-F8B9-7540-98D6-6493374D1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4" y="5454386"/>
            <a:ext cx="809192" cy="99389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C7DA0BA-021B-514A-A8C4-C4E05773B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Airframe Ice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A4E496E-3470-CE41-AB6B-34E2E87D8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NOAA Aviation Symposium February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7E876A-EEE4-EB45-90A3-66EA49746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39240"/>
            <a:ext cx="12192037" cy="53187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F35B43-338A-A443-9507-BD6D83C50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2977" y="2275469"/>
            <a:ext cx="3956534" cy="2407799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CE946F3-AF33-FE43-BC6F-0144B703DE9C}"/>
              </a:ext>
            </a:extLst>
          </p:cNvPr>
          <p:cNvSpPr/>
          <p:nvPr/>
        </p:nvSpPr>
        <p:spPr>
          <a:xfrm rot="19908224">
            <a:off x="10432611" y="3474546"/>
            <a:ext cx="573686" cy="195981"/>
          </a:xfrm>
          <a:prstGeom prst="round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381242-2103-974B-94C8-069859FCE2BF}"/>
              </a:ext>
            </a:extLst>
          </p:cNvPr>
          <p:cNvSpPr txBox="1"/>
          <p:nvPr/>
        </p:nvSpPr>
        <p:spPr>
          <a:xfrm>
            <a:off x="838200" y="1690688"/>
            <a:ext cx="7321235" cy="35394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March 1, 2014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Beech B60 Duke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Wichita Mid-Continent (Eisenhower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National)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injuries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Aircraft “written off”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ASN Occurrence # 164438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812763-182E-AC40-A7DD-2DBD27A47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74" y="5606786"/>
            <a:ext cx="809192" cy="99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8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33C451-667B-6C47-8295-5FF5787F4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930" y="0"/>
            <a:ext cx="4909579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32965A-A69E-B34F-A615-69D89400A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NOAA Aviation Symposium February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C46B49-B19B-5B47-ADC0-11F5FC552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4" y="5454386"/>
            <a:ext cx="809192" cy="99389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C5B48B-C3F6-284D-875A-A018E5D2CF86}"/>
              </a:ext>
            </a:extLst>
          </p:cNvPr>
          <p:cNvCxnSpPr>
            <a:cxnSpLocks/>
          </p:cNvCxnSpPr>
          <p:nvPr/>
        </p:nvCxnSpPr>
        <p:spPr>
          <a:xfrm flipH="1" flipV="1">
            <a:off x="8717280" y="335280"/>
            <a:ext cx="23495" cy="5944870"/>
          </a:xfrm>
          <a:prstGeom prst="line">
            <a:avLst/>
          </a:prstGeom>
          <a:ln w="57150">
            <a:solidFill>
              <a:srgbClr val="C325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36D8C8C-7535-6441-AA7D-FA8128F88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036" y="452882"/>
            <a:ext cx="5359400" cy="52451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6461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280D76-F8B9-7540-98D6-6493374D1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4" y="5454386"/>
            <a:ext cx="809192" cy="99389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C7DA0BA-021B-514A-A8C4-C4E05773B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Aviation Weather Hazards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BC25780-6705-D541-8B87-61BB8FE75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Thunderstorms</a:t>
            </a:r>
          </a:p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Turbulence</a:t>
            </a:r>
          </a:p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 Visibility</a:t>
            </a:r>
          </a:p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Airframe Ice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A4E496E-3470-CE41-AB6B-34E2E87D8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NOAA Aviation Symposium February 2019</a:t>
            </a:r>
          </a:p>
        </p:txBody>
      </p:sp>
    </p:spTree>
    <p:extLst>
      <p:ext uri="{BB962C8B-B14F-4D97-AF65-F5344CB8AC3E}">
        <p14:creationId xmlns:p14="http://schemas.microsoft.com/office/powerpoint/2010/main" val="329015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280D76-F8B9-7540-98D6-6493374D1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4" y="5454386"/>
            <a:ext cx="809192" cy="99389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C7DA0BA-021B-514A-A8C4-C4E05773B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ASN Occurrence #164438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BC25780-6705-D541-8B87-61BB8FE75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9997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 approach into KICT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 of airspeed, landed short of the runway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Aircraft damage “unknown”, but totaled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A4E496E-3470-CE41-AB6B-34E2E87D8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NOAA Aviation Symposium February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CE1DE2-0C52-442C-ADCB-33B4BFE59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066" y="3429000"/>
            <a:ext cx="3956534" cy="2407799"/>
          </a:xfrm>
          <a:prstGeom prst="rect">
            <a:avLst/>
          </a:prstGeom>
        </p:spPr>
      </p:pic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BA9024EC-C5DF-470A-8D7A-DA30DE89A2D6}"/>
              </a:ext>
            </a:extLst>
          </p:cNvPr>
          <p:cNvSpPr/>
          <p:nvPr/>
        </p:nvSpPr>
        <p:spPr>
          <a:xfrm rot="19908224">
            <a:off x="10124700" y="4628077"/>
            <a:ext cx="573686" cy="195981"/>
          </a:xfrm>
          <a:prstGeom prst="round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4910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280D76-F8B9-7540-98D6-6493374D1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4" y="5454386"/>
            <a:ext cx="809192" cy="99389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C7DA0BA-021B-514A-A8C4-C4E05773B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Airframe Ice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BC25780-6705-D541-8B87-61BB8FE75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Limitations on Certification for Flight in Icing Conditions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approach into ice, or if unable to remove ice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 use of hot plate windshield for landing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around/balked landing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A4E496E-3470-CE41-AB6B-34E2E87D8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NOAA Aviation Symposium February 2019</a:t>
            </a:r>
          </a:p>
        </p:txBody>
      </p:sp>
    </p:spTree>
    <p:extLst>
      <p:ext uri="{BB962C8B-B14F-4D97-AF65-F5344CB8AC3E}">
        <p14:creationId xmlns:p14="http://schemas.microsoft.com/office/powerpoint/2010/main" val="348400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280D76-F8B9-7540-98D6-6493374D1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4" y="5454386"/>
            <a:ext cx="809192" cy="99389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C7DA0BA-021B-514A-A8C4-C4E05773B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Aviation Weather Hazards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BC25780-6705-D541-8B87-61BB8FE75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Thunderstorms</a:t>
            </a:r>
          </a:p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Turbulence</a:t>
            </a:r>
          </a:p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 Visibility</a:t>
            </a:r>
          </a:p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Airframe Ice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A4E496E-3470-CE41-AB6B-34E2E87D8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NOAA Aviation Symposium February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ED79C1-8290-4DB4-A9D6-6D0202031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417" y="1870075"/>
            <a:ext cx="5300326" cy="285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8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337A9E-CACC-4544-BB46-E4FCDF6E9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385569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280D76-F8B9-7540-98D6-6493374D1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4" y="5454386"/>
            <a:ext cx="809192" cy="99389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C7DA0BA-021B-514A-A8C4-C4E05773B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127" y="712664"/>
            <a:ext cx="465759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the Weather Decision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A4E496E-3470-CE41-AB6B-34E2E87D8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NOAA Aviation Symposium February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01D4CC-2A61-479B-BD73-5C3F236D1BAA}"/>
              </a:ext>
            </a:extLst>
          </p:cNvPr>
          <p:cNvSpPr txBox="1"/>
          <p:nvPr/>
        </p:nvSpPr>
        <p:spPr>
          <a:xfrm>
            <a:off x="709127" y="2481943"/>
            <a:ext cx="47395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Expectations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Self-imposed time pressures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Aircraft limitations</a:t>
            </a:r>
          </a:p>
        </p:txBody>
      </p:sp>
    </p:spTree>
    <p:extLst>
      <p:ext uri="{BB962C8B-B14F-4D97-AF65-F5344CB8AC3E}">
        <p14:creationId xmlns:p14="http://schemas.microsoft.com/office/powerpoint/2010/main" val="1713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E361BC-94F9-414B-B009-94C79E09D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NOAA Aviation Symposium February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D696E2-FA11-2549-80DD-A9150C4AE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0"/>
            <a:ext cx="788617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7D10C6-1252-B44D-95EC-A2AD1C30230A}"/>
              </a:ext>
            </a:extLst>
          </p:cNvPr>
          <p:cNvSpPr txBox="1"/>
          <p:nvPr/>
        </p:nvSpPr>
        <p:spPr>
          <a:xfrm>
            <a:off x="296563" y="1359243"/>
            <a:ext cx="424840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www.mastery.flight.training.com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900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99DF5D-8A92-7841-AA01-AEC564AE8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NOAA Aviation Symposium February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6F77ED-B5DE-2347-98BA-52BDC2ADD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334" y="-245282"/>
            <a:ext cx="13006009" cy="79510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B36F88-7B0E-314C-866D-C28460B88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4" y="5454386"/>
            <a:ext cx="809192" cy="9938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4CFE2DD-000F-194E-9317-378003D88DB4}"/>
              </a:ext>
            </a:extLst>
          </p:cNvPr>
          <p:cNvSpPr txBox="1">
            <a:spLocks/>
          </p:cNvSpPr>
          <p:nvPr/>
        </p:nvSpPr>
        <p:spPr>
          <a:xfrm>
            <a:off x="1524000" y="162243"/>
            <a:ext cx="10302240" cy="2387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Decision Points:</a:t>
            </a:r>
            <a:b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Lessons from Local Weather Accidents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DBE74C0-4E79-4D41-8F2F-E37B7B2DFEC3}"/>
              </a:ext>
            </a:extLst>
          </p:cNvPr>
          <p:cNvSpPr txBox="1">
            <a:spLocks/>
          </p:cNvSpPr>
          <p:nvPr/>
        </p:nvSpPr>
        <p:spPr>
          <a:xfrm>
            <a:off x="2407920" y="5893594"/>
            <a:ext cx="9144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Thomas P. Turner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Executive Director, ABS Air Safety Foundation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737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EEF11F-8679-B94D-B595-D3D7A1FA2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588" y="-15727"/>
            <a:ext cx="12395426" cy="69880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280D76-F8B9-7540-98D6-6493374D1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4" y="5454386"/>
            <a:ext cx="809192" cy="99389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C7DA0BA-021B-514A-A8C4-C4E05773B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Thunderstorms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A4E496E-3470-CE41-AB6B-34E2E87D8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NOAA Aviation Symposium February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496C3C-6B53-5B47-9E2A-837D12B14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598661"/>
            <a:ext cx="5711200" cy="23526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3C2696-4CF7-EA4F-A6B4-466E5FF48582}"/>
              </a:ext>
            </a:extLst>
          </p:cNvPr>
          <p:cNvSpPr txBox="1"/>
          <p:nvPr/>
        </p:nvSpPr>
        <p:spPr>
          <a:xfrm>
            <a:off x="838200" y="1690688"/>
            <a:ext cx="4655249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7, 1994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Beech A36 Bonanza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Wichita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Jabara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Airport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fatalities, one 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“serious” injury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Aircraft destroyed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NTSB CHI94FA222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474431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BC211F-9EE8-0645-A113-EA8F1F5C8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11868"/>
            <a:ext cx="12271872" cy="712813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A994A4-1D31-D843-ACF9-C7B58B294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Aviation Symposium February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8138A1-B36C-8845-AC5E-80FE659D2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4" y="5454386"/>
            <a:ext cx="809192" cy="99389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DD5EC7-D569-664A-8948-2C8040695D30}"/>
              </a:ext>
            </a:extLst>
          </p:cNvPr>
          <p:cNvCxnSpPr>
            <a:cxnSpLocks/>
          </p:cNvCxnSpPr>
          <p:nvPr/>
        </p:nvCxnSpPr>
        <p:spPr>
          <a:xfrm flipH="1" flipV="1">
            <a:off x="509774" y="2889504"/>
            <a:ext cx="11060434" cy="1996905"/>
          </a:xfrm>
          <a:prstGeom prst="line">
            <a:avLst/>
          </a:prstGeom>
          <a:ln w="57150">
            <a:solidFill>
              <a:srgbClr val="C325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14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2FC5C5-AD84-B245-B2DA-914995A0D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9936"/>
            <a:ext cx="12259144" cy="776037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92E259-B978-3D42-B193-65A9B6EA9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NOAA Aviation Symposium February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E91720-DBD9-E645-9BBA-4C98C8152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4" y="5454386"/>
            <a:ext cx="809192" cy="993899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4CD7D50-B344-4CF4-8353-9975FB05620E}"/>
              </a:ext>
            </a:extLst>
          </p:cNvPr>
          <p:cNvSpPr/>
          <p:nvPr/>
        </p:nvSpPr>
        <p:spPr>
          <a:xfrm>
            <a:off x="1474237" y="-798660"/>
            <a:ext cx="9666514" cy="5529280"/>
          </a:xfrm>
          <a:custGeom>
            <a:avLst/>
            <a:gdLst>
              <a:gd name="connsiteX0" fmla="*/ 9666514 w 9666514"/>
              <a:gd name="connsiteY0" fmla="*/ 238823 h 5529280"/>
              <a:gd name="connsiteX1" fmla="*/ 9647853 w 9666514"/>
              <a:gd name="connsiteY1" fmla="*/ 341460 h 5529280"/>
              <a:gd name="connsiteX2" fmla="*/ 9629192 w 9666514"/>
              <a:gd name="connsiteY2" fmla="*/ 397444 h 5529280"/>
              <a:gd name="connsiteX3" fmla="*/ 9610531 w 9666514"/>
              <a:gd name="connsiteY3" fmla="*/ 472088 h 5529280"/>
              <a:gd name="connsiteX4" fmla="*/ 9591869 w 9666514"/>
              <a:gd name="connsiteY4" fmla="*/ 490750 h 5529280"/>
              <a:gd name="connsiteX5" fmla="*/ 9526555 w 9666514"/>
              <a:gd name="connsiteY5" fmla="*/ 584056 h 5529280"/>
              <a:gd name="connsiteX6" fmla="*/ 9507894 w 9666514"/>
              <a:gd name="connsiteY6" fmla="*/ 612048 h 5529280"/>
              <a:gd name="connsiteX7" fmla="*/ 9489233 w 9666514"/>
              <a:gd name="connsiteY7" fmla="*/ 640039 h 5529280"/>
              <a:gd name="connsiteX8" fmla="*/ 9479902 w 9666514"/>
              <a:gd name="connsiteY8" fmla="*/ 668031 h 5529280"/>
              <a:gd name="connsiteX9" fmla="*/ 9461241 w 9666514"/>
              <a:gd name="connsiteY9" fmla="*/ 686693 h 5529280"/>
              <a:gd name="connsiteX10" fmla="*/ 9423918 w 9666514"/>
              <a:gd name="connsiteY10" fmla="*/ 742676 h 5529280"/>
              <a:gd name="connsiteX11" fmla="*/ 9358604 w 9666514"/>
              <a:gd name="connsiteY11" fmla="*/ 807990 h 5529280"/>
              <a:gd name="connsiteX12" fmla="*/ 9321282 w 9666514"/>
              <a:gd name="connsiteY12" fmla="*/ 873305 h 5529280"/>
              <a:gd name="connsiteX13" fmla="*/ 9293290 w 9666514"/>
              <a:gd name="connsiteY13" fmla="*/ 901297 h 5529280"/>
              <a:gd name="connsiteX14" fmla="*/ 9227975 w 9666514"/>
              <a:gd name="connsiteY14" fmla="*/ 975941 h 5529280"/>
              <a:gd name="connsiteX15" fmla="*/ 9199984 w 9666514"/>
              <a:gd name="connsiteY15" fmla="*/ 994603 h 5529280"/>
              <a:gd name="connsiteX16" fmla="*/ 9125339 w 9666514"/>
              <a:gd name="connsiteY16" fmla="*/ 1069248 h 5529280"/>
              <a:gd name="connsiteX17" fmla="*/ 9106677 w 9666514"/>
              <a:gd name="connsiteY17" fmla="*/ 1087909 h 5529280"/>
              <a:gd name="connsiteX18" fmla="*/ 9088016 w 9666514"/>
              <a:gd name="connsiteY18" fmla="*/ 1125231 h 5529280"/>
              <a:gd name="connsiteX19" fmla="*/ 9069355 w 9666514"/>
              <a:gd name="connsiteY19" fmla="*/ 1153223 h 5529280"/>
              <a:gd name="connsiteX20" fmla="*/ 9060024 w 9666514"/>
              <a:gd name="connsiteY20" fmla="*/ 1190546 h 5529280"/>
              <a:gd name="connsiteX21" fmla="*/ 8994710 w 9666514"/>
              <a:gd name="connsiteY21" fmla="*/ 1255860 h 5529280"/>
              <a:gd name="connsiteX22" fmla="*/ 8957388 w 9666514"/>
              <a:gd name="connsiteY22" fmla="*/ 1311844 h 5529280"/>
              <a:gd name="connsiteX23" fmla="*/ 8938726 w 9666514"/>
              <a:gd name="connsiteY23" fmla="*/ 1330505 h 5529280"/>
              <a:gd name="connsiteX24" fmla="*/ 8920065 w 9666514"/>
              <a:gd name="connsiteY24" fmla="*/ 1358497 h 5529280"/>
              <a:gd name="connsiteX25" fmla="*/ 8864082 w 9666514"/>
              <a:gd name="connsiteY25" fmla="*/ 1414480 h 5529280"/>
              <a:gd name="connsiteX26" fmla="*/ 8826759 w 9666514"/>
              <a:gd name="connsiteY26" fmla="*/ 1461133 h 5529280"/>
              <a:gd name="connsiteX27" fmla="*/ 8808098 w 9666514"/>
              <a:gd name="connsiteY27" fmla="*/ 1489125 h 5529280"/>
              <a:gd name="connsiteX28" fmla="*/ 8752114 w 9666514"/>
              <a:gd name="connsiteY28" fmla="*/ 1545109 h 5529280"/>
              <a:gd name="connsiteX29" fmla="*/ 8686800 w 9666514"/>
              <a:gd name="connsiteY29" fmla="*/ 1610423 h 5529280"/>
              <a:gd name="connsiteX30" fmla="*/ 8658808 w 9666514"/>
              <a:gd name="connsiteY30" fmla="*/ 1638415 h 5529280"/>
              <a:gd name="connsiteX31" fmla="*/ 8612155 w 9666514"/>
              <a:gd name="connsiteY31" fmla="*/ 1685068 h 5529280"/>
              <a:gd name="connsiteX32" fmla="*/ 8565502 w 9666514"/>
              <a:gd name="connsiteY32" fmla="*/ 1741052 h 5529280"/>
              <a:gd name="connsiteX33" fmla="*/ 8537510 w 9666514"/>
              <a:gd name="connsiteY33" fmla="*/ 1759713 h 5529280"/>
              <a:gd name="connsiteX34" fmla="*/ 8481526 w 9666514"/>
              <a:gd name="connsiteY34" fmla="*/ 1806366 h 5529280"/>
              <a:gd name="connsiteX35" fmla="*/ 8416212 w 9666514"/>
              <a:gd name="connsiteY35" fmla="*/ 1890341 h 5529280"/>
              <a:gd name="connsiteX36" fmla="*/ 8369559 w 9666514"/>
              <a:gd name="connsiteY36" fmla="*/ 1946325 h 5529280"/>
              <a:gd name="connsiteX37" fmla="*/ 8350898 w 9666514"/>
              <a:gd name="connsiteY37" fmla="*/ 1974317 h 5529280"/>
              <a:gd name="connsiteX38" fmla="*/ 8294914 w 9666514"/>
              <a:gd name="connsiteY38" fmla="*/ 2030301 h 5529280"/>
              <a:gd name="connsiteX39" fmla="*/ 8238931 w 9666514"/>
              <a:gd name="connsiteY39" fmla="*/ 2104946 h 5529280"/>
              <a:gd name="connsiteX40" fmla="*/ 8201608 w 9666514"/>
              <a:gd name="connsiteY40" fmla="*/ 2160929 h 5529280"/>
              <a:gd name="connsiteX41" fmla="*/ 8192277 w 9666514"/>
              <a:gd name="connsiteY41" fmla="*/ 2188921 h 5529280"/>
              <a:gd name="connsiteX42" fmla="*/ 8154955 w 9666514"/>
              <a:gd name="connsiteY42" fmla="*/ 2244905 h 5529280"/>
              <a:gd name="connsiteX43" fmla="*/ 8117633 w 9666514"/>
              <a:gd name="connsiteY43" fmla="*/ 2300888 h 5529280"/>
              <a:gd name="connsiteX44" fmla="*/ 8098971 w 9666514"/>
              <a:gd name="connsiteY44" fmla="*/ 2328880 h 5529280"/>
              <a:gd name="connsiteX45" fmla="*/ 8061649 w 9666514"/>
              <a:gd name="connsiteY45" fmla="*/ 2375533 h 5529280"/>
              <a:gd name="connsiteX46" fmla="*/ 8024326 w 9666514"/>
              <a:gd name="connsiteY46" fmla="*/ 2422186 h 5529280"/>
              <a:gd name="connsiteX47" fmla="*/ 7977673 w 9666514"/>
              <a:gd name="connsiteY47" fmla="*/ 2478170 h 5529280"/>
              <a:gd name="connsiteX48" fmla="*/ 7968343 w 9666514"/>
              <a:gd name="connsiteY48" fmla="*/ 2515493 h 5529280"/>
              <a:gd name="connsiteX49" fmla="*/ 7912359 w 9666514"/>
              <a:gd name="connsiteY49" fmla="*/ 2608799 h 5529280"/>
              <a:gd name="connsiteX50" fmla="*/ 7856375 w 9666514"/>
              <a:gd name="connsiteY50" fmla="*/ 2664782 h 5529280"/>
              <a:gd name="connsiteX51" fmla="*/ 7828384 w 9666514"/>
              <a:gd name="connsiteY51" fmla="*/ 2692774 h 5529280"/>
              <a:gd name="connsiteX52" fmla="*/ 7772400 w 9666514"/>
              <a:gd name="connsiteY52" fmla="*/ 2767419 h 5529280"/>
              <a:gd name="connsiteX53" fmla="*/ 7697755 w 9666514"/>
              <a:gd name="connsiteY53" fmla="*/ 2879386 h 5529280"/>
              <a:gd name="connsiteX54" fmla="*/ 7660433 w 9666514"/>
              <a:gd name="connsiteY54" fmla="*/ 2935370 h 5529280"/>
              <a:gd name="connsiteX55" fmla="*/ 7651102 w 9666514"/>
              <a:gd name="connsiteY55" fmla="*/ 2963362 h 5529280"/>
              <a:gd name="connsiteX56" fmla="*/ 7623110 w 9666514"/>
              <a:gd name="connsiteY56" fmla="*/ 2982023 h 5529280"/>
              <a:gd name="connsiteX57" fmla="*/ 7595118 w 9666514"/>
              <a:gd name="connsiteY57" fmla="*/ 3010015 h 5529280"/>
              <a:gd name="connsiteX58" fmla="*/ 7567126 w 9666514"/>
              <a:gd name="connsiteY58" fmla="*/ 3028676 h 5529280"/>
              <a:gd name="connsiteX59" fmla="*/ 7511143 w 9666514"/>
              <a:gd name="connsiteY59" fmla="*/ 3084660 h 5529280"/>
              <a:gd name="connsiteX60" fmla="*/ 7417837 w 9666514"/>
              <a:gd name="connsiteY60" fmla="*/ 3168635 h 5529280"/>
              <a:gd name="connsiteX61" fmla="*/ 7389845 w 9666514"/>
              <a:gd name="connsiteY61" fmla="*/ 3196627 h 5529280"/>
              <a:gd name="connsiteX62" fmla="*/ 7352522 w 9666514"/>
              <a:gd name="connsiteY62" fmla="*/ 3233950 h 5529280"/>
              <a:gd name="connsiteX63" fmla="*/ 7343192 w 9666514"/>
              <a:gd name="connsiteY63" fmla="*/ 3261941 h 5529280"/>
              <a:gd name="connsiteX64" fmla="*/ 7324531 w 9666514"/>
              <a:gd name="connsiteY64" fmla="*/ 3280603 h 5529280"/>
              <a:gd name="connsiteX65" fmla="*/ 7305869 w 9666514"/>
              <a:gd name="connsiteY65" fmla="*/ 3308595 h 5529280"/>
              <a:gd name="connsiteX66" fmla="*/ 7277877 w 9666514"/>
              <a:gd name="connsiteY66" fmla="*/ 3345917 h 5529280"/>
              <a:gd name="connsiteX67" fmla="*/ 7231224 w 9666514"/>
              <a:gd name="connsiteY67" fmla="*/ 3411231 h 5529280"/>
              <a:gd name="connsiteX68" fmla="*/ 7184571 w 9666514"/>
              <a:gd name="connsiteY68" fmla="*/ 3495207 h 5529280"/>
              <a:gd name="connsiteX69" fmla="*/ 7156580 w 9666514"/>
              <a:gd name="connsiteY69" fmla="*/ 3513868 h 5529280"/>
              <a:gd name="connsiteX70" fmla="*/ 7128588 w 9666514"/>
              <a:gd name="connsiteY70" fmla="*/ 3569852 h 5529280"/>
              <a:gd name="connsiteX71" fmla="*/ 7081935 w 9666514"/>
              <a:gd name="connsiteY71" fmla="*/ 3625835 h 5529280"/>
              <a:gd name="connsiteX72" fmla="*/ 7044612 w 9666514"/>
              <a:gd name="connsiteY72" fmla="*/ 3672488 h 5529280"/>
              <a:gd name="connsiteX73" fmla="*/ 6988628 w 9666514"/>
              <a:gd name="connsiteY73" fmla="*/ 3728472 h 5529280"/>
              <a:gd name="connsiteX74" fmla="*/ 6960637 w 9666514"/>
              <a:gd name="connsiteY74" fmla="*/ 3756464 h 5529280"/>
              <a:gd name="connsiteX75" fmla="*/ 6932645 w 9666514"/>
              <a:gd name="connsiteY75" fmla="*/ 3775125 h 5529280"/>
              <a:gd name="connsiteX76" fmla="*/ 6876661 w 9666514"/>
              <a:gd name="connsiteY76" fmla="*/ 3831109 h 5529280"/>
              <a:gd name="connsiteX77" fmla="*/ 6848669 w 9666514"/>
              <a:gd name="connsiteY77" fmla="*/ 3849770 h 5529280"/>
              <a:gd name="connsiteX78" fmla="*/ 6792686 w 9666514"/>
              <a:gd name="connsiteY78" fmla="*/ 3905754 h 5529280"/>
              <a:gd name="connsiteX79" fmla="*/ 6764694 w 9666514"/>
              <a:gd name="connsiteY79" fmla="*/ 3933746 h 5529280"/>
              <a:gd name="connsiteX80" fmla="*/ 6690049 w 9666514"/>
              <a:gd name="connsiteY80" fmla="*/ 3989729 h 5529280"/>
              <a:gd name="connsiteX81" fmla="*/ 6634065 w 9666514"/>
              <a:gd name="connsiteY81" fmla="*/ 4027052 h 5529280"/>
              <a:gd name="connsiteX82" fmla="*/ 6606073 w 9666514"/>
              <a:gd name="connsiteY82" fmla="*/ 4055044 h 5529280"/>
              <a:gd name="connsiteX83" fmla="*/ 6559420 w 9666514"/>
              <a:gd name="connsiteY83" fmla="*/ 4111027 h 5529280"/>
              <a:gd name="connsiteX84" fmla="*/ 6531428 w 9666514"/>
              <a:gd name="connsiteY84" fmla="*/ 4129688 h 5529280"/>
              <a:gd name="connsiteX85" fmla="*/ 6447453 w 9666514"/>
              <a:gd name="connsiteY85" fmla="*/ 4195003 h 5529280"/>
              <a:gd name="connsiteX86" fmla="*/ 6055567 w 9666514"/>
              <a:gd name="connsiteY86" fmla="*/ 4213664 h 5529280"/>
              <a:gd name="connsiteX87" fmla="*/ 5887616 w 9666514"/>
              <a:gd name="connsiteY87" fmla="*/ 4241656 h 5529280"/>
              <a:gd name="connsiteX88" fmla="*/ 5859624 w 9666514"/>
              <a:gd name="connsiteY88" fmla="*/ 4250986 h 5529280"/>
              <a:gd name="connsiteX89" fmla="*/ 5766318 w 9666514"/>
              <a:gd name="connsiteY89" fmla="*/ 4269648 h 5529280"/>
              <a:gd name="connsiteX90" fmla="*/ 5728996 w 9666514"/>
              <a:gd name="connsiteY90" fmla="*/ 4278978 h 5529280"/>
              <a:gd name="connsiteX91" fmla="*/ 5663682 w 9666514"/>
              <a:gd name="connsiteY91" fmla="*/ 4316301 h 5529280"/>
              <a:gd name="connsiteX92" fmla="*/ 5495731 w 9666514"/>
              <a:gd name="connsiteY92" fmla="*/ 4353623 h 5529280"/>
              <a:gd name="connsiteX93" fmla="*/ 5299788 w 9666514"/>
              <a:gd name="connsiteY93" fmla="*/ 4409607 h 5529280"/>
              <a:gd name="connsiteX94" fmla="*/ 5206482 w 9666514"/>
              <a:gd name="connsiteY94" fmla="*/ 4465590 h 5529280"/>
              <a:gd name="connsiteX95" fmla="*/ 5094514 w 9666514"/>
              <a:gd name="connsiteY95" fmla="*/ 4521574 h 5529280"/>
              <a:gd name="connsiteX96" fmla="*/ 4991877 w 9666514"/>
              <a:gd name="connsiteY96" fmla="*/ 4586888 h 5529280"/>
              <a:gd name="connsiteX97" fmla="*/ 4954555 w 9666514"/>
              <a:gd name="connsiteY97" fmla="*/ 4614880 h 5529280"/>
              <a:gd name="connsiteX98" fmla="*/ 4870580 w 9666514"/>
              <a:gd name="connsiteY98" fmla="*/ 4633541 h 5529280"/>
              <a:gd name="connsiteX99" fmla="*/ 4767943 w 9666514"/>
              <a:gd name="connsiteY99" fmla="*/ 4661533 h 5529280"/>
              <a:gd name="connsiteX100" fmla="*/ 4683967 w 9666514"/>
              <a:gd name="connsiteY100" fmla="*/ 4670864 h 5529280"/>
              <a:gd name="connsiteX101" fmla="*/ 4618653 w 9666514"/>
              <a:gd name="connsiteY101" fmla="*/ 4689525 h 5529280"/>
              <a:gd name="connsiteX102" fmla="*/ 4572000 w 9666514"/>
              <a:gd name="connsiteY102" fmla="*/ 4717517 h 5529280"/>
              <a:gd name="connsiteX103" fmla="*/ 4497355 w 9666514"/>
              <a:gd name="connsiteY103" fmla="*/ 4792162 h 5529280"/>
              <a:gd name="connsiteX104" fmla="*/ 4394718 w 9666514"/>
              <a:gd name="connsiteY104" fmla="*/ 4838815 h 5529280"/>
              <a:gd name="connsiteX105" fmla="*/ 4357396 w 9666514"/>
              <a:gd name="connsiteY105" fmla="*/ 4857476 h 5529280"/>
              <a:gd name="connsiteX106" fmla="*/ 4273420 w 9666514"/>
              <a:gd name="connsiteY106" fmla="*/ 4922790 h 5529280"/>
              <a:gd name="connsiteX107" fmla="*/ 4236098 w 9666514"/>
              <a:gd name="connsiteY107" fmla="*/ 4941452 h 5529280"/>
              <a:gd name="connsiteX108" fmla="*/ 4208106 w 9666514"/>
              <a:gd name="connsiteY108" fmla="*/ 4950782 h 5529280"/>
              <a:gd name="connsiteX109" fmla="*/ 4133461 w 9666514"/>
              <a:gd name="connsiteY109" fmla="*/ 4988105 h 5529280"/>
              <a:gd name="connsiteX110" fmla="*/ 4058816 w 9666514"/>
              <a:gd name="connsiteY110" fmla="*/ 5006766 h 5529280"/>
              <a:gd name="connsiteX111" fmla="*/ 4002833 w 9666514"/>
              <a:gd name="connsiteY111" fmla="*/ 5044088 h 5529280"/>
              <a:gd name="connsiteX112" fmla="*/ 3937518 w 9666514"/>
              <a:gd name="connsiteY112" fmla="*/ 5062750 h 5529280"/>
              <a:gd name="connsiteX113" fmla="*/ 3853543 w 9666514"/>
              <a:gd name="connsiteY113" fmla="*/ 5109403 h 5529280"/>
              <a:gd name="connsiteX114" fmla="*/ 3788228 w 9666514"/>
              <a:gd name="connsiteY114" fmla="*/ 5146725 h 5529280"/>
              <a:gd name="connsiteX115" fmla="*/ 3760237 w 9666514"/>
              <a:gd name="connsiteY115" fmla="*/ 5165386 h 5529280"/>
              <a:gd name="connsiteX116" fmla="*/ 3732245 w 9666514"/>
              <a:gd name="connsiteY116" fmla="*/ 5174717 h 5529280"/>
              <a:gd name="connsiteX117" fmla="*/ 3676261 w 9666514"/>
              <a:gd name="connsiteY117" fmla="*/ 5212039 h 5529280"/>
              <a:gd name="connsiteX118" fmla="*/ 3610947 w 9666514"/>
              <a:gd name="connsiteY118" fmla="*/ 5240031 h 5529280"/>
              <a:gd name="connsiteX119" fmla="*/ 3582955 w 9666514"/>
              <a:gd name="connsiteY119" fmla="*/ 5249362 h 5529280"/>
              <a:gd name="connsiteX120" fmla="*/ 3536302 w 9666514"/>
              <a:gd name="connsiteY120" fmla="*/ 5268023 h 5529280"/>
              <a:gd name="connsiteX121" fmla="*/ 3442996 w 9666514"/>
              <a:gd name="connsiteY121" fmla="*/ 5296015 h 5529280"/>
              <a:gd name="connsiteX122" fmla="*/ 3387012 w 9666514"/>
              <a:gd name="connsiteY122" fmla="*/ 5314676 h 5529280"/>
              <a:gd name="connsiteX123" fmla="*/ 3125755 w 9666514"/>
              <a:gd name="connsiteY123" fmla="*/ 5324007 h 5529280"/>
              <a:gd name="connsiteX124" fmla="*/ 3097763 w 9666514"/>
              <a:gd name="connsiteY124" fmla="*/ 5333337 h 5529280"/>
              <a:gd name="connsiteX125" fmla="*/ 3041780 w 9666514"/>
              <a:gd name="connsiteY125" fmla="*/ 5342668 h 5529280"/>
              <a:gd name="connsiteX126" fmla="*/ 3004457 w 9666514"/>
              <a:gd name="connsiteY126" fmla="*/ 5361329 h 5529280"/>
              <a:gd name="connsiteX127" fmla="*/ 2911151 w 9666514"/>
              <a:gd name="connsiteY127" fmla="*/ 5389321 h 5529280"/>
              <a:gd name="connsiteX128" fmla="*/ 2836506 w 9666514"/>
              <a:gd name="connsiteY128" fmla="*/ 5426644 h 5529280"/>
              <a:gd name="connsiteX129" fmla="*/ 2771192 w 9666514"/>
              <a:gd name="connsiteY129" fmla="*/ 5473297 h 5529280"/>
              <a:gd name="connsiteX130" fmla="*/ 2724539 w 9666514"/>
              <a:gd name="connsiteY130" fmla="*/ 5482627 h 5529280"/>
              <a:gd name="connsiteX131" fmla="*/ 2696547 w 9666514"/>
              <a:gd name="connsiteY131" fmla="*/ 5501288 h 5529280"/>
              <a:gd name="connsiteX132" fmla="*/ 2659224 w 9666514"/>
              <a:gd name="connsiteY132" fmla="*/ 5510619 h 5529280"/>
              <a:gd name="connsiteX133" fmla="*/ 2575249 w 9666514"/>
              <a:gd name="connsiteY133" fmla="*/ 5529280 h 5529280"/>
              <a:gd name="connsiteX134" fmla="*/ 2444620 w 9666514"/>
              <a:gd name="connsiteY134" fmla="*/ 5519950 h 5529280"/>
              <a:gd name="connsiteX135" fmla="*/ 2360645 w 9666514"/>
              <a:gd name="connsiteY135" fmla="*/ 5510619 h 5529280"/>
              <a:gd name="connsiteX136" fmla="*/ 2248677 w 9666514"/>
              <a:gd name="connsiteY136" fmla="*/ 5501288 h 5529280"/>
              <a:gd name="connsiteX137" fmla="*/ 2174033 w 9666514"/>
              <a:gd name="connsiteY137" fmla="*/ 5482627 h 5529280"/>
              <a:gd name="connsiteX138" fmla="*/ 2146041 w 9666514"/>
              <a:gd name="connsiteY138" fmla="*/ 5463966 h 5529280"/>
              <a:gd name="connsiteX139" fmla="*/ 2080726 w 9666514"/>
              <a:gd name="connsiteY139" fmla="*/ 5435974 h 5529280"/>
              <a:gd name="connsiteX140" fmla="*/ 2024743 w 9666514"/>
              <a:gd name="connsiteY140" fmla="*/ 5407982 h 5529280"/>
              <a:gd name="connsiteX141" fmla="*/ 1987420 w 9666514"/>
              <a:gd name="connsiteY141" fmla="*/ 5398652 h 5529280"/>
              <a:gd name="connsiteX142" fmla="*/ 1959428 w 9666514"/>
              <a:gd name="connsiteY142" fmla="*/ 5389321 h 5529280"/>
              <a:gd name="connsiteX143" fmla="*/ 1791477 w 9666514"/>
              <a:gd name="connsiteY143" fmla="*/ 5370660 h 5529280"/>
              <a:gd name="connsiteX144" fmla="*/ 1744824 w 9666514"/>
              <a:gd name="connsiteY144" fmla="*/ 5351999 h 5529280"/>
              <a:gd name="connsiteX145" fmla="*/ 1716833 w 9666514"/>
              <a:gd name="connsiteY145" fmla="*/ 5342668 h 5529280"/>
              <a:gd name="connsiteX146" fmla="*/ 1651518 w 9666514"/>
              <a:gd name="connsiteY146" fmla="*/ 5305346 h 5529280"/>
              <a:gd name="connsiteX147" fmla="*/ 1595535 w 9666514"/>
              <a:gd name="connsiteY147" fmla="*/ 5277354 h 5529280"/>
              <a:gd name="connsiteX148" fmla="*/ 1567543 w 9666514"/>
              <a:gd name="connsiteY148" fmla="*/ 5249362 h 5529280"/>
              <a:gd name="connsiteX149" fmla="*/ 1483567 w 9666514"/>
              <a:gd name="connsiteY149" fmla="*/ 5184048 h 5529280"/>
              <a:gd name="connsiteX150" fmla="*/ 1436914 w 9666514"/>
              <a:gd name="connsiteY150" fmla="*/ 5128064 h 5529280"/>
              <a:gd name="connsiteX151" fmla="*/ 1408922 w 9666514"/>
              <a:gd name="connsiteY151" fmla="*/ 5109403 h 5529280"/>
              <a:gd name="connsiteX152" fmla="*/ 1362269 w 9666514"/>
              <a:gd name="connsiteY152" fmla="*/ 5053419 h 5529280"/>
              <a:gd name="connsiteX153" fmla="*/ 1324947 w 9666514"/>
              <a:gd name="connsiteY153" fmla="*/ 5025427 h 5529280"/>
              <a:gd name="connsiteX154" fmla="*/ 1268963 w 9666514"/>
              <a:gd name="connsiteY154" fmla="*/ 4950782 h 5529280"/>
              <a:gd name="connsiteX155" fmla="*/ 1231641 w 9666514"/>
              <a:gd name="connsiteY155" fmla="*/ 4894799 h 5529280"/>
              <a:gd name="connsiteX156" fmla="*/ 1194318 w 9666514"/>
              <a:gd name="connsiteY156" fmla="*/ 4857476 h 5529280"/>
              <a:gd name="connsiteX157" fmla="*/ 1166326 w 9666514"/>
              <a:gd name="connsiteY157" fmla="*/ 4829484 h 5529280"/>
              <a:gd name="connsiteX158" fmla="*/ 1101012 w 9666514"/>
              <a:gd name="connsiteY158" fmla="*/ 4754839 h 5529280"/>
              <a:gd name="connsiteX159" fmla="*/ 1054359 w 9666514"/>
              <a:gd name="connsiteY159" fmla="*/ 4717517 h 5529280"/>
              <a:gd name="connsiteX160" fmla="*/ 1026367 w 9666514"/>
              <a:gd name="connsiteY160" fmla="*/ 4689525 h 5529280"/>
              <a:gd name="connsiteX161" fmla="*/ 942392 w 9666514"/>
              <a:gd name="connsiteY161" fmla="*/ 4624211 h 5529280"/>
              <a:gd name="connsiteX162" fmla="*/ 914400 w 9666514"/>
              <a:gd name="connsiteY162" fmla="*/ 4586888 h 5529280"/>
              <a:gd name="connsiteX163" fmla="*/ 886408 w 9666514"/>
              <a:gd name="connsiteY163" fmla="*/ 4558897 h 5529280"/>
              <a:gd name="connsiteX164" fmla="*/ 839755 w 9666514"/>
              <a:gd name="connsiteY164" fmla="*/ 4512244 h 5529280"/>
              <a:gd name="connsiteX165" fmla="*/ 793102 w 9666514"/>
              <a:gd name="connsiteY165" fmla="*/ 4428268 h 5529280"/>
              <a:gd name="connsiteX166" fmla="*/ 765110 w 9666514"/>
              <a:gd name="connsiteY166" fmla="*/ 4390946 h 5529280"/>
              <a:gd name="connsiteX167" fmla="*/ 737118 w 9666514"/>
              <a:gd name="connsiteY167" fmla="*/ 4316301 h 5529280"/>
              <a:gd name="connsiteX168" fmla="*/ 718457 w 9666514"/>
              <a:gd name="connsiteY168" fmla="*/ 4297639 h 5529280"/>
              <a:gd name="connsiteX169" fmla="*/ 671804 w 9666514"/>
              <a:gd name="connsiteY169" fmla="*/ 4232325 h 5529280"/>
              <a:gd name="connsiteX170" fmla="*/ 643812 w 9666514"/>
              <a:gd name="connsiteY170" fmla="*/ 4204333 h 5529280"/>
              <a:gd name="connsiteX171" fmla="*/ 615820 w 9666514"/>
              <a:gd name="connsiteY171" fmla="*/ 4167011 h 5529280"/>
              <a:gd name="connsiteX172" fmla="*/ 541175 w 9666514"/>
              <a:gd name="connsiteY172" fmla="*/ 4092366 h 5529280"/>
              <a:gd name="connsiteX173" fmla="*/ 513184 w 9666514"/>
              <a:gd name="connsiteY173" fmla="*/ 4027052 h 5529280"/>
              <a:gd name="connsiteX174" fmla="*/ 466531 w 9666514"/>
              <a:gd name="connsiteY174" fmla="*/ 3961737 h 5529280"/>
              <a:gd name="connsiteX175" fmla="*/ 447869 w 9666514"/>
              <a:gd name="connsiteY175" fmla="*/ 3905754 h 5529280"/>
              <a:gd name="connsiteX176" fmla="*/ 419877 w 9666514"/>
              <a:gd name="connsiteY176" fmla="*/ 3803117 h 5529280"/>
              <a:gd name="connsiteX177" fmla="*/ 410547 w 9666514"/>
              <a:gd name="connsiteY177" fmla="*/ 3775125 h 5529280"/>
              <a:gd name="connsiteX178" fmla="*/ 391886 w 9666514"/>
              <a:gd name="connsiteY178" fmla="*/ 3644497 h 5529280"/>
              <a:gd name="connsiteX179" fmla="*/ 382555 w 9666514"/>
              <a:gd name="connsiteY179" fmla="*/ 3616505 h 5529280"/>
              <a:gd name="connsiteX180" fmla="*/ 317241 w 9666514"/>
              <a:gd name="connsiteY180" fmla="*/ 3551190 h 5529280"/>
              <a:gd name="connsiteX181" fmla="*/ 289249 w 9666514"/>
              <a:gd name="connsiteY181" fmla="*/ 3504537 h 5529280"/>
              <a:gd name="connsiteX182" fmla="*/ 251926 w 9666514"/>
              <a:gd name="connsiteY182" fmla="*/ 3457884 h 5529280"/>
              <a:gd name="connsiteX183" fmla="*/ 233265 w 9666514"/>
              <a:gd name="connsiteY183" fmla="*/ 3429893 h 5529280"/>
              <a:gd name="connsiteX184" fmla="*/ 186612 w 9666514"/>
              <a:gd name="connsiteY184" fmla="*/ 3364578 h 5529280"/>
              <a:gd name="connsiteX185" fmla="*/ 205273 w 9666514"/>
              <a:gd name="connsiteY185" fmla="*/ 3327256 h 5529280"/>
              <a:gd name="connsiteX186" fmla="*/ 158620 w 9666514"/>
              <a:gd name="connsiteY186" fmla="*/ 3280603 h 5529280"/>
              <a:gd name="connsiteX187" fmla="*/ 139959 w 9666514"/>
              <a:gd name="connsiteY187" fmla="*/ 3252611 h 5529280"/>
              <a:gd name="connsiteX188" fmla="*/ 111967 w 9666514"/>
              <a:gd name="connsiteY188" fmla="*/ 3215288 h 5529280"/>
              <a:gd name="connsiteX189" fmla="*/ 74645 w 9666514"/>
              <a:gd name="connsiteY189" fmla="*/ 3159305 h 5529280"/>
              <a:gd name="connsiteX190" fmla="*/ 55984 w 9666514"/>
              <a:gd name="connsiteY190" fmla="*/ 3084660 h 5529280"/>
              <a:gd name="connsiteX191" fmla="*/ 37322 w 9666514"/>
              <a:gd name="connsiteY191" fmla="*/ 3010015 h 5529280"/>
              <a:gd name="connsiteX192" fmla="*/ 46653 w 9666514"/>
              <a:gd name="connsiteY192" fmla="*/ 2618129 h 5529280"/>
              <a:gd name="connsiteX193" fmla="*/ 55984 w 9666514"/>
              <a:gd name="connsiteY193" fmla="*/ 2384864 h 5529280"/>
              <a:gd name="connsiteX194" fmla="*/ 93306 w 9666514"/>
              <a:gd name="connsiteY194" fmla="*/ 2291558 h 5529280"/>
              <a:gd name="connsiteX195" fmla="*/ 102637 w 9666514"/>
              <a:gd name="connsiteY195" fmla="*/ 2263566 h 5529280"/>
              <a:gd name="connsiteX196" fmla="*/ 130628 w 9666514"/>
              <a:gd name="connsiteY196" fmla="*/ 2216913 h 5529280"/>
              <a:gd name="connsiteX197" fmla="*/ 158620 w 9666514"/>
              <a:gd name="connsiteY197" fmla="*/ 2123607 h 5529280"/>
              <a:gd name="connsiteX198" fmla="*/ 167951 w 9666514"/>
              <a:gd name="connsiteY198" fmla="*/ 2076954 h 5529280"/>
              <a:gd name="connsiteX199" fmla="*/ 177282 w 9666514"/>
              <a:gd name="connsiteY199" fmla="*/ 2048962 h 5529280"/>
              <a:gd name="connsiteX200" fmla="*/ 177282 w 9666514"/>
              <a:gd name="connsiteY200" fmla="*/ 1657076 h 5529280"/>
              <a:gd name="connsiteX201" fmla="*/ 158620 w 9666514"/>
              <a:gd name="connsiteY201" fmla="*/ 1573101 h 5529280"/>
              <a:gd name="connsiteX202" fmla="*/ 102637 w 9666514"/>
              <a:gd name="connsiteY202" fmla="*/ 1461133 h 5529280"/>
              <a:gd name="connsiteX203" fmla="*/ 93306 w 9666514"/>
              <a:gd name="connsiteY203" fmla="*/ 1405150 h 5529280"/>
              <a:gd name="connsiteX204" fmla="*/ 74645 w 9666514"/>
              <a:gd name="connsiteY204" fmla="*/ 1377158 h 5529280"/>
              <a:gd name="connsiteX205" fmla="*/ 65314 w 9666514"/>
              <a:gd name="connsiteY205" fmla="*/ 1311844 h 5529280"/>
              <a:gd name="connsiteX206" fmla="*/ 46653 w 9666514"/>
              <a:gd name="connsiteY206" fmla="*/ 1265190 h 5529280"/>
              <a:gd name="connsiteX207" fmla="*/ 18661 w 9666514"/>
              <a:gd name="connsiteY207" fmla="*/ 1181215 h 5529280"/>
              <a:gd name="connsiteX208" fmla="*/ 0 w 9666514"/>
              <a:gd name="connsiteY208" fmla="*/ 1106570 h 5529280"/>
              <a:gd name="connsiteX209" fmla="*/ 9331 w 9666514"/>
              <a:gd name="connsiteY209" fmla="*/ 957280 h 5529280"/>
              <a:gd name="connsiteX210" fmla="*/ 55984 w 9666514"/>
              <a:gd name="connsiteY210" fmla="*/ 826652 h 5529280"/>
              <a:gd name="connsiteX211" fmla="*/ 83975 w 9666514"/>
              <a:gd name="connsiteY211" fmla="*/ 752007 h 5529280"/>
              <a:gd name="connsiteX212" fmla="*/ 102637 w 9666514"/>
              <a:gd name="connsiteY212" fmla="*/ 677362 h 5529280"/>
              <a:gd name="connsiteX213" fmla="*/ 130628 w 9666514"/>
              <a:gd name="connsiteY213" fmla="*/ 593386 h 5529280"/>
              <a:gd name="connsiteX214" fmla="*/ 149290 w 9666514"/>
              <a:gd name="connsiteY214" fmla="*/ 537403 h 5529280"/>
              <a:gd name="connsiteX215" fmla="*/ 158620 w 9666514"/>
              <a:gd name="connsiteY215" fmla="*/ 490750 h 5529280"/>
              <a:gd name="connsiteX216" fmla="*/ 149290 w 9666514"/>
              <a:gd name="connsiteY216" fmla="*/ 332129 h 5529280"/>
              <a:gd name="connsiteX217" fmla="*/ 130628 w 9666514"/>
              <a:gd name="connsiteY217" fmla="*/ 276146 h 5529280"/>
              <a:gd name="connsiteX218" fmla="*/ 177282 w 9666514"/>
              <a:gd name="connsiteY218" fmla="*/ 238823 h 5529280"/>
              <a:gd name="connsiteX219" fmla="*/ 205273 w 9666514"/>
              <a:gd name="connsiteY219" fmla="*/ 220162 h 5529280"/>
              <a:gd name="connsiteX220" fmla="*/ 261257 w 9666514"/>
              <a:gd name="connsiteY220" fmla="*/ 173509 h 5529280"/>
              <a:gd name="connsiteX221" fmla="*/ 681135 w 9666514"/>
              <a:gd name="connsiteY221" fmla="*/ 89533 h 5529280"/>
              <a:gd name="connsiteX222" fmla="*/ 765110 w 9666514"/>
              <a:gd name="connsiteY222" fmla="*/ 70872 h 5529280"/>
              <a:gd name="connsiteX223" fmla="*/ 867747 w 9666514"/>
              <a:gd name="connsiteY223" fmla="*/ 42880 h 5529280"/>
              <a:gd name="connsiteX224" fmla="*/ 933061 w 9666514"/>
              <a:gd name="connsiteY224" fmla="*/ 33550 h 5529280"/>
              <a:gd name="connsiteX225" fmla="*/ 1483567 w 9666514"/>
              <a:gd name="connsiteY225" fmla="*/ 33550 h 5529280"/>
              <a:gd name="connsiteX226" fmla="*/ 1632857 w 9666514"/>
              <a:gd name="connsiteY226" fmla="*/ 52211 h 5529280"/>
              <a:gd name="connsiteX227" fmla="*/ 2127380 w 9666514"/>
              <a:gd name="connsiteY227" fmla="*/ 70872 h 5529280"/>
              <a:gd name="connsiteX228" fmla="*/ 2892490 w 9666514"/>
              <a:gd name="connsiteY228" fmla="*/ 61541 h 5529280"/>
              <a:gd name="connsiteX229" fmla="*/ 3097763 w 9666514"/>
              <a:gd name="connsiteY229" fmla="*/ 42880 h 5529280"/>
              <a:gd name="connsiteX230" fmla="*/ 3265714 w 9666514"/>
              <a:gd name="connsiteY230" fmla="*/ 52211 h 5529280"/>
              <a:gd name="connsiteX231" fmla="*/ 3293706 w 9666514"/>
              <a:gd name="connsiteY231" fmla="*/ 61541 h 5529280"/>
              <a:gd name="connsiteX232" fmla="*/ 3517641 w 9666514"/>
              <a:gd name="connsiteY232" fmla="*/ 80203 h 5529280"/>
              <a:gd name="connsiteX233" fmla="*/ 3610947 w 9666514"/>
              <a:gd name="connsiteY233" fmla="*/ 89533 h 5529280"/>
              <a:gd name="connsiteX234" fmla="*/ 3984171 w 9666514"/>
              <a:gd name="connsiteY234" fmla="*/ 98864 h 5529280"/>
              <a:gd name="connsiteX235" fmla="*/ 4245428 w 9666514"/>
              <a:gd name="connsiteY235" fmla="*/ 126856 h 5529280"/>
              <a:gd name="connsiteX236" fmla="*/ 4441371 w 9666514"/>
              <a:gd name="connsiteY236" fmla="*/ 136186 h 5529280"/>
              <a:gd name="connsiteX237" fmla="*/ 4618653 w 9666514"/>
              <a:gd name="connsiteY237" fmla="*/ 126856 h 5529280"/>
              <a:gd name="connsiteX238" fmla="*/ 4693298 w 9666514"/>
              <a:gd name="connsiteY238" fmla="*/ 117525 h 5529280"/>
              <a:gd name="connsiteX239" fmla="*/ 5122506 w 9666514"/>
              <a:gd name="connsiteY239" fmla="*/ 108195 h 5529280"/>
              <a:gd name="connsiteX240" fmla="*/ 5225143 w 9666514"/>
              <a:gd name="connsiteY240" fmla="*/ 98864 h 5529280"/>
              <a:gd name="connsiteX241" fmla="*/ 5728996 w 9666514"/>
              <a:gd name="connsiteY241" fmla="*/ 117525 h 5529280"/>
              <a:gd name="connsiteX242" fmla="*/ 5812971 w 9666514"/>
              <a:gd name="connsiteY242" fmla="*/ 126856 h 5529280"/>
              <a:gd name="connsiteX243" fmla="*/ 5934269 w 9666514"/>
              <a:gd name="connsiteY243" fmla="*/ 136186 h 5529280"/>
              <a:gd name="connsiteX244" fmla="*/ 6018245 w 9666514"/>
              <a:gd name="connsiteY244" fmla="*/ 164178 h 5529280"/>
              <a:gd name="connsiteX245" fmla="*/ 6251510 w 9666514"/>
              <a:gd name="connsiteY245" fmla="*/ 220162 h 5529280"/>
              <a:gd name="connsiteX246" fmla="*/ 6456784 w 9666514"/>
              <a:gd name="connsiteY246" fmla="*/ 248154 h 5529280"/>
              <a:gd name="connsiteX247" fmla="*/ 6540759 w 9666514"/>
              <a:gd name="connsiteY247" fmla="*/ 257484 h 5529280"/>
              <a:gd name="connsiteX248" fmla="*/ 6634065 w 9666514"/>
              <a:gd name="connsiteY248" fmla="*/ 276146 h 5529280"/>
              <a:gd name="connsiteX249" fmla="*/ 6755363 w 9666514"/>
              <a:gd name="connsiteY249" fmla="*/ 294807 h 5529280"/>
              <a:gd name="connsiteX250" fmla="*/ 7025951 w 9666514"/>
              <a:gd name="connsiteY250" fmla="*/ 313468 h 5529280"/>
              <a:gd name="connsiteX251" fmla="*/ 7053943 w 9666514"/>
              <a:gd name="connsiteY251" fmla="*/ 322799 h 5529280"/>
              <a:gd name="connsiteX252" fmla="*/ 7333861 w 9666514"/>
              <a:gd name="connsiteY252" fmla="*/ 322799 h 5529280"/>
              <a:gd name="connsiteX253" fmla="*/ 7389845 w 9666514"/>
              <a:gd name="connsiteY253" fmla="*/ 304137 h 5529280"/>
              <a:gd name="connsiteX254" fmla="*/ 7417837 w 9666514"/>
              <a:gd name="connsiteY254" fmla="*/ 294807 h 5529280"/>
              <a:gd name="connsiteX255" fmla="*/ 7483151 w 9666514"/>
              <a:gd name="connsiteY255" fmla="*/ 285476 h 5529280"/>
              <a:gd name="connsiteX256" fmla="*/ 7697755 w 9666514"/>
              <a:gd name="connsiteY256" fmla="*/ 304137 h 5529280"/>
              <a:gd name="connsiteX257" fmla="*/ 7772400 w 9666514"/>
              <a:gd name="connsiteY257" fmla="*/ 313468 h 5529280"/>
              <a:gd name="connsiteX258" fmla="*/ 7828384 w 9666514"/>
              <a:gd name="connsiteY258" fmla="*/ 341460 h 5529280"/>
              <a:gd name="connsiteX259" fmla="*/ 7856375 w 9666514"/>
              <a:gd name="connsiteY259" fmla="*/ 350790 h 5529280"/>
              <a:gd name="connsiteX260" fmla="*/ 8052318 w 9666514"/>
              <a:gd name="connsiteY260" fmla="*/ 350790 h 5529280"/>
              <a:gd name="connsiteX261" fmla="*/ 8117633 w 9666514"/>
              <a:gd name="connsiteY261" fmla="*/ 416105 h 5529280"/>
              <a:gd name="connsiteX262" fmla="*/ 8182947 w 9666514"/>
              <a:gd name="connsiteY262" fmla="*/ 472088 h 5529280"/>
              <a:gd name="connsiteX263" fmla="*/ 8238931 w 9666514"/>
              <a:gd name="connsiteY263" fmla="*/ 518741 h 5529280"/>
              <a:gd name="connsiteX264" fmla="*/ 8257592 w 9666514"/>
              <a:gd name="connsiteY264" fmla="*/ 556064 h 5529280"/>
              <a:gd name="connsiteX265" fmla="*/ 8294914 w 9666514"/>
              <a:gd name="connsiteY265" fmla="*/ 593386 h 5529280"/>
              <a:gd name="connsiteX266" fmla="*/ 8313575 w 9666514"/>
              <a:gd name="connsiteY266" fmla="*/ 649370 h 5529280"/>
              <a:gd name="connsiteX267" fmla="*/ 8341567 w 9666514"/>
              <a:gd name="connsiteY267" fmla="*/ 714684 h 5529280"/>
              <a:gd name="connsiteX268" fmla="*/ 8350898 w 9666514"/>
              <a:gd name="connsiteY268" fmla="*/ 770668 h 5529280"/>
              <a:gd name="connsiteX269" fmla="*/ 8369559 w 9666514"/>
              <a:gd name="connsiteY269" fmla="*/ 817321 h 5529280"/>
              <a:gd name="connsiteX270" fmla="*/ 8360228 w 9666514"/>
              <a:gd name="connsiteY270" fmla="*/ 910627 h 5529280"/>
              <a:gd name="connsiteX271" fmla="*/ 8350898 w 9666514"/>
              <a:gd name="connsiteY271" fmla="*/ 975941 h 5529280"/>
              <a:gd name="connsiteX272" fmla="*/ 8332237 w 9666514"/>
              <a:gd name="connsiteY272" fmla="*/ 1041256 h 5529280"/>
              <a:gd name="connsiteX273" fmla="*/ 8313575 w 9666514"/>
              <a:gd name="connsiteY273" fmla="*/ 1087909 h 5529280"/>
              <a:gd name="connsiteX274" fmla="*/ 8294914 w 9666514"/>
              <a:gd name="connsiteY274" fmla="*/ 1115901 h 5529280"/>
              <a:gd name="connsiteX275" fmla="*/ 8257592 w 9666514"/>
              <a:gd name="connsiteY275" fmla="*/ 1190546 h 5529280"/>
              <a:gd name="connsiteX276" fmla="*/ 8201608 w 9666514"/>
              <a:gd name="connsiteY276" fmla="*/ 1321174 h 5529280"/>
              <a:gd name="connsiteX277" fmla="*/ 8145624 w 9666514"/>
              <a:gd name="connsiteY277" fmla="*/ 1377158 h 5529280"/>
              <a:gd name="connsiteX278" fmla="*/ 8126963 w 9666514"/>
              <a:gd name="connsiteY278" fmla="*/ 1423811 h 5529280"/>
              <a:gd name="connsiteX279" fmla="*/ 8052318 w 9666514"/>
              <a:gd name="connsiteY279" fmla="*/ 1498456 h 5529280"/>
              <a:gd name="connsiteX280" fmla="*/ 8014996 w 9666514"/>
              <a:gd name="connsiteY280" fmla="*/ 1554439 h 5529280"/>
              <a:gd name="connsiteX281" fmla="*/ 8024326 w 9666514"/>
              <a:gd name="connsiteY281" fmla="*/ 1647746 h 5529280"/>
              <a:gd name="connsiteX282" fmla="*/ 8042988 w 9666514"/>
              <a:gd name="connsiteY282" fmla="*/ 1675737 h 5529280"/>
              <a:gd name="connsiteX283" fmla="*/ 8089641 w 9666514"/>
              <a:gd name="connsiteY283" fmla="*/ 1750382 h 5529280"/>
              <a:gd name="connsiteX284" fmla="*/ 8108302 w 9666514"/>
              <a:gd name="connsiteY284" fmla="*/ 1806366 h 5529280"/>
              <a:gd name="connsiteX285" fmla="*/ 8117633 w 9666514"/>
              <a:gd name="connsiteY285" fmla="*/ 1834358 h 5529280"/>
              <a:gd name="connsiteX286" fmla="*/ 8145624 w 9666514"/>
              <a:gd name="connsiteY286" fmla="*/ 1871680 h 5529280"/>
              <a:gd name="connsiteX287" fmla="*/ 8182947 w 9666514"/>
              <a:gd name="connsiteY287" fmla="*/ 1946325 h 5529280"/>
              <a:gd name="connsiteX288" fmla="*/ 8201608 w 9666514"/>
              <a:gd name="connsiteY288" fmla="*/ 1983648 h 5529280"/>
              <a:gd name="connsiteX289" fmla="*/ 8220269 w 9666514"/>
              <a:gd name="connsiteY289" fmla="*/ 2058293 h 5529280"/>
              <a:gd name="connsiteX290" fmla="*/ 8238931 w 9666514"/>
              <a:gd name="connsiteY290" fmla="*/ 2104946 h 5529280"/>
              <a:gd name="connsiteX291" fmla="*/ 8266922 w 9666514"/>
              <a:gd name="connsiteY291" fmla="*/ 2132937 h 5529280"/>
              <a:gd name="connsiteX292" fmla="*/ 8229600 w 9666514"/>
              <a:gd name="connsiteY292" fmla="*/ 2160929 h 552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</a:cxnLst>
            <a:rect l="l" t="t" r="r" b="b"/>
            <a:pathLst>
              <a:path w="9666514" h="5529280">
                <a:moveTo>
                  <a:pt x="9666514" y="238823"/>
                </a:moveTo>
                <a:cubicBezTo>
                  <a:pt x="9659942" y="284831"/>
                  <a:pt x="9659852" y="301462"/>
                  <a:pt x="9647853" y="341460"/>
                </a:cubicBezTo>
                <a:cubicBezTo>
                  <a:pt x="9642201" y="360301"/>
                  <a:pt x="9633963" y="378361"/>
                  <a:pt x="9629192" y="397444"/>
                </a:cubicBezTo>
                <a:cubicBezTo>
                  <a:pt x="9622972" y="422325"/>
                  <a:pt x="9628666" y="453953"/>
                  <a:pt x="9610531" y="472088"/>
                </a:cubicBezTo>
                <a:cubicBezTo>
                  <a:pt x="9604310" y="478309"/>
                  <a:pt x="9597501" y="483992"/>
                  <a:pt x="9591869" y="490750"/>
                </a:cubicBezTo>
                <a:cubicBezTo>
                  <a:pt x="9568838" y="518387"/>
                  <a:pt x="9545940" y="554978"/>
                  <a:pt x="9526555" y="584056"/>
                </a:cubicBezTo>
                <a:lnTo>
                  <a:pt x="9507894" y="612048"/>
                </a:lnTo>
                <a:cubicBezTo>
                  <a:pt x="9501674" y="621378"/>
                  <a:pt x="9492779" y="629401"/>
                  <a:pt x="9489233" y="640039"/>
                </a:cubicBezTo>
                <a:cubicBezTo>
                  <a:pt x="9486123" y="649370"/>
                  <a:pt x="9484962" y="659597"/>
                  <a:pt x="9479902" y="668031"/>
                </a:cubicBezTo>
                <a:cubicBezTo>
                  <a:pt x="9475376" y="675574"/>
                  <a:pt x="9466519" y="679655"/>
                  <a:pt x="9461241" y="686693"/>
                </a:cubicBezTo>
                <a:cubicBezTo>
                  <a:pt x="9447784" y="704635"/>
                  <a:pt x="9439777" y="726817"/>
                  <a:pt x="9423918" y="742676"/>
                </a:cubicBezTo>
                <a:lnTo>
                  <a:pt x="9358604" y="807990"/>
                </a:lnTo>
                <a:cubicBezTo>
                  <a:pt x="9347197" y="830805"/>
                  <a:pt x="9337767" y="853523"/>
                  <a:pt x="9321282" y="873305"/>
                </a:cubicBezTo>
                <a:cubicBezTo>
                  <a:pt x="9312834" y="883442"/>
                  <a:pt x="9301738" y="891160"/>
                  <a:pt x="9293290" y="901297"/>
                </a:cubicBezTo>
                <a:cubicBezTo>
                  <a:pt x="9262465" y="938286"/>
                  <a:pt x="9282486" y="939598"/>
                  <a:pt x="9227975" y="975941"/>
                </a:cubicBezTo>
                <a:cubicBezTo>
                  <a:pt x="9218645" y="982162"/>
                  <a:pt x="9208423" y="987218"/>
                  <a:pt x="9199984" y="994603"/>
                </a:cubicBezTo>
                <a:cubicBezTo>
                  <a:pt x="9199981" y="994605"/>
                  <a:pt x="9135293" y="1059294"/>
                  <a:pt x="9125339" y="1069248"/>
                </a:cubicBezTo>
                <a:lnTo>
                  <a:pt x="9106677" y="1087909"/>
                </a:lnTo>
                <a:cubicBezTo>
                  <a:pt x="9100457" y="1100350"/>
                  <a:pt x="9094917" y="1113155"/>
                  <a:pt x="9088016" y="1125231"/>
                </a:cubicBezTo>
                <a:cubicBezTo>
                  <a:pt x="9082452" y="1134968"/>
                  <a:pt x="9073772" y="1142916"/>
                  <a:pt x="9069355" y="1153223"/>
                </a:cubicBezTo>
                <a:cubicBezTo>
                  <a:pt x="9064303" y="1165010"/>
                  <a:pt x="9066252" y="1179336"/>
                  <a:pt x="9060024" y="1190546"/>
                </a:cubicBezTo>
                <a:cubicBezTo>
                  <a:pt x="9037208" y="1231615"/>
                  <a:pt x="9027159" y="1234227"/>
                  <a:pt x="8994710" y="1255860"/>
                </a:cubicBezTo>
                <a:cubicBezTo>
                  <a:pt x="8982269" y="1274521"/>
                  <a:pt x="8973247" y="1295985"/>
                  <a:pt x="8957388" y="1311844"/>
                </a:cubicBezTo>
                <a:cubicBezTo>
                  <a:pt x="8951167" y="1318064"/>
                  <a:pt x="8944222" y="1323636"/>
                  <a:pt x="8938726" y="1330505"/>
                </a:cubicBezTo>
                <a:cubicBezTo>
                  <a:pt x="8931721" y="1339262"/>
                  <a:pt x="8927515" y="1350116"/>
                  <a:pt x="8920065" y="1358497"/>
                </a:cubicBezTo>
                <a:cubicBezTo>
                  <a:pt x="8902532" y="1378222"/>
                  <a:pt x="8864082" y="1414480"/>
                  <a:pt x="8864082" y="1414480"/>
                </a:cubicBezTo>
                <a:cubicBezTo>
                  <a:pt x="8845916" y="1468976"/>
                  <a:pt x="8868964" y="1418928"/>
                  <a:pt x="8826759" y="1461133"/>
                </a:cubicBezTo>
                <a:cubicBezTo>
                  <a:pt x="8818830" y="1469062"/>
                  <a:pt x="8815548" y="1480744"/>
                  <a:pt x="8808098" y="1489125"/>
                </a:cubicBezTo>
                <a:cubicBezTo>
                  <a:pt x="8790565" y="1508850"/>
                  <a:pt x="8770775" y="1526448"/>
                  <a:pt x="8752114" y="1545109"/>
                </a:cubicBezTo>
                <a:lnTo>
                  <a:pt x="8686800" y="1610423"/>
                </a:lnTo>
                <a:cubicBezTo>
                  <a:pt x="8677469" y="1619754"/>
                  <a:pt x="8666127" y="1627436"/>
                  <a:pt x="8658808" y="1638415"/>
                </a:cubicBezTo>
                <a:cubicBezTo>
                  <a:pt x="8633927" y="1675738"/>
                  <a:pt x="8649478" y="1660187"/>
                  <a:pt x="8612155" y="1685068"/>
                </a:cubicBezTo>
                <a:cubicBezTo>
                  <a:pt x="8593806" y="1712592"/>
                  <a:pt x="8592443" y="1718601"/>
                  <a:pt x="8565502" y="1741052"/>
                </a:cubicBezTo>
                <a:cubicBezTo>
                  <a:pt x="8556887" y="1748231"/>
                  <a:pt x="8546125" y="1752534"/>
                  <a:pt x="8537510" y="1759713"/>
                </a:cubicBezTo>
                <a:cubicBezTo>
                  <a:pt x="8465667" y="1819582"/>
                  <a:pt x="8551025" y="1760034"/>
                  <a:pt x="8481526" y="1806366"/>
                </a:cubicBezTo>
                <a:cubicBezTo>
                  <a:pt x="8456033" y="1882852"/>
                  <a:pt x="8500129" y="1764463"/>
                  <a:pt x="8416212" y="1890341"/>
                </a:cubicBezTo>
                <a:cubicBezTo>
                  <a:pt x="8369880" y="1959840"/>
                  <a:pt x="8429428" y="1874482"/>
                  <a:pt x="8369559" y="1946325"/>
                </a:cubicBezTo>
                <a:cubicBezTo>
                  <a:pt x="8362380" y="1954940"/>
                  <a:pt x="8358348" y="1965936"/>
                  <a:pt x="8350898" y="1974317"/>
                </a:cubicBezTo>
                <a:cubicBezTo>
                  <a:pt x="8333365" y="1994042"/>
                  <a:pt x="8309553" y="2008342"/>
                  <a:pt x="8294914" y="2030301"/>
                </a:cubicBezTo>
                <a:cubicBezTo>
                  <a:pt x="8252712" y="2093604"/>
                  <a:pt x="8273450" y="2070425"/>
                  <a:pt x="8238931" y="2104946"/>
                </a:cubicBezTo>
                <a:cubicBezTo>
                  <a:pt x="8216744" y="2171503"/>
                  <a:pt x="8248205" y="2091035"/>
                  <a:pt x="8201608" y="2160929"/>
                </a:cubicBezTo>
                <a:cubicBezTo>
                  <a:pt x="8196152" y="2169113"/>
                  <a:pt x="8197053" y="2180323"/>
                  <a:pt x="8192277" y="2188921"/>
                </a:cubicBezTo>
                <a:cubicBezTo>
                  <a:pt x="8181385" y="2208527"/>
                  <a:pt x="8167396" y="2226244"/>
                  <a:pt x="8154955" y="2244905"/>
                </a:cubicBezTo>
                <a:lnTo>
                  <a:pt x="8117633" y="2300888"/>
                </a:lnTo>
                <a:lnTo>
                  <a:pt x="8098971" y="2328880"/>
                </a:lnTo>
                <a:cubicBezTo>
                  <a:pt x="8080808" y="2383374"/>
                  <a:pt x="8103853" y="2333330"/>
                  <a:pt x="8061649" y="2375533"/>
                </a:cubicBezTo>
                <a:cubicBezTo>
                  <a:pt x="8047567" y="2389615"/>
                  <a:pt x="8037287" y="2407065"/>
                  <a:pt x="8024326" y="2422186"/>
                </a:cubicBezTo>
                <a:cubicBezTo>
                  <a:pt x="7965015" y="2491382"/>
                  <a:pt x="8063363" y="2363919"/>
                  <a:pt x="7977673" y="2478170"/>
                </a:cubicBezTo>
                <a:cubicBezTo>
                  <a:pt x="7974563" y="2490611"/>
                  <a:pt x="7972846" y="2503486"/>
                  <a:pt x="7968343" y="2515493"/>
                </a:cubicBezTo>
                <a:cubicBezTo>
                  <a:pt x="7959508" y="2539054"/>
                  <a:pt x="7925380" y="2595778"/>
                  <a:pt x="7912359" y="2608799"/>
                </a:cubicBezTo>
                <a:lnTo>
                  <a:pt x="7856375" y="2664782"/>
                </a:lnTo>
                <a:cubicBezTo>
                  <a:pt x="7847044" y="2674113"/>
                  <a:pt x="7836301" y="2682218"/>
                  <a:pt x="7828384" y="2692774"/>
                </a:cubicBezTo>
                <a:lnTo>
                  <a:pt x="7772400" y="2767419"/>
                </a:lnTo>
                <a:cubicBezTo>
                  <a:pt x="7749027" y="2837536"/>
                  <a:pt x="7779303" y="2757062"/>
                  <a:pt x="7697755" y="2879386"/>
                </a:cubicBezTo>
                <a:cubicBezTo>
                  <a:pt x="7685314" y="2898047"/>
                  <a:pt x="7667526" y="2914093"/>
                  <a:pt x="7660433" y="2935370"/>
                </a:cubicBezTo>
                <a:cubicBezTo>
                  <a:pt x="7657323" y="2944701"/>
                  <a:pt x="7657246" y="2955682"/>
                  <a:pt x="7651102" y="2963362"/>
                </a:cubicBezTo>
                <a:cubicBezTo>
                  <a:pt x="7644097" y="2972119"/>
                  <a:pt x="7631725" y="2974844"/>
                  <a:pt x="7623110" y="2982023"/>
                </a:cubicBezTo>
                <a:cubicBezTo>
                  <a:pt x="7612973" y="2990471"/>
                  <a:pt x="7605255" y="3001567"/>
                  <a:pt x="7595118" y="3010015"/>
                </a:cubicBezTo>
                <a:cubicBezTo>
                  <a:pt x="7586503" y="3017194"/>
                  <a:pt x="7575507" y="3021226"/>
                  <a:pt x="7567126" y="3028676"/>
                </a:cubicBezTo>
                <a:cubicBezTo>
                  <a:pt x="7547401" y="3046209"/>
                  <a:pt x="7532256" y="3068826"/>
                  <a:pt x="7511143" y="3084660"/>
                </a:cubicBezTo>
                <a:cubicBezTo>
                  <a:pt x="7452707" y="3128486"/>
                  <a:pt x="7484816" y="3101656"/>
                  <a:pt x="7417837" y="3168635"/>
                </a:cubicBezTo>
                <a:lnTo>
                  <a:pt x="7389845" y="3196627"/>
                </a:lnTo>
                <a:lnTo>
                  <a:pt x="7352522" y="3233950"/>
                </a:lnTo>
                <a:cubicBezTo>
                  <a:pt x="7349412" y="3243280"/>
                  <a:pt x="7348252" y="3253507"/>
                  <a:pt x="7343192" y="3261941"/>
                </a:cubicBezTo>
                <a:cubicBezTo>
                  <a:pt x="7338666" y="3269485"/>
                  <a:pt x="7330026" y="3273734"/>
                  <a:pt x="7324531" y="3280603"/>
                </a:cubicBezTo>
                <a:cubicBezTo>
                  <a:pt x="7317526" y="3289360"/>
                  <a:pt x="7312387" y="3299470"/>
                  <a:pt x="7305869" y="3308595"/>
                </a:cubicBezTo>
                <a:cubicBezTo>
                  <a:pt x="7296830" y="3321249"/>
                  <a:pt x="7286503" y="3332978"/>
                  <a:pt x="7277877" y="3345917"/>
                </a:cubicBezTo>
                <a:cubicBezTo>
                  <a:pt x="7234520" y="3410953"/>
                  <a:pt x="7267968" y="3374489"/>
                  <a:pt x="7231224" y="3411231"/>
                </a:cubicBezTo>
                <a:cubicBezTo>
                  <a:pt x="7226339" y="3421001"/>
                  <a:pt x="7199691" y="3480087"/>
                  <a:pt x="7184571" y="3495207"/>
                </a:cubicBezTo>
                <a:cubicBezTo>
                  <a:pt x="7176642" y="3503136"/>
                  <a:pt x="7165910" y="3507648"/>
                  <a:pt x="7156580" y="3513868"/>
                </a:cubicBezTo>
                <a:cubicBezTo>
                  <a:pt x="7103097" y="3594090"/>
                  <a:pt x="7167219" y="3492590"/>
                  <a:pt x="7128588" y="3569852"/>
                </a:cubicBezTo>
                <a:cubicBezTo>
                  <a:pt x="7115599" y="3595831"/>
                  <a:pt x="7102569" y="3605201"/>
                  <a:pt x="7081935" y="3625835"/>
                </a:cubicBezTo>
                <a:cubicBezTo>
                  <a:pt x="7065718" y="3674485"/>
                  <a:pt x="7084596" y="3636947"/>
                  <a:pt x="7044612" y="3672488"/>
                </a:cubicBezTo>
                <a:cubicBezTo>
                  <a:pt x="7024887" y="3690021"/>
                  <a:pt x="7007289" y="3709811"/>
                  <a:pt x="6988628" y="3728472"/>
                </a:cubicBezTo>
                <a:cubicBezTo>
                  <a:pt x="6979298" y="3737803"/>
                  <a:pt x="6971616" y="3749145"/>
                  <a:pt x="6960637" y="3756464"/>
                </a:cubicBezTo>
                <a:cubicBezTo>
                  <a:pt x="6951306" y="3762684"/>
                  <a:pt x="6941026" y="3767675"/>
                  <a:pt x="6932645" y="3775125"/>
                </a:cubicBezTo>
                <a:cubicBezTo>
                  <a:pt x="6912920" y="3792658"/>
                  <a:pt x="6898620" y="3816470"/>
                  <a:pt x="6876661" y="3831109"/>
                </a:cubicBezTo>
                <a:cubicBezTo>
                  <a:pt x="6867330" y="3837329"/>
                  <a:pt x="6857050" y="3842320"/>
                  <a:pt x="6848669" y="3849770"/>
                </a:cubicBezTo>
                <a:cubicBezTo>
                  <a:pt x="6828944" y="3867303"/>
                  <a:pt x="6811347" y="3887093"/>
                  <a:pt x="6792686" y="3905754"/>
                </a:cubicBezTo>
                <a:cubicBezTo>
                  <a:pt x="6783355" y="3915085"/>
                  <a:pt x="6776009" y="3926957"/>
                  <a:pt x="6764694" y="3933746"/>
                </a:cubicBezTo>
                <a:cubicBezTo>
                  <a:pt x="6636617" y="4010590"/>
                  <a:pt x="6781877" y="3918307"/>
                  <a:pt x="6690049" y="3989729"/>
                </a:cubicBezTo>
                <a:cubicBezTo>
                  <a:pt x="6672345" y="4003499"/>
                  <a:pt x="6649924" y="4011193"/>
                  <a:pt x="6634065" y="4027052"/>
                </a:cubicBezTo>
                <a:cubicBezTo>
                  <a:pt x="6624734" y="4036383"/>
                  <a:pt x="6614661" y="4045025"/>
                  <a:pt x="6606073" y="4055044"/>
                </a:cubicBezTo>
                <a:cubicBezTo>
                  <a:pt x="6586272" y="4078146"/>
                  <a:pt x="6581460" y="4093396"/>
                  <a:pt x="6559420" y="4111027"/>
                </a:cubicBezTo>
                <a:cubicBezTo>
                  <a:pt x="6550663" y="4118032"/>
                  <a:pt x="6540043" y="4122509"/>
                  <a:pt x="6531428" y="4129688"/>
                </a:cubicBezTo>
                <a:cubicBezTo>
                  <a:pt x="6503189" y="4153221"/>
                  <a:pt x="6487882" y="4184896"/>
                  <a:pt x="6447453" y="4195003"/>
                </a:cubicBezTo>
                <a:cubicBezTo>
                  <a:pt x="6295432" y="4233006"/>
                  <a:pt x="6422950" y="4203996"/>
                  <a:pt x="6055567" y="4213664"/>
                </a:cubicBezTo>
                <a:cubicBezTo>
                  <a:pt x="6009098" y="4219473"/>
                  <a:pt x="5930060" y="4227509"/>
                  <a:pt x="5887616" y="4241656"/>
                </a:cubicBezTo>
                <a:cubicBezTo>
                  <a:pt x="5878285" y="4244766"/>
                  <a:pt x="5869207" y="4248774"/>
                  <a:pt x="5859624" y="4250986"/>
                </a:cubicBezTo>
                <a:cubicBezTo>
                  <a:pt x="5828718" y="4258118"/>
                  <a:pt x="5797332" y="4263002"/>
                  <a:pt x="5766318" y="4269648"/>
                </a:cubicBezTo>
                <a:cubicBezTo>
                  <a:pt x="5753779" y="4272335"/>
                  <a:pt x="5741437" y="4275868"/>
                  <a:pt x="5728996" y="4278978"/>
                </a:cubicBezTo>
                <a:cubicBezTo>
                  <a:pt x="5710531" y="4291288"/>
                  <a:pt x="5684862" y="4310071"/>
                  <a:pt x="5663682" y="4316301"/>
                </a:cubicBezTo>
                <a:cubicBezTo>
                  <a:pt x="5464254" y="4374958"/>
                  <a:pt x="5607028" y="4325799"/>
                  <a:pt x="5495731" y="4353623"/>
                </a:cubicBezTo>
                <a:cubicBezTo>
                  <a:pt x="5465473" y="4361187"/>
                  <a:pt x="5349142" y="4389866"/>
                  <a:pt x="5299788" y="4409607"/>
                </a:cubicBezTo>
                <a:cubicBezTo>
                  <a:pt x="5229954" y="4437540"/>
                  <a:pt x="5294114" y="4421774"/>
                  <a:pt x="5206482" y="4465590"/>
                </a:cubicBezTo>
                <a:cubicBezTo>
                  <a:pt x="5169159" y="4484251"/>
                  <a:pt x="5127098" y="4495506"/>
                  <a:pt x="5094514" y="4521574"/>
                </a:cubicBezTo>
                <a:cubicBezTo>
                  <a:pt x="4996348" y="4600108"/>
                  <a:pt x="5102573" y="4520471"/>
                  <a:pt x="4991877" y="4586888"/>
                </a:cubicBezTo>
                <a:cubicBezTo>
                  <a:pt x="4978542" y="4594889"/>
                  <a:pt x="4968057" y="4607164"/>
                  <a:pt x="4954555" y="4614880"/>
                </a:cubicBezTo>
                <a:cubicBezTo>
                  <a:pt x="4935637" y="4625690"/>
                  <a:pt x="4884288" y="4631256"/>
                  <a:pt x="4870580" y="4633541"/>
                </a:cubicBezTo>
                <a:cubicBezTo>
                  <a:pt x="4833388" y="4645939"/>
                  <a:pt x="4812672" y="4653640"/>
                  <a:pt x="4767943" y="4661533"/>
                </a:cubicBezTo>
                <a:cubicBezTo>
                  <a:pt x="4740207" y="4666428"/>
                  <a:pt x="4711959" y="4667754"/>
                  <a:pt x="4683967" y="4670864"/>
                </a:cubicBezTo>
                <a:cubicBezTo>
                  <a:pt x="4672016" y="4673852"/>
                  <a:pt x="4632034" y="4682835"/>
                  <a:pt x="4618653" y="4689525"/>
                </a:cubicBezTo>
                <a:cubicBezTo>
                  <a:pt x="4602432" y="4697635"/>
                  <a:pt x="4585844" y="4705803"/>
                  <a:pt x="4572000" y="4717517"/>
                </a:cubicBezTo>
                <a:cubicBezTo>
                  <a:pt x="4545138" y="4740246"/>
                  <a:pt x="4528828" y="4776425"/>
                  <a:pt x="4497355" y="4792162"/>
                </a:cubicBezTo>
                <a:cubicBezTo>
                  <a:pt x="4412641" y="4834519"/>
                  <a:pt x="4517445" y="4783030"/>
                  <a:pt x="4394718" y="4838815"/>
                </a:cubicBezTo>
                <a:cubicBezTo>
                  <a:pt x="4382056" y="4844571"/>
                  <a:pt x="4368832" y="4849559"/>
                  <a:pt x="4357396" y="4857476"/>
                </a:cubicBezTo>
                <a:cubicBezTo>
                  <a:pt x="4328239" y="4877661"/>
                  <a:pt x="4305138" y="4906930"/>
                  <a:pt x="4273420" y="4922790"/>
                </a:cubicBezTo>
                <a:cubicBezTo>
                  <a:pt x="4260979" y="4929011"/>
                  <a:pt x="4248883" y="4935973"/>
                  <a:pt x="4236098" y="4941452"/>
                </a:cubicBezTo>
                <a:cubicBezTo>
                  <a:pt x="4227058" y="4945326"/>
                  <a:pt x="4217060" y="4946712"/>
                  <a:pt x="4208106" y="4950782"/>
                </a:cubicBezTo>
                <a:cubicBezTo>
                  <a:pt x="4182781" y="4962293"/>
                  <a:pt x="4159508" y="4978337"/>
                  <a:pt x="4133461" y="4988105"/>
                </a:cubicBezTo>
                <a:cubicBezTo>
                  <a:pt x="4109447" y="4997110"/>
                  <a:pt x="4083698" y="5000546"/>
                  <a:pt x="4058816" y="5006766"/>
                </a:cubicBezTo>
                <a:cubicBezTo>
                  <a:pt x="4040155" y="5019207"/>
                  <a:pt x="4024591" y="5038648"/>
                  <a:pt x="4002833" y="5044088"/>
                </a:cubicBezTo>
                <a:cubicBezTo>
                  <a:pt x="3994047" y="5046285"/>
                  <a:pt x="3948471" y="5056665"/>
                  <a:pt x="3937518" y="5062750"/>
                </a:cubicBezTo>
                <a:cubicBezTo>
                  <a:pt x="3841268" y="5116223"/>
                  <a:pt x="3916882" y="5088289"/>
                  <a:pt x="3853543" y="5109403"/>
                </a:cubicBezTo>
                <a:cubicBezTo>
                  <a:pt x="3763290" y="5177092"/>
                  <a:pt x="3859472" y="5111103"/>
                  <a:pt x="3788228" y="5146725"/>
                </a:cubicBezTo>
                <a:cubicBezTo>
                  <a:pt x="3778198" y="5151740"/>
                  <a:pt x="3770267" y="5160371"/>
                  <a:pt x="3760237" y="5165386"/>
                </a:cubicBezTo>
                <a:cubicBezTo>
                  <a:pt x="3751440" y="5169785"/>
                  <a:pt x="3740843" y="5169941"/>
                  <a:pt x="3732245" y="5174717"/>
                </a:cubicBezTo>
                <a:cubicBezTo>
                  <a:pt x="3712639" y="5185609"/>
                  <a:pt x="3697538" y="5204946"/>
                  <a:pt x="3676261" y="5212039"/>
                </a:cubicBezTo>
                <a:cubicBezTo>
                  <a:pt x="3610614" y="5233922"/>
                  <a:pt x="3691656" y="5205441"/>
                  <a:pt x="3610947" y="5240031"/>
                </a:cubicBezTo>
                <a:cubicBezTo>
                  <a:pt x="3601907" y="5243905"/>
                  <a:pt x="3592164" y="5245909"/>
                  <a:pt x="3582955" y="5249362"/>
                </a:cubicBezTo>
                <a:cubicBezTo>
                  <a:pt x="3567273" y="5255243"/>
                  <a:pt x="3552043" y="5262299"/>
                  <a:pt x="3536302" y="5268023"/>
                </a:cubicBezTo>
                <a:cubicBezTo>
                  <a:pt x="3432634" y="5305720"/>
                  <a:pt x="3522556" y="5272147"/>
                  <a:pt x="3442996" y="5296015"/>
                </a:cubicBezTo>
                <a:cubicBezTo>
                  <a:pt x="3424155" y="5301667"/>
                  <a:pt x="3406670" y="5313974"/>
                  <a:pt x="3387012" y="5314676"/>
                </a:cubicBezTo>
                <a:lnTo>
                  <a:pt x="3125755" y="5324007"/>
                </a:lnTo>
                <a:cubicBezTo>
                  <a:pt x="3116424" y="5327117"/>
                  <a:pt x="3107364" y="5331203"/>
                  <a:pt x="3097763" y="5333337"/>
                </a:cubicBezTo>
                <a:cubicBezTo>
                  <a:pt x="3079295" y="5337441"/>
                  <a:pt x="3059901" y="5337232"/>
                  <a:pt x="3041780" y="5342668"/>
                </a:cubicBezTo>
                <a:cubicBezTo>
                  <a:pt x="3028457" y="5346665"/>
                  <a:pt x="3017481" y="5356445"/>
                  <a:pt x="3004457" y="5361329"/>
                </a:cubicBezTo>
                <a:cubicBezTo>
                  <a:pt x="2950893" y="5381416"/>
                  <a:pt x="2974943" y="5357425"/>
                  <a:pt x="2911151" y="5389321"/>
                </a:cubicBezTo>
                <a:cubicBezTo>
                  <a:pt x="2886269" y="5401762"/>
                  <a:pt x="2858761" y="5409953"/>
                  <a:pt x="2836506" y="5426644"/>
                </a:cubicBezTo>
                <a:cubicBezTo>
                  <a:pt x="2834364" y="5428251"/>
                  <a:pt x="2780284" y="5469887"/>
                  <a:pt x="2771192" y="5473297"/>
                </a:cubicBezTo>
                <a:cubicBezTo>
                  <a:pt x="2756343" y="5478865"/>
                  <a:pt x="2740090" y="5479517"/>
                  <a:pt x="2724539" y="5482627"/>
                </a:cubicBezTo>
                <a:cubicBezTo>
                  <a:pt x="2715208" y="5488847"/>
                  <a:pt x="2706854" y="5496871"/>
                  <a:pt x="2696547" y="5501288"/>
                </a:cubicBezTo>
                <a:cubicBezTo>
                  <a:pt x="2684760" y="5506340"/>
                  <a:pt x="2671743" y="5507837"/>
                  <a:pt x="2659224" y="5510619"/>
                </a:cubicBezTo>
                <a:cubicBezTo>
                  <a:pt x="2552580" y="5534319"/>
                  <a:pt x="2666298" y="5506519"/>
                  <a:pt x="2575249" y="5529280"/>
                </a:cubicBezTo>
                <a:lnTo>
                  <a:pt x="2444620" y="5519950"/>
                </a:lnTo>
                <a:cubicBezTo>
                  <a:pt x="2416562" y="5517510"/>
                  <a:pt x="2388682" y="5513289"/>
                  <a:pt x="2360645" y="5510619"/>
                </a:cubicBezTo>
                <a:cubicBezTo>
                  <a:pt x="2323362" y="5507068"/>
                  <a:pt x="2286000" y="5504398"/>
                  <a:pt x="2248677" y="5501288"/>
                </a:cubicBezTo>
                <a:cubicBezTo>
                  <a:pt x="2230926" y="5497738"/>
                  <a:pt x="2193164" y="5492193"/>
                  <a:pt x="2174033" y="5482627"/>
                </a:cubicBezTo>
                <a:cubicBezTo>
                  <a:pt x="2164003" y="5477612"/>
                  <a:pt x="2155778" y="5469530"/>
                  <a:pt x="2146041" y="5463966"/>
                </a:cubicBezTo>
                <a:cubicBezTo>
                  <a:pt x="2074893" y="5423311"/>
                  <a:pt x="2139611" y="5462146"/>
                  <a:pt x="2080726" y="5435974"/>
                </a:cubicBezTo>
                <a:cubicBezTo>
                  <a:pt x="2061661" y="5427500"/>
                  <a:pt x="2044114" y="5415731"/>
                  <a:pt x="2024743" y="5407982"/>
                </a:cubicBezTo>
                <a:cubicBezTo>
                  <a:pt x="2012836" y="5403219"/>
                  <a:pt x="1999750" y="5402175"/>
                  <a:pt x="1987420" y="5398652"/>
                </a:cubicBezTo>
                <a:cubicBezTo>
                  <a:pt x="1977963" y="5395950"/>
                  <a:pt x="1969165" y="5390712"/>
                  <a:pt x="1959428" y="5389321"/>
                </a:cubicBezTo>
                <a:cubicBezTo>
                  <a:pt x="1903666" y="5381355"/>
                  <a:pt x="1847461" y="5376880"/>
                  <a:pt x="1791477" y="5370660"/>
                </a:cubicBezTo>
                <a:cubicBezTo>
                  <a:pt x="1775926" y="5364440"/>
                  <a:pt x="1760506" y="5357880"/>
                  <a:pt x="1744824" y="5351999"/>
                </a:cubicBezTo>
                <a:cubicBezTo>
                  <a:pt x="1735615" y="5348546"/>
                  <a:pt x="1725873" y="5346542"/>
                  <a:pt x="1716833" y="5342668"/>
                </a:cubicBezTo>
                <a:cubicBezTo>
                  <a:pt x="1602316" y="5293589"/>
                  <a:pt x="1745232" y="5352203"/>
                  <a:pt x="1651518" y="5305346"/>
                </a:cubicBezTo>
                <a:cubicBezTo>
                  <a:pt x="1609438" y="5284306"/>
                  <a:pt x="1635643" y="5310778"/>
                  <a:pt x="1595535" y="5277354"/>
                </a:cubicBezTo>
                <a:cubicBezTo>
                  <a:pt x="1585398" y="5268906"/>
                  <a:pt x="1577406" y="5258129"/>
                  <a:pt x="1567543" y="5249362"/>
                </a:cubicBezTo>
                <a:cubicBezTo>
                  <a:pt x="1519094" y="5206296"/>
                  <a:pt x="1524316" y="5211213"/>
                  <a:pt x="1483567" y="5184048"/>
                </a:cubicBezTo>
                <a:cubicBezTo>
                  <a:pt x="1465218" y="5156524"/>
                  <a:pt x="1463855" y="5150515"/>
                  <a:pt x="1436914" y="5128064"/>
                </a:cubicBezTo>
                <a:cubicBezTo>
                  <a:pt x="1428299" y="5120885"/>
                  <a:pt x="1417537" y="5116582"/>
                  <a:pt x="1408922" y="5109403"/>
                </a:cubicBezTo>
                <a:cubicBezTo>
                  <a:pt x="1317220" y="5032984"/>
                  <a:pt x="1435657" y="5126807"/>
                  <a:pt x="1362269" y="5053419"/>
                </a:cubicBezTo>
                <a:cubicBezTo>
                  <a:pt x="1351273" y="5042423"/>
                  <a:pt x="1337388" y="5034758"/>
                  <a:pt x="1324947" y="5025427"/>
                </a:cubicBezTo>
                <a:cubicBezTo>
                  <a:pt x="1248094" y="4897339"/>
                  <a:pt x="1340391" y="5042618"/>
                  <a:pt x="1268963" y="4950782"/>
                </a:cubicBezTo>
                <a:cubicBezTo>
                  <a:pt x="1255194" y="4933079"/>
                  <a:pt x="1247500" y="4910658"/>
                  <a:pt x="1231641" y="4894799"/>
                </a:cubicBezTo>
                <a:lnTo>
                  <a:pt x="1194318" y="4857476"/>
                </a:lnTo>
                <a:cubicBezTo>
                  <a:pt x="1184987" y="4848145"/>
                  <a:pt x="1174243" y="4840041"/>
                  <a:pt x="1166326" y="4829484"/>
                </a:cubicBezTo>
                <a:cubicBezTo>
                  <a:pt x="1138455" y="4792322"/>
                  <a:pt x="1137252" y="4787052"/>
                  <a:pt x="1101012" y="4754839"/>
                </a:cubicBezTo>
                <a:cubicBezTo>
                  <a:pt x="1086127" y="4741608"/>
                  <a:pt x="1069347" y="4730631"/>
                  <a:pt x="1054359" y="4717517"/>
                </a:cubicBezTo>
                <a:cubicBezTo>
                  <a:pt x="1044428" y="4708828"/>
                  <a:pt x="1036229" y="4698292"/>
                  <a:pt x="1026367" y="4689525"/>
                </a:cubicBezTo>
                <a:cubicBezTo>
                  <a:pt x="977917" y="4646458"/>
                  <a:pt x="983141" y="4651377"/>
                  <a:pt x="942392" y="4624211"/>
                </a:cubicBezTo>
                <a:cubicBezTo>
                  <a:pt x="933061" y="4611770"/>
                  <a:pt x="924521" y="4598695"/>
                  <a:pt x="914400" y="4586888"/>
                </a:cubicBezTo>
                <a:cubicBezTo>
                  <a:pt x="905813" y="4576869"/>
                  <a:pt x="894855" y="4569034"/>
                  <a:pt x="886408" y="4558897"/>
                </a:cubicBezTo>
                <a:cubicBezTo>
                  <a:pt x="847529" y="4512243"/>
                  <a:pt x="891075" y="4546457"/>
                  <a:pt x="839755" y="4512244"/>
                </a:cubicBezTo>
                <a:cubicBezTo>
                  <a:pt x="821969" y="4476670"/>
                  <a:pt x="816535" y="4463418"/>
                  <a:pt x="793102" y="4428268"/>
                </a:cubicBezTo>
                <a:cubicBezTo>
                  <a:pt x="784476" y="4415329"/>
                  <a:pt x="773352" y="4404133"/>
                  <a:pt x="765110" y="4390946"/>
                </a:cubicBezTo>
                <a:cubicBezTo>
                  <a:pt x="696218" y="4280718"/>
                  <a:pt x="790846" y="4423756"/>
                  <a:pt x="737118" y="4316301"/>
                </a:cubicBezTo>
                <a:cubicBezTo>
                  <a:pt x="733184" y="4308433"/>
                  <a:pt x="724677" y="4303860"/>
                  <a:pt x="718457" y="4297639"/>
                </a:cubicBezTo>
                <a:cubicBezTo>
                  <a:pt x="696686" y="4232325"/>
                  <a:pt x="718457" y="4247877"/>
                  <a:pt x="671804" y="4232325"/>
                </a:cubicBezTo>
                <a:cubicBezTo>
                  <a:pt x="662473" y="4222994"/>
                  <a:pt x="652400" y="4214352"/>
                  <a:pt x="643812" y="4204333"/>
                </a:cubicBezTo>
                <a:cubicBezTo>
                  <a:pt x="633692" y="4192526"/>
                  <a:pt x="626328" y="4178474"/>
                  <a:pt x="615820" y="4167011"/>
                </a:cubicBezTo>
                <a:cubicBezTo>
                  <a:pt x="592043" y="4141072"/>
                  <a:pt x="541175" y="4092366"/>
                  <a:pt x="541175" y="4092366"/>
                </a:cubicBezTo>
                <a:cubicBezTo>
                  <a:pt x="532881" y="4067483"/>
                  <a:pt x="528558" y="4050113"/>
                  <a:pt x="513184" y="4027052"/>
                </a:cubicBezTo>
                <a:cubicBezTo>
                  <a:pt x="471226" y="3964116"/>
                  <a:pt x="520636" y="4080768"/>
                  <a:pt x="466531" y="3961737"/>
                </a:cubicBezTo>
                <a:cubicBezTo>
                  <a:pt x="458391" y="3943830"/>
                  <a:pt x="454089" y="3924415"/>
                  <a:pt x="447869" y="3905754"/>
                </a:cubicBezTo>
                <a:cubicBezTo>
                  <a:pt x="407843" y="3785678"/>
                  <a:pt x="446248" y="3908602"/>
                  <a:pt x="419877" y="3803117"/>
                </a:cubicBezTo>
                <a:cubicBezTo>
                  <a:pt x="417492" y="3793575"/>
                  <a:pt x="412932" y="3784667"/>
                  <a:pt x="410547" y="3775125"/>
                </a:cubicBezTo>
                <a:cubicBezTo>
                  <a:pt x="393756" y="3707962"/>
                  <a:pt x="406405" y="3731613"/>
                  <a:pt x="391886" y="3644497"/>
                </a:cubicBezTo>
                <a:cubicBezTo>
                  <a:pt x="390269" y="3634795"/>
                  <a:pt x="388699" y="3624185"/>
                  <a:pt x="382555" y="3616505"/>
                </a:cubicBezTo>
                <a:cubicBezTo>
                  <a:pt x="363321" y="3592462"/>
                  <a:pt x="333082" y="3577592"/>
                  <a:pt x="317241" y="3551190"/>
                </a:cubicBezTo>
                <a:cubicBezTo>
                  <a:pt x="307910" y="3535639"/>
                  <a:pt x="299649" y="3519394"/>
                  <a:pt x="289249" y="3504537"/>
                </a:cubicBezTo>
                <a:cubicBezTo>
                  <a:pt x="277828" y="3488222"/>
                  <a:pt x="263875" y="3473816"/>
                  <a:pt x="251926" y="3457884"/>
                </a:cubicBezTo>
                <a:cubicBezTo>
                  <a:pt x="245198" y="3448913"/>
                  <a:pt x="239485" y="3439223"/>
                  <a:pt x="233265" y="3429893"/>
                </a:cubicBezTo>
                <a:cubicBezTo>
                  <a:pt x="211494" y="3364578"/>
                  <a:pt x="233265" y="3380130"/>
                  <a:pt x="186612" y="3364578"/>
                </a:cubicBezTo>
                <a:cubicBezTo>
                  <a:pt x="192832" y="3352137"/>
                  <a:pt x="209671" y="3340451"/>
                  <a:pt x="205273" y="3327256"/>
                </a:cubicBezTo>
                <a:cubicBezTo>
                  <a:pt x="198318" y="3306392"/>
                  <a:pt x="173102" y="3297154"/>
                  <a:pt x="158620" y="3280603"/>
                </a:cubicBezTo>
                <a:cubicBezTo>
                  <a:pt x="151236" y="3272164"/>
                  <a:pt x="146477" y="3261736"/>
                  <a:pt x="139959" y="3252611"/>
                </a:cubicBezTo>
                <a:cubicBezTo>
                  <a:pt x="130920" y="3239956"/>
                  <a:pt x="120885" y="3228028"/>
                  <a:pt x="111967" y="3215288"/>
                </a:cubicBezTo>
                <a:cubicBezTo>
                  <a:pt x="99106" y="3196914"/>
                  <a:pt x="74645" y="3159305"/>
                  <a:pt x="74645" y="3159305"/>
                </a:cubicBezTo>
                <a:cubicBezTo>
                  <a:pt x="68425" y="3134423"/>
                  <a:pt x="61014" y="3109809"/>
                  <a:pt x="55984" y="3084660"/>
                </a:cubicBezTo>
                <a:cubicBezTo>
                  <a:pt x="44724" y="3028363"/>
                  <a:pt x="51668" y="3053052"/>
                  <a:pt x="37322" y="3010015"/>
                </a:cubicBezTo>
                <a:cubicBezTo>
                  <a:pt x="40432" y="2879386"/>
                  <a:pt x="42754" y="2748737"/>
                  <a:pt x="46653" y="2618129"/>
                </a:cubicBezTo>
                <a:cubicBezTo>
                  <a:pt x="48975" y="2540346"/>
                  <a:pt x="44979" y="2461899"/>
                  <a:pt x="55984" y="2384864"/>
                </a:cubicBezTo>
                <a:cubicBezTo>
                  <a:pt x="60721" y="2351703"/>
                  <a:pt x="82713" y="2323337"/>
                  <a:pt x="93306" y="2291558"/>
                </a:cubicBezTo>
                <a:cubicBezTo>
                  <a:pt x="96416" y="2282227"/>
                  <a:pt x="98239" y="2272363"/>
                  <a:pt x="102637" y="2263566"/>
                </a:cubicBezTo>
                <a:cubicBezTo>
                  <a:pt x="110747" y="2247345"/>
                  <a:pt x="123124" y="2233423"/>
                  <a:pt x="130628" y="2216913"/>
                </a:cubicBezTo>
                <a:cubicBezTo>
                  <a:pt x="140744" y="2194657"/>
                  <a:pt x="152734" y="2150095"/>
                  <a:pt x="158620" y="2123607"/>
                </a:cubicBezTo>
                <a:cubicBezTo>
                  <a:pt x="162060" y="2108126"/>
                  <a:pt x="164104" y="2092339"/>
                  <a:pt x="167951" y="2076954"/>
                </a:cubicBezTo>
                <a:cubicBezTo>
                  <a:pt x="170337" y="2067412"/>
                  <a:pt x="174172" y="2058293"/>
                  <a:pt x="177282" y="2048962"/>
                </a:cubicBezTo>
                <a:cubicBezTo>
                  <a:pt x="198475" y="1879408"/>
                  <a:pt x="192658" y="1956909"/>
                  <a:pt x="177282" y="1657076"/>
                </a:cubicBezTo>
                <a:cubicBezTo>
                  <a:pt x="176907" y="1649761"/>
                  <a:pt x="162522" y="1583832"/>
                  <a:pt x="158620" y="1573101"/>
                </a:cubicBezTo>
                <a:cubicBezTo>
                  <a:pt x="136998" y="1513640"/>
                  <a:pt x="132468" y="1510853"/>
                  <a:pt x="102637" y="1461133"/>
                </a:cubicBezTo>
                <a:cubicBezTo>
                  <a:pt x="99527" y="1442472"/>
                  <a:pt x="99289" y="1423098"/>
                  <a:pt x="93306" y="1405150"/>
                </a:cubicBezTo>
                <a:cubicBezTo>
                  <a:pt x="89760" y="1394511"/>
                  <a:pt x="77867" y="1387899"/>
                  <a:pt x="74645" y="1377158"/>
                </a:cubicBezTo>
                <a:cubicBezTo>
                  <a:pt x="68325" y="1356093"/>
                  <a:pt x="70648" y="1333180"/>
                  <a:pt x="65314" y="1311844"/>
                </a:cubicBezTo>
                <a:cubicBezTo>
                  <a:pt x="61252" y="1295595"/>
                  <a:pt x="52286" y="1280963"/>
                  <a:pt x="46653" y="1265190"/>
                </a:cubicBezTo>
                <a:cubicBezTo>
                  <a:pt x="36729" y="1237403"/>
                  <a:pt x="24447" y="1210148"/>
                  <a:pt x="18661" y="1181215"/>
                </a:cubicBezTo>
                <a:cubicBezTo>
                  <a:pt x="7402" y="1124918"/>
                  <a:pt x="14346" y="1149607"/>
                  <a:pt x="0" y="1106570"/>
                </a:cubicBezTo>
                <a:cubicBezTo>
                  <a:pt x="3110" y="1056807"/>
                  <a:pt x="4370" y="1006893"/>
                  <a:pt x="9331" y="957280"/>
                </a:cubicBezTo>
                <a:cubicBezTo>
                  <a:pt x="13360" y="916994"/>
                  <a:pt x="48969" y="854715"/>
                  <a:pt x="55984" y="826652"/>
                </a:cubicBezTo>
                <a:cubicBezTo>
                  <a:pt x="91170" y="685897"/>
                  <a:pt x="35193" y="898349"/>
                  <a:pt x="83975" y="752007"/>
                </a:cubicBezTo>
                <a:cubicBezTo>
                  <a:pt x="92086" y="727676"/>
                  <a:pt x="94527" y="701693"/>
                  <a:pt x="102637" y="677362"/>
                </a:cubicBezTo>
                <a:lnTo>
                  <a:pt x="130628" y="593386"/>
                </a:lnTo>
                <a:cubicBezTo>
                  <a:pt x="130629" y="593382"/>
                  <a:pt x="149289" y="537406"/>
                  <a:pt x="149290" y="537403"/>
                </a:cubicBezTo>
                <a:lnTo>
                  <a:pt x="158620" y="490750"/>
                </a:lnTo>
                <a:cubicBezTo>
                  <a:pt x="155510" y="437876"/>
                  <a:pt x="156140" y="384649"/>
                  <a:pt x="149290" y="332129"/>
                </a:cubicBezTo>
                <a:cubicBezTo>
                  <a:pt x="146746" y="312624"/>
                  <a:pt x="130628" y="276146"/>
                  <a:pt x="130628" y="276146"/>
                </a:cubicBezTo>
                <a:cubicBezTo>
                  <a:pt x="146179" y="263705"/>
                  <a:pt x="161350" y="250772"/>
                  <a:pt x="177282" y="238823"/>
                </a:cubicBezTo>
                <a:cubicBezTo>
                  <a:pt x="186253" y="232095"/>
                  <a:pt x="196658" y="227341"/>
                  <a:pt x="205273" y="220162"/>
                </a:cubicBezTo>
                <a:cubicBezTo>
                  <a:pt x="277110" y="160298"/>
                  <a:pt x="191764" y="219837"/>
                  <a:pt x="261257" y="173509"/>
                </a:cubicBezTo>
                <a:cubicBezTo>
                  <a:pt x="427690" y="215114"/>
                  <a:pt x="267984" y="181344"/>
                  <a:pt x="681135" y="89533"/>
                </a:cubicBezTo>
                <a:cubicBezTo>
                  <a:pt x="709127" y="83313"/>
                  <a:pt x="737292" y="77827"/>
                  <a:pt x="765110" y="70872"/>
                </a:cubicBezTo>
                <a:cubicBezTo>
                  <a:pt x="799513" y="62271"/>
                  <a:pt x="833130" y="50573"/>
                  <a:pt x="867747" y="42880"/>
                </a:cubicBezTo>
                <a:cubicBezTo>
                  <a:pt x="889216" y="38109"/>
                  <a:pt x="911290" y="36660"/>
                  <a:pt x="933061" y="33550"/>
                </a:cubicBezTo>
                <a:cubicBezTo>
                  <a:pt x="1124404" y="-30233"/>
                  <a:pt x="985017" y="12777"/>
                  <a:pt x="1483567" y="33550"/>
                </a:cubicBezTo>
                <a:cubicBezTo>
                  <a:pt x="1533674" y="35638"/>
                  <a:pt x="1582900" y="47803"/>
                  <a:pt x="1632857" y="52211"/>
                </a:cubicBezTo>
                <a:cubicBezTo>
                  <a:pt x="1757979" y="63251"/>
                  <a:pt x="2039134" y="68351"/>
                  <a:pt x="2127380" y="70872"/>
                </a:cubicBezTo>
                <a:lnTo>
                  <a:pt x="2892490" y="61541"/>
                </a:lnTo>
                <a:cubicBezTo>
                  <a:pt x="2922805" y="60896"/>
                  <a:pt x="3061335" y="46523"/>
                  <a:pt x="3097763" y="42880"/>
                </a:cubicBezTo>
                <a:cubicBezTo>
                  <a:pt x="3153747" y="45990"/>
                  <a:pt x="3209897" y="46895"/>
                  <a:pt x="3265714" y="52211"/>
                </a:cubicBezTo>
                <a:cubicBezTo>
                  <a:pt x="3275505" y="53143"/>
                  <a:pt x="3283985" y="60045"/>
                  <a:pt x="3293706" y="61541"/>
                </a:cubicBezTo>
                <a:cubicBezTo>
                  <a:pt x="3345592" y="69523"/>
                  <a:pt x="3474346" y="76595"/>
                  <a:pt x="3517641" y="80203"/>
                </a:cubicBezTo>
                <a:cubicBezTo>
                  <a:pt x="3548790" y="82799"/>
                  <a:pt x="3579715" y="88284"/>
                  <a:pt x="3610947" y="89533"/>
                </a:cubicBezTo>
                <a:cubicBezTo>
                  <a:pt x="3735294" y="94507"/>
                  <a:pt x="3859763" y="95754"/>
                  <a:pt x="3984171" y="98864"/>
                </a:cubicBezTo>
                <a:cubicBezTo>
                  <a:pt x="4052617" y="106916"/>
                  <a:pt x="4169975" y="122140"/>
                  <a:pt x="4245428" y="126856"/>
                </a:cubicBezTo>
                <a:cubicBezTo>
                  <a:pt x="4310689" y="130935"/>
                  <a:pt x="4376057" y="133076"/>
                  <a:pt x="4441371" y="136186"/>
                </a:cubicBezTo>
                <a:cubicBezTo>
                  <a:pt x="4500465" y="133076"/>
                  <a:pt x="4559639" y="131227"/>
                  <a:pt x="4618653" y="126856"/>
                </a:cubicBezTo>
                <a:cubicBezTo>
                  <a:pt x="4643660" y="125004"/>
                  <a:pt x="4668240" y="118453"/>
                  <a:pt x="4693298" y="117525"/>
                </a:cubicBezTo>
                <a:cubicBezTo>
                  <a:pt x="4836303" y="112229"/>
                  <a:pt x="4979437" y="111305"/>
                  <a:pt x="5122506" y="108195"/>
                </a:cubicBezTo>
                <a:cubicBezTo>
                  <a:pt x="5156718" y="105085"/>
                  <a:pt x="5190790" y="98864"/>
                  <a:pt x="5225143" y="98864"/>
                </a:cubicBezTo>
                <a:cubicBezTo>
                  <a:pt x="5339815" y="98864"/>
                  <a:pt x="5597848" y="111564"/>
                  <a:pt x="5728996" y="117525"/>
                </a:cubicBezTo>
                <a:cubicBezTo>
                  <a:pt x="5756988" y="120635"/>
                  <a:pt x="5784923" y="124306"/>
                  <a:pt x="5812971" y="126856"/>
                </a:cubicBezTo>
                <a:cubicBezTo>
                  <a:pt x="5853357" y="130527"/>
                  <a:pt x="5894371" y="128932"/>
                  <a:pt x="5934269" y="136186"/>
                </a:cubicBezTo>
                <a:cubicBezTo>
                  <a:pt x="5963299" y="141464"/>
                  <a:pt x="5989721" y="156628"/>
                  <a:pt x="6018245" y="164178"/>
                </a:cubicBezTo>
                <a:cubicBezTo>
                  <a:pt x="6095546" y="184640"/>
                  <a:pt x="6171875" y="212922"/>
                  <a:pt x="6251510" y="220162"/>
                </a:cubicBezTo>
                <a:cubicBezTo>
                  <a:pt x="6461370" y="239241"/>
                  <a:pt x="6246868" y="216668"/>
                  <a:pt x="6456784" y="248154"/>
                </a:cubicBezTo>
                <a:cubicBezTo>
                  <a:pt x="6484636" y="252332"/>
                  <a:pt x="6512940" y="253091"/>
                  <a:pt x="6540759" y="257484"/>
                </a:cubicBezTo>
                <a:cubicBezTo>
                  <a:pt x="6572089" y="262431"/>
                  <a:pt x="6602890" y="270301"/>
                  <a:pt x="6634065" y="276146"/>
                </a:cubicBezTo>
                <a:cubicBezTo>
                  <a:pt x="6654881" y="280049"/>
                  <a:pt x="6737420" y="293312"/>
                  <a:pt x="6755363" y="294807"/>
                </a:cubicBezTo>
                <a:cubicBezTo>
                  <a:pt x="6845461" y="302315"/>
                  <a:pt x="6935755" y="307248"/>
                  <a:pt x="7025951" y="313468"/>
                </a:cubicBezTo>
                <a:cubicBezTo>
                  <a:pt x="7035282" y="316578"/>
                  <a:pt x="7044266" y="321040"/>
                  <a:pt x="7053943" y="322799"/>
                </a:cubicBezTo>
                <a:cubicBezTo>
                  <a:pt x="7160897" y="342245"/>
                  <a:pt x="7200939" y="328841"/>
                  <a:pt x="7333861" y="322799"/>
                </a:cubicBezTo>
                <a:lnTo>
                  <a:pt x="7389845" y="304137"/>
                </a:lnTo>
                <a:cubicBezTo>
                  <a:pt x="7399176" y="301027"/>
                  <a:pt x="7408101" y="296198"/>
                  <a:pt x="7417837" y="294807"/>
                </a:cubicBezTo>
                <a:lnTo>
                  <a:pt x="7483151" y="285476"/>
                </a:lnTo>
                <a:cubicBezTo>
                  <a:pt x="7571276" y="256103"/>
                  <a:pt x="7498472" y="275668"/>
                  <a:pt x="7697755" y="304137"/>
                </a:cubicBezTo>
                <a:cubicBezTo>
                  <a:pt x="7722578" y="307683"/>
                  <a:pt x="7747518" y="310358"/>
                  <a:pt x="7772400" y="313468"/>
                </a:cubicBezTo>
                <a:cubicBezTo>
                  <a:pt x="7842762" y="336923"/>
                  <a:pt x="7756029" y="305283"/>
                  <a:pt x="7828384" y="341460"/>
                </a:cubicBezTo>
                <a:cubicBezTo>
                  <a:pt x="7837181" y="345858"/>
                  <a:pt x="7847045" y="347680"/>
                  <a:pt x="7856375" y="350790"/>
                </a:cubicBezTo>
                <a:cubicBezTo>
                  <a:pt x="7924171" y="345575"/>
                  <a:pt x="7985976" y="332697"/>
                  <a:pt x="8052318" y="350790"/>
                </a:cubicBezTo>
                <a:cubicBezTo>
                  <a:pt x="8081321" y="358700"/>
                  <a:pt x="8100936" y="399408"/>
                  <a:pt x="8117633" y="416105"/>
                </a:cubicBezTo>
                <a:cubicBezTo>
                  <a:pt x="8137909" y="436381"/>
                  <a:pt x="8161633" y="452906"/>
                  <a:pt x="8182947" y="472088"/>
                </a:cubicBezTo>
                <a:cubicBezTo>
                  <a:pt x="8234264" y="518273"/>
                  <a:pt x="8186876" y="484039"/>
                  <a:pt x="8238931" y="518741"/>
                </a:cubicBezTo>
                <a:cubicBezTo>
                  <a:pt x="8245151" y="531182"/>
                  <a:pt x="8249246" y="544936"/>
                  <a:pt x="8257592" y="556064"/>
                </a:cubicBezTo>
                <a:cubicBezTo>
                  <a:pt x="8268148" y="570139"/>
                  <a:pt x="8285862" y="578299"/>
                  <a:pt x="8294914" y="593386"/>
                </a:cubicBezTo>
                <a:cubicBezTo>
                  <a:pt x="8305034" y="610254"/>
                  <a:pt x="8307355" y="630709"/>
                  <a:pt x="8313575" y="649370"/>
                </a:cubicBezTo>
                <a:cubicBezTo>
                  <a:pt x="8327303" y="690554"/>
                  <a:pt x="8318510" y="668569"/>
                  <a:pt x="8341567" y="714684"/>
                </a:cubicBezTo>
                <a:cubicBezTo>
                  <a:pt x="8344677" y="733345"/>
                  <a:pt x="8345920" y="752416"/>
                  <a:pt x="8350898" y="770668"/>
                </a:cubicBezTo>
                <a:cubicBezTo>
                  <a:pt x="8355305" y="786827"/>
                  <a:pt x="8368445" y="800609"/>
                  <a:pt x="8369559" y="817321"/>
                </a:cubicBezTo>
                <a:cubicBezTo>
                  <a:pt x="8371638" y="848509"/>
                  <a:pt x="8363880" y="879584"/>
                  <a:pt x="8360228" y="910627"/>
                </a:cubicBezTo>
                <a:cubicBezTo>
                  <a:pt x="8357658" y="932469"/>
                  <a:pt x="8354832" y="954303"/>
                  <a:pt x="8350898" y="975941"/>
                </a:cubicBezTo>
                <a:cubicBezTo>
                  <a:pt x="8347439" y="994963"/>
                  <a:pt x="8339289" y="1022452"/>
                  <a:pt x="8332237" y="1041256"/>
                </a:cubicBezTo>
                <a:cubicBezTo>
                  <a:pt x="8326356" y="1056939"/>
                  <a:pt x="8321065" y="1072928"/>
                  <a:pt x="8313575" y="1087909"/>
                </a:cubicBezTo>
                <a:cubicBezTo>
                  <a:pt x="8308560" y="1097939"/>
                  <a:pt x="8301134" y="1106570"/>
                  <a:pt x="8294914" y="1115901"/>
                </a:cubicBezTo>
                <a:cubicBezTo>
                  <a:pt x="8273471" y="1180230"/>
                  <a:pt x="8290162" y="1157975"/>
                  <a:pt x="8257592" y="1190546"/>
                </a:cubicBezTo>
                <a:cubicBezTo>
                  <a:pt x="8243316" y="1247651"/>
                  <a:pt x="8244566" y="1278216"/>
                  <a:pt x="8201608" y="1321174"/>
                </a:cubicBezTo>
                <a:lnTo>
                  <a:pt x="8145624" y="1377158"/>
                </a:lnTo>
                <a:cubicBezTo>
                  <a:pt x="8139404" y="1392709"/>
                  <a:pt x="8135580" y="1409449"/>
                  <a:pt x="8126963" y="1423811"/>
                </a:cubicBezTo>
                <a:cubicBezTo>
                  <a:pt x="8101306" y="1466573"/>
                  <a:pt x="8088878" y="1471036"/>
                  <a:pt x="8052318" y="1498456"/>
                </a:cubicBezTo>
                <a:cubicBezTo>
                  <a:pt x="8039877" y="1517117"/>
                  <a:pt x="8012765" y="1532123"/>
                  <a:pt x="8014996" y="1554439"/>
                </a:cubicBezTo>
                <a:cubicBezTo>
                  <a:pt x="8018106" y="1585541"/>
                  <a:pt x="8017297" y="1617289"/>
                  <a:pt x="8024326" y="1647746"/>
                </a:cubicBezTo>
                <a:cubicBezTo>
                  <a:pt x="8026848" y="1658673"/>
                  <a:pt x="8037424" y="1666001"/>
                  <a:pt x="8042988" y="1675737"/>
                </a:cubicBezTo>
                <a:cubicBezTo>
                  <a:pt x="8083978" y="1747469"/>
                  <a:pt x="8036114" y="1679014"/>
                  <a:pt x="8089641" y="1750382"/>
                </a:cubicBezTo>
                <a:lnTo>
                  <a:pt x="8108302" y="1806366"/>
                </a:lnTo>
                <a:cubicBezTo>
                  <a:pt x="8111412" y="1815697"/>
                  <a:pt x="8111732" y="1826490"/>
                  <a:pt x="8117633" y="1834358"/>
                </a:cubicBezTo>
                <a:cubicBezTo>
                  <a:pt x="8126963" y="1846799"/>
                  <a:pt x="8137788" y="1858248"/>
                  <a:pt x="8145624" y="1871680"/>
                </a:cubicBezTo>
                <a:cubicBezTo>
                  <a:pt x="8159641" y="1895709"/>
                  <a:pt x="8170506" y="1921443"/>
                  <a:pt x="8182947" y="1946325"/>
                </a:cubicBezTo>
                <a:lnTo>
                  <a:pt x="8201608" y="1983648"/>
                </a:lnTo>
                <a:cubicBezTo>
                  <a:pt x="8209561" y="2023412"/>
                  <a:pt x="8207975" y="2025509"/>
                  <a:pt x="8220269" y="2058293"/>
                </a:cubicBezTo>
                <a:cubicBezTo>
                  <a:pt x="8226150" y="2073976"/>
                  <a:pt x="8230054" y="2090743"/>
                  <a:pt x="8238931" y="2104946"/>
                </a:cubicBezTo>
                <a:cubicBezTo>
                  <a:pt x="8245924" y="2116135"/>
                  <a:pt x="8257592" y="2123607"/>
                  <a:pt x="8266922" y="2132937"/>
                </a:cubicBezTo>
                <a:cubicBezTo>
                  <a:pt x="8281171" y="2175682"/>
                  <a:pt x="8286088" y="2160929"/>
                  <a:pt x="8229600" y="2160929"/>
                </a:cubicBezTo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1667377-F9B1-49C0-832A-BEE47279013D}"/>
              </a:ext>
            </a:extLst>
          </p:cNvPr>
          <p:cNvSpPr/>
          <p:nvPr/>
        </p:nvSpPr>
        <p:spPr>
          <a:xfrm>
            <a:off x="5299788" y="-242596"/>
            <a:ext cx="4329404" cy="4105469"/>
          </a:xfrm>
          <a:custGeom>
            <a:avLst/>
            <a:gdLst>
              <a:gd name="connsiteX0" fmla="*/ 4292082 w 4329404"/>
              <a:gd name="connsiteY0" fmla="*/ 401216 h 4105469"/>
              <a:gd name="connsiteX1" fmla="*/ 4142792 w 4329404"/>
              <a:gd name="connsiteY1" fmla="*/ 839755 h 4105469"/>
              <a:gd name="connsiteX2" fmla="*/ 4124131 w 4329404"/>
              <a:gd name="connsiteY2" fmla="*/ 867747 h 4105469"/>
              <a:gd name="connsiteX3" fmla="*/ 4105469 w 4329404"/>
              <a:gd name="connsiteY3" fmla="*/ 933061 h 4105469"/>
              <a:gd name="connsiteX4" fmla="*/ 4086808 w 4329404"/>
              <a:gd name="connsiteY4" fmla="*/ 989045 h 4105469"/>
              <a:gd name="connsiteX5" fmla="*/ 4086808 w 4329404"/>
              <a:gd name="connsiteY5" fmla="*/ 1474237 h 4105469"/>
              <a:gd name="connsiteX6" fmla="*/ 4096139 w 4329404"/>
              <a:gd name="connsiteY6" fmla="*/ 1632857 h 4105469"/>
              <a:gd name="connsiteX7" fmla="*/ 4105469 w 4329404"/>
              <a:gd name="connsiteY7" fmla="*/ 1660849 h 4105469"/>
              <a:gd name="connsiteX8" fmla="*/ 4124131 w 4329404"/>
              <a:gd name="connsiteY8" fmla="*/ 1726163 h 4105469"/>
              <a:gd name="connsiteX9" fmla="*/ 4086808 w 4329404"/>
              <a:gd name="connsiteY9" fmla="*/ 1782147 h 4105469"/>
              <a:gd name="connsiteX10" fmla="*/ 4049486 w 4329404"/>
              <a:gd name="connsiteY10" fmla="*/ 1847461 h 4105469"/>
              <a:gd name="connsiteX11" fmla="*/ 4030824 w 4329404"/>
              <a:gd name="connsiteY11" fmla="*/ 1866122 h 4105469"/>
              <a:gd name="connsiteX12" fmla="*/ 4002833 w 4329404"/>
              <a:gd name="connsiteY12" fmla="*/ 1922106 h 4105469"/>
              <a:gd name="connsiteX13" fmla="*/ 3974841 w 4329404"/>
              <a:gd name="connsiteY13" fmla="*/ 1940767 h 4105469"/>
              <a:gd name="connsiteX14" fmla="*/ 3937518 w 4329404"/>
              <a:gd name="connsiteY14" fmla="*/ 1978090 h 4105469"/>
              <a:gd name="connsiteX15" fmla="*/ 3909526 w 4329404"/>
              <a:gd name="connsiteY15" fmla="*/ 2024743 h 4105469"/>
              <a:gd name="connsiteX16" fmla="*/ 3890865 w 4329404"/>
              <a:gd name="connsiteY16" fmla="*/ 2062065 h 4105469"/>
              <a:gd name="connsiteX17" fmla="*/ 3834882 w 4329404"/>
              <a:gd name="connsiteY17" fmla="*/ 2108718 h 4105469"/>
              <a:gd name="connsiteX18" fmla="*/ 3788229 w 4329404"/>
              <a:gd name="connsiteY18" fmla="*/ 2146041 h 4105469"/>
              <a:gd name="connsiteX19" fmla="*/ 3741575 w 4329404"/>
              <a:gd name="connsiteY19" fmla="*/ 2192694 h 4105469"/>
              <a:gd name="connsiteX20" fmla="*/ 3694922 w 4329404"/>
              <a:gd name="connsiteY20" fmla="*/ 2239347 h 4105469"/>
              <a:gd name="connsiteX21" fmla="*/ 3676261 w 4329404"/>
              <a:gd name="connsiteY21" fmla="*/ 2267339 h 4105469"/>
              <a:gd name="connsiteX22" fmla="*/ 3648269 w 4329404"/>
              <a:gd name="connsiteY22" fmla="*/ 2286000 h 4105469"/>
              <a:gd name="connsiteX23" fmla="*/ 3582955 w 4329404"/>
              <a:gd name="connsiteY23" fmla="*/ 2369975 h 4105469"/>
              <a:gd name="connsiteX24" fmla="*/ 3508310 w 4329404"/>
              <a:gd name="connsiteY24" fmla="*/ 2444620 h 4105469"/>
              <a:gd name="connsiteX25" fmla="*/ 3461657 w 4329404"/>
              <a:gd name="connsiteY25" fmla="*/ 2500604 h 4105469"/>
              <a:gd name="connsiteX26" fmla="*/ 3433665 w 4329404"/>
              <a:gd name="connsiteY26" fmla="*/ 2528596 h 4105469"/>
              <a:gd name="connsiteX27" fmla="*/ 3415004 w 4329404"/>
              <a:gd name="connsiteY27" fmla="*/ 2556588 h 4105469"/>
              <a:gd name="connsiteX28" fmla="*/ 3359020 w 4329404"/>
              <a:gd name="connsiteY28" fmla="*/ 2612571 h 4105469"/>
              <a:gd name="connsiteX29" fmla="*/ 3340359 w 4329404"/>
              <a:gd name="connsiteY29" fmla="*/ 2631233 h 4105469"/>
              <a:gd name="connsiteX30" fmla="*/ 3293706 w 4329404"/>
              <a:gd name="connsiteY30" fmla="*/ 2677886 h 4105469"/>
              <a:gd name="connsiteX31" fmla="*/ 3237722 w 4329404"/>
              <a:gd name="connsiteY31" fmla="*/ 2724539 h 4105469"/>
              <a:gd name="connsiteX32" fmla="*/ 3181739 w 4329404"/>
              <a:gd name="connsiteY32" fmla="*/ 2799184 h 4105469"/>
              <a:gd name="connsiteX33" fmla="*/ 3144416 w 4329404"/>
              <a:gd name="connsiteY33" fmla="*/ 2827175 h 4105469"/>
              <a:gd name="connsiteX34" fmla="*/ 3097763 w 4329404"/>
              <a:gd name="connsiteY34" fmla="*/ 2883159 h 4105469"/>
              <a:gd name="connsiteX35" fmla="*/ 3079102 w 4329404"/>
              <a:gd name="connsiteY35" fmla="*/ 2911151 h 4105469"/>
              <a:gd name="connsiteX36" fmla="*/ 3051110 w 4329404"/>
              <a:gd name="connsiteY36" fmla="*/ 2920482 h 4105469"/>
              <a:gd name="connsiteX37" fmla="*/ 2967135 w 4329404"/>
              <a:gd name="connsiteY37" fmla="*/ 3013788 h 4105469"/>
              <a:gd name="connsiteX38" fmla="*/ 2929812 w 4329404"/>
              <a:gd name="connsiteY38" fmla="*/ 3032449 h 4105469"/>
              <a:gd name="connsiteX39" fmla="*/ 2855167 w 4329404"/>
              <a:gd name="connsiteY39" fmla="*/ 3107094 h 4105469"/>
              <a:gd name="connsiteX40" fmla="*/ 2827175 w 4329404"/>
              <a:gd name="connsiteY40" fmla="*/ 3135086 h 4105469"/>
              <a:gd name="connsiteX41" fmla="*/ 2799184 w 4329404"/>
              <a:gd name="connsiteY41" fmla="*/ 3172408 h 4105469"/>
              <a:gd name="connsiteX42" fmla="*/ 2761861 w 4329404"/>
              <a:gd name="connsiteY42" fmla="*/ 3181739 h 4105469"/>
              <a:gd name="connsiteX43" fmla="*/ 2668555 w 4329404"/>
              <a:gd name="connsiteY43" fmla="*/ 3256384 h 4105469"/>
              <a:gd name="connsiteX44" fmla="*/ 2621902 w 4329404"/>
              <a:gd name="connsiteY44" fmla="*/ 3303037 h 4105469"/>
              <a:gd name="connsiteX45" fmla="*/ 2575249 w 4329404"/>
              <a:gd name="connsiteY45" fmla="*/ 3359020 h 4105469"/>
              <a:gd name="connsiteX46" fmla="*/ 2547257 w 4329404"/>
              <a:gd name="connsiteY46" fmla="*/ 3377682 h 4105469"/>
              <a:gd name="connsiteX47" fmla="*/ 2528596 w 4329404"/>
              <a:gd name="connsiteY47" fmla="*/ 3405673 h 4105469"/>
              <a:gd name="connsiteX48" fmla="*/ 2453951 w 4329404"/>
              <a:gd name="connsiteY48" fmla="*/ 3470988 h 4105469"/>
              <a:gd name="connsiteX49" fmla="*/ 2369975 w 4329404"/>
              <a:gd name="connsiteY49" fmla="*/ 3489649 h 4105469"/>
              <a:gd name="connsiteX50" fmla="*/ 2323322 w 4329404"/>
              <a:gd name="connsiteY50" fmla="*/ 3498980 h 4105469"/>
              <a:gd name="connsiteX51" fmla="*/ 2267339 w 4329404"/>
              <a:gd name="connsiteY51" fmla="*/ 3508310 h 4105469"/>
              <a:gd name="connsiteX52" fmla="*/ 2164702 w 4329404"/>
              <a:gd name="connsiteY52" fmla="*/ 3536302 h 4105469"/>
              <a:gd name="connsiteX53" fmla="*/ 2127380 w 4329404"/>
              <a:gd name="connsiteY53" fmla="*/ 3545633 h 4105469"/>
              <a:gd name="connsiteX54" fmla="*/ 2071396 w 4329404"/>
              <a:gd name="connsiteY54" fmla="*/ 3564294 h 4105469"/>
              <a:gd name="connsiteX55" fmla="*/ 1987420 w 4329404"/>
              <a:gd name="connsiteY55" fmla="*/ 3582955 h 4105469"/>
              <a:gd name="connsiteX56" fmla="*/ 1940767 w 4329404"/>
              <a:gd name="connsiteY56" fmla="*/ 3592286 h 4105469"/>
              <a:gd name="connsiteX57" fmla="*/ 1875453 w 4329404"/>
              <a:gd name="connsiteY57" fmla="*/ 3620277 h 4105469"/>
              <a:gd name="connsiteX58" fmla="*/ 1791477 w 4329404"/>
              <a:gd name="connsiteY58" fmla="*/ 3648269 h 4105469"/>
              <a:gd name="connsiteX59" fmla="*/ 1726163 w 4329404"/>
              <a:gd name="connsiteY59" fmla="*/ 3676261 h 4105469"/>
              <a:gd name="connsiteX60" fmla="*/ 1670180 w 4329404"/>
              <a:gd name="connsiteY60" fmla="*/ 3685592 h 4105469"/>
              <a:gd name="connsiteX61" fmla="*/ 1623526 w 4329404"/>
              <a:gd name="connsiteY61" fmla="*/ 3704253 h 4105469"/>
              <a:gd name="connsiteX62" fmla="*/ 1595535 w 4329404"/>
              <a:gd name="connsiteY62" fmla="*/ 3713584 h 4105469"/>
              <a:gd name="connsiteX63" fmla="*/ 1567543 w 4329404"/>
              <a:gd name="connsiteY63" fmla="*/ 3732245 h 4105469"/>
              <a:gd name="connsiteX64" fmla="*/ 1483567 w 4329404"/>
              <a:gd name="connsiteY64" fmla="*/ 3750906 h 4105469"/>
              <a:gd name="connsiteX65" fmla="*/ 1390261 w 4329404"/>
              <a:gd name="connsiteY65" fmla="*/ 3788229 h 4105469"/>
              <a:gd name="connsiteX66" fmla="*/ 1343608 w 4329404"/>
              <a:gd name="connsiteY66" fmla="*/ 3797559 h 4105469"/>
              <a:gd name="connsiteX67" fmla="*/ 1278294 w 4329404"/>
              <a:gd name="connsiteY67" fmla="*/ 3825551 h 4105469"/>
              <a:gd name="connsiteX68" fmla="*/ 1231641 w 4329404"/>
              <a:gd name="connsiteY68" fmla="*/ 3834882 h 4105469"/>
              <a:gd name="connsiteX69" fmla="*/ 1156996 w 4329404"/>
              <a:gd name="connsiteY69" fmla="*/ 3853543 h 4105469"/>
              <a:gd name="connsiteX70" fmla="*/ 1119673 w 4329404"/>
              <a:gd name="connsiteY70" fmla="*/ 3862873 h 4105469"/>
              <a:gd name="connsiteX71" fmla="*/ 1045029 w 4329404"/>
              <a:gd name="connsiteY71" fmla="*/ 3872204 h 4105469"/>
              <a:gd name="connsiteX72" fmla="*/ 998375 w 4329404"/>
              <a:gd name="connsiteY72" fmla="*/ 3890865 h 4105469"/>
              <a:gd name="connsiteX73" fmla="*/ 942392 w 4329404"/>
              <a:gd name="connsiteY73" fmla="*/ 3900196 h 4105469"/>
              <a:gd name="connsiteX74" fmla="*/ 914400 w 4329404"/>
              <a:gd name="connsiteY74" fmla="*/ 3909526 h 4105469"/>
              <a:gd name="connsiteX75" fmla="*/ 867747 w 4329404"/>
              <a:gd name="connsiteY75" fmla="*/ 3918857 h 4105469"/>
              <a:gd name="connsiteX76" fmla="*/ 783771 w 4329404"/>
              <a:gd name="connsiteY76" fmla="*/ 3946849 h 4105469"/>
              <a:gd name="connsiteX77" fmla="*/ 755780 w 4329404"/>
              <a:gd name="connsiteY77" fmla="*/ 3956180 h 4105469"/>
              <a:gd name="connsiteX78" fmla="*/ 727788 w 4329404"/>
              <a:gd name="connsiteY78" fmla="*/ 3965510 h 4105469"/>
              <a:gd name="connsiteX79" fmla="*/ 643812 w 4329404"/>
              <a:gd name="connsiteY79" fmla="*/ 4012163 h 4105469"/>
              <a:gd name="connsiteX80" fmla="*/ 578498 w 4329404"/>
              <a:gd name="connsiteY80" fmla="*/ 4040155 h 4105469"/>
              <a:gd name="connsiteX81" fmla="*/ 531845 w 4329404"/>
              <a:gd name="connsiteY81" fmla="*/ 4049486 h 4105469"/>
              <a:gd name="connsiteX82" fmla="*/ 466531 w 4329404"/>
              <a:gd name="connsiteY82" fmla="*/ 4077477 h 4105469"/>
              <a:gd name="connsiteX83" fmla="*/ 354563 w 4329404"/>
              <a:gd name="connsiteY83" fmla="*/ 4096139 h 4105469"/>
              <a:gd name="connsiteX84" fmla="*/ 326571 w 4329404"/>
              <a:gd name="connsiteY84" fmla="*/ 4105469 h 4105469"/>
              <a:gd name="connsiteX85" fmla="*/ 279918 w 4329404"/>
              <a:gd name="connsiteY85" fmla="*/ 4077477 h 4105469"/>
              <a:gd name="connsiteX86" fmla="*/ 251926 w 4329404"/>
              <a:gd name="connsiteY86" fmla="*/ 4058816 h 4105469"/>
              <a:gd name="connsiteX87" fmla="*/ 195943 w 4329404"/>
              <a:gd name="connsiteY87" fmla="*/ 4002833 h 4105469"/>
              <a:gd name="connsiteX88" fmla="*/ 158620 w 4329404"/>
              <a:gd name="connsiteY88" fmla="*/ 3946849 h 4105469"/>
              <a:gd name="connsiteX89" fmla="*/ 139959 w 4329404"/>
              <a:gd name="connsiteY89" fmla="*/ 3918857 h 4105469"/>
              <a:gd name="connsiteX90" fmla="*/ 102637 w 4329404"/>
              <a:gd name="connsiteY90" fmla="*/ 3900196 h 4105469"/>
              <a:gd name="connsiteX91" fmla="*/ 65314 w 4329404"/>
              <a:gd name="connsiteY91" fmla="*/ 3853543 h 4105469"/>
              <a:gd name="connsiteX92" fmla="*/ 9331 w 4329404"/>
              <a:gd name="connsiteY92" fmla="*/ 3816220 h 4105469"/>
              <a:gd name="connsiteX93" fmla="*/ 0 w 4329404"/>
              <a:gd name="connsiteY93" fmla="*/ 3788229 h 4105469"/>
              <a:gd name="connsiteX94" fmla="*/ 9331 w 4329404"/>
              <a:gd name="connsiteY94" fmla="*/ 3760237 h 4105469"/>
              <a:gd name="connsiteX95" fmla="*/ 55984 w 4329404"/>
              <a:gd name="connsiteY95" fmla="*/ 3704253 h 4105469"/>
              <a:gd name="connsiteX96" fmla="*/ 102637 w 4329404"/>
              <a:gd name="connsiteY96" fmla="*/ 3666931 h 4105469"/>
              <a:gd name="connsiteX97" fmla="*/ 121298 w 4329404"/>
              <a:gd name="connsiteY97" fmla="*/ 3648269 h 4105469"/>
              <a:gd name="connsiteX98" fmla="*/ 149290 w 4329404"/>
              <a:gd name="connsiteY98" fmla="*/ 3554963 h 4105469"/>
              <a:gd name="connsiteX99" fmla="*/ 177282 w 4329404"/>
              <a:gd name="connsiteY99" fmla="*/ 3498980 h 4105469"/>
              <a:gd name="connsiteX100" fmla="*/ 195943 w 4329404"/>
              <a:gd name="connsiteY100" fmla="*/ 3470988 h 4105469"/>
              <a:gd name="connsiteX101" fmla="*/ 195943 w 4329404"/>
              <a:gd name="connsiteY101" fmla="*/ 3331029 h 4105469"/>
              <a:gd name="connsiteX102" fmla="*/ 205273 w 4329404"/>
              <a:gd name="connsiteY102" fmla="*/ 3135086 h 4105469"/>
              <a:gd name="connsiteX103" fmla="*/ 223935 w 4329404"/>
              <a:gd name="connsiteY103" fmla="*/ 3107094 h 4105469"/>
              <a:gd name="connsiteX104" fmla="*/ 251926 w 4329404"/>
              <a:gd name="connsiteY104" fmla="*/ 3069771 h 4105469"/>
              <a:gd name="connsiteX105" fmla="*/ 279918 w 4329404"/>
              <a:gd name="connsiteY105" fmla="*/ 3023118 h 4105469"/>
              <a:gd name="connsiteX106" fmla="*/ 345233 w 4329404"/>
              <a:gd name="connsiteY106" fmla="*/ 2957804 h 4105469"/>
              <a:gd name="connsiteX107" fmla="*/ 401216 w 4329404"/>
              <a:gd name="connsiteY107" fmla="*/ 2911151 h 4105469"/>
              <a:gd name="connsiteX108" fmla="*/ 429208 w 4329404"/>
              <a:gd name="connsiteY108" fmla="*/ 2883159 h 4105469"/>
              <a:gd name="connsiteX109" fmla="*/ 485192 w 4329404"/>
              <a:gd name="connsiteY109" fmla="*/ 2864498 h 4105469"/>
              <a:gd name="connsiteX110" fmla="*/ 587829 w 4329404"/>
              <a:gd name="connsiteY110" fmla="*/ 2817845 h 4105469"/>
              <a:gd name="connsiteX111" fmla="*/ 653143 w 4329404"/>
              <a:gd name="connsiteY111" fmla="*/ 2799184 h 4105469"/>
              <a:gd name="connsiteX112" fmla="*/ 681135 w 4329404"/>
              <a:gd name="connsiteY112" fmla="*/ 2780522 h 4105469"/>
              <a:gd name="connsiteX113" fmla="*/ 727788 w 4329404"/>
              <a:gd name="connsiteY113" fmla="*/ 2724539 h 4105469"/>
              <a:gd name="connsiteX114" fmla="*/ 774441 w 4329404"/>
              <a:gd name="connsiteY114" fmla="*/ 2659224 h 4105469"/>
              <a:gd name="connsiteX115" fmla="*/ 811763 w 4329404"/>
              <a:gd name="connsiteY115" fmla="*/ 2509935 h 4105469"/>
              <a:gd name="connsiteX116" fmla="*/ 821094 w 4329404"/>
              <a:gd name="connsiteY116" fmla="*/ 2323322 h 4105469"/>
              <a:gd name="connsiteX117" fmla="*/ 849086 w 4329404"/>
              <a:gd name="connsiteY117" fmla="*/ 2239347 h 4105469"/>
              <a:gd name="connsiteX118" fmla="*/ 858416 w 4329404"/>
              <a:gd name="connsiteY118" fmla="*/ 2211355 h 4105469"/>
              <a:gd name="connsiteX119" fmla="*/ 877077 w 4329404"/>
              <a:gd name="connsiteY119" fmla="*/ 2164702 h 4105469"/>
              <a:gd name="connsiteX120" fmla="*/ 886408 w 4329404"/>
              <a:gd name="connsiteY120" fmla="*/ 2127380 h 4105469"/>
              <a:gd name="connsiteX121" fmla="*/ 933061 w 4329404"/>
              <a:gd name="connsiteY121" fmla="*/ 2015412 h 4105469"/>
              <a:gd name="connsiteX122" fmla="*/ 970384 w 4329404"/>
              <a:gd name="connsiteY122" fmla="*/ 1931437 h 4105469"/>
              <a:gd name="connsiteX123" fmla="*/ 979714 w 4329404"/>
              <a:gd name="connsiteY123" fmla="*/ 1894114 h 4105469"/>
              <a:gd name="connsiteX124" fmla="*/ 998375 w 4329404"/>
              <a:gd name="connsiteY124" fmla="*/ 1838131 h 4105469"/>
              <a:gd name="connsiteX125" fmla="*/ 1007706 w 4329404"/>
              <a:gd name="connsiteY125" fmla="*/ 1800808 h 4105469"/>
              <a:gd name="connsiteX126" fmla="*/ 1026367 w 4329404"/>
              <a:gd name="connsiteY126" fmla="*/ 1744824 h 4105469"/>
              <a:gd name="connsiteX127" fmla="*/ 1091682 w 4329404"/>
              <a:gd name="connsiteY127" fmla="*/ 1679510 h 4105469"/>
              <a:gd name="connsiteX128" fmla="*/ 1147665 w 4329404"/>
              <a:gd name="connsiteY128" fmla="*/ 1604865 h 4105469"/>
              <a:gd name="connsiteX129" fmla="*/ 1166326 w 4329404"/>
              <a:gd name="connsiteY129" fmla="*/ 1576873 h 4105469"/>
              <a:gd name="connsiteX130" fmla="*/ 1194318 w 4329404"/>
              <a:gd name="connsiteY130" fmla="*/ 1567543 h 4105469"/>
              <a:gd name="connsiteX131" fmla="*/ 1259633 w 4329404"/>
              <a:gd name="connsiteY131" fmla="*/ 1586204 h 4105469"/>
              <a:gd name="connsiteX132" fmla="*/ 1334277 w 4329404"/>
              <a:gd name="connsiteY132" fmla="*/ 1632857 h 4105469"/>
              <a:gd name="connsiteX133" fmla="*/ 1399592 w 4329404"/>
              <a:gd name="connsiteY133" fmla="*/ 1707502 h 4105469"/>
              <a:gd name="connsiteX134" fmla="*/ 1483567 w 4329404"/>
              <a:gd name="connsiteY134" fmla="*/ 1782147 h 4105469"/>
              <a:gd name="connsiteX135" fmla="*/ 1502229 w 4329404"/>
              <a:gd name="connsiteY135" fmla="*/ 1810139 h 4105469"/>
              <a:gd name="connsiteX136" fmla="*/ 1576873 w 4329404"/>
              <a:gd name="connsiteY136" fmla="*/ 1847461 h 4105469"/>
              <a:gd name="connsiteX137" fmla="*/ 1754155 w 4329404"/>
              <a:gd name="connsiteY137" fmla="*/ 1810139 h 4105469"/>
              <a:gd name="connsiteX138" fmla="*/ 1810139 w 4329404"/>
              <a:gd name="connsiteY138" fmla="*/ 1772816 h 4105469"/>
              <a:gd name="connsiteX139" fmla="*/ 1838131 w 4329404"/>
              <a:gd name="connsiteY139" fmla="*/ 1763486 h 4105469"/>
              <a:gd name="connsiteX140" fmla="*/ 1931437 w 4329404"/>
              <a:gd name="connsiteY140" fmla="*/ 1670180 h 4105469"/>
              <a:gd name="connsiteX141" fmla="*/ 1959429 w 4329404"/>
              <a:gd name="connsiteY141" fmla="*/ 1642188 h 4105469"/>
              <a:gd name="connsiteX142" fmla="*/ 1987420 w 4329404"/>
              <a:gd name="connsiteY142" fmla="*/ 1623526 h 4105469"/>
              <a:gd name="connsiteX143" fmla="*/ 2080726 w 4329404"/>
              <a:gd name="connsiteY143" fmla="*/ 1530220 h 4105469"/>
              <a:gd name="connsiteX144" fmla="*/ 2108718 w 4329404"/>
              <a:gd name="connsiteY144" fmla="*/ 1502229 h 4105469"/>
              <a:gd name="connsiteX145" fmla="*/ 2174033 w 4329404"/>
              <a:gd name="connsiteY145" fmla="*/ 1446245 h 4105469"/>
              <a:gd name="connsiteX146" fmla="*/ 2258008 w 4329404"/>
              <a:gd name="connsiteY146" fmla="*/ 1371600 h 4105469"/>
              <a:gd name="connsiteX147" fmla="*/ 2276669 w 4329404"/>
              <a:gd name="connsiteY147" fmla="*/ 1343608 h 4105469"/>
              <a:gd name="connsiteX148" fmla="*/ 2332653 w 4329404"/>
              <a:gd name="connsiteY148" fmla="*/ 1287624 h 4105469"/>
              <a:gd name="connsiteX149" fmla="*/ 2388637 w 4329404"/>
              <a:gd name="connsiteY149" fmla="*/ 1231641 h 4105469"/>
              <a:gd name="connsiteX150" fmla="*/ 2453951 w 4329404"/>
              <a:gd name="connsiteY150" fmla="*/ 1156996 h 4105469"/>
              <a:gd name="connsiteX151" fmla="*/ 2481943 w 4329404"/>
              <a:gd name="connsiteY151" fmla="*/ 1110343 h 4105469"/>
              <a:gd name="connsiteX152" fmla="*/ 2519265 w 4329404"/>
              <a:gd name="connsiteY152" fmla="*/ 1063690 h 4105469"/>
              <a:gd name="connsiteX153" fmla="*/ 2547257 w 4329404"/>
              <a:gd name="connsiteY153" fmla="*/ 1017037 h 4105469"/>
              <a:gd name="connsiteX154" fmla="*/ 2603241 w 4329404"/>
              <a:gd name="connsiteY154" fmla="*/ 961053 h 4105469"/>
              <a:gd name="connsiteX155" fmla="*/ 2640563 w 4329404"/>
              <a:gd name="connsiteY155" fmla="*/ 905069 h 4105469"/>
              <a:gd name="connsiteX156" fmla="*/ 2668555 w 4329404"/>
              <a:gd name="connsiteY156" fmla="*/ 877077 h 4105469"/>
              <a:gd name="connsiteX157" fmla="*/ 2705877 w 4329404"/>
              <a:gd name="connsiteY157" fmla="*/ 821094 h 4105469"/>
              <a:gd name="connsiteX158" fmla="*/ 2733869 w 4329404"/>
              <a:gd name="connsiteY158" fmla="*/ 793102 h 4105469"/>
              <a:gd name="connsiteX159" fmla="*/ 2771192 w 4329404"/>
              <a:gd name="connsiteY159" fmla="*/ 746449 h 4105469"/>
              <a:gd name="connsiteX160" fmla="*/ 2845837 w 4329404"/>
              <a:gd name="connsiteY160" fmla="*/ 634482 h 4105469"/>
              <a:gd name="connsiteX161" fmla="*/ 2892490 w 4329404"/>
              <a:gd name="connsiteY161" fmla="*/ 578498 h 4105469"/>
              <a:gd name="connsiteX162" fmla="*/ 2957804 w 4329404"/>
              <a:gd name="connsiteY162" fmla="*/ 485192 h 4105469"/>
              <a:gd name="connsiteX163" fmla="*/ 3013788 w 4329404"/>
              <a:gd name="connsiteY163" fmla="*/ 429208 h 4105469"/>
              <a:gd name="connsiteX164" fmla="*/ 3032449 w 4329404"/>
              <a:gd name="connsiteY164" fmla="*/ 401216 h 4105469"/>
              <a:gd name="connsiteX165" fmla="*/ 3088433 w 4329404"/>
              <a:gd name="connsiteY165" fmla="*/ 345233 h 4105469"/>
              <a:gd name="connsiteX166" fmla="*/ 3116424 w 4329404"/>
              <a:gd name="connsiteY166" fmla="*/ 317241 h 4105469"/>
              <a:gd name="connsiteX167" fmla="*/ 3181739 w 4329404"/>
              <a:gd name="connsiteY167" fmla="*/ 251926 h 4105469"/>
              <a:gd name="connsiteX168" fmla="*/ 3200400 w 4329404"/>
              <a:gd name="connsiteY168" fmla="*/ 223935 h 4105469"/>
              <a:gd name="connsiteX169" fmla="*/ 3256384 w 4329404"/>
              <a:gd name="connsiteY169" fmla="*/ 177282 h 4105469"/>
              <a:gd name="connsiteX170" fmla="*/ 3321698 w 4329404"/>
              <a:gd name="connsiteY170" fmla="*/ 121298 h 4105469"/>
              <a:gd name="connsiteX171" fmla="*/ 3349690 w 4329404"/>
              <a:gd name="connsiteY171" fmla="*/ 93306 h 4105469"/>
              <a:gd name="connsiteX172" fmla="*/ 3377682 w 4329404"/>
              <a:gd name="connsiteY172" fmla="*/ 74645 h 4105469"/>
              <a:gd name="connsiteX173" fmla="*/ 3415004 w 4329404"/>
              <a:gd name="connsiteY173" fmla="*/ 46653 h 4105469"/>
              <a:gd name="connsiteX174" fmla="*/ 3461657 w 4329404"/>
              <a:gd name="connsiteY174" fmla="*/ 37322 h 4105469"/>
              <a:gd name="connsiteX175" fmla="*/ 3526971 w 4329404"/>
              <a:gd name="connsiteY175" fmla="*/ 18661 h 4105469"/>
              <a:gd name="connsiteX176" fmla="*/ 3685592 w 4329404"/>
              <a:gd name="connsiteY176" fmla="*/ 0 h 4105469"/>
              <a:gd name="connsiteX177" fmla="*/ 3797559 w 4329404"/>
              <a:gd name="connsiteY177" fmla="*/ 9331 h 4105469"/>
              <a:gd name="connsiteX178" fmla="*/ 3890865 w 4329404"/>
              <a:gd name="connsiteY178" fmla="*/ 37322 h 4105469"/>
              <a:gd name="connsiteX179" fmla="*/ 3918857 w 4329404"/>
              <a:gd name="connsiteY179" fmla="*/ 46653 h 4105469"/>
              <a:gd name="connsiteX180" fmla="*/ 3974841 w 4329404"/>
              <a:gd name="connsiteY180" fmla="*/ 83975 h 4105469"/>
              <a:gd name="connsiteX181" fmla="*/ 3993502 w 4329404"/>
              <a:gd name="connsiteY181" fmla="*/ 102637 h 4105469"/>
              <a:gd name="connsiteX182" fmla="*/ 4021494 w 4329404"/>
              <a:gd name="connsiteY182" fmla="*/ 111967 h 4105469"/>
              <a:gd name="connsiteX183" fmla="*/ 4049486 w 4329404"/>
              <a:gd name="connsiteY183" fmla="*/ 130629 h 4105469"/>
              <a:gd name="connsiteX184" fmla="*/ 4068147 w 4329404"/>
              <a:gd name="connsiteY184" fmla="*/ 158620 h 4105469"/>
              <a:gd name="connsiteX185" fmla="*/ 4105469 w 4329404"/>
              <a:gd name="connsiteY185" fmla="*/ 177282 h 4105469"/>
              <a:gd name="connsiteX186" fmla="*/ 4161453 w 4329404"/>
              <a:gd name="connsiteY186" fmla="*/ 195943 h 4105469"/>
              <a:gd name="connsiteX187" fmla="*/ 4217437 w 4329404"/>
              <a:gd name="connsiteY187" fmla="*/ 242596 h 4105469"/>
              <a:gd name="connsiteX188" fmla="*/ 4245429 w 4329404"/>
              <a:gd name="connsiteY188" fmla="*/ 251926 h 4105469"/>
              <a:gd name="connsiteX189" fmla="*/ 4292082 w 4329404"/>
              <a:gd name="connsiteY189" fmla="*/ 307910 h 4105469"/>
              <a:gd name="connsiteX190" fmla="*/ 4329404 w 4329404"/>
              <a:gd name="connsiteY190" fmla="*/ 363894 h 4105469"/>
              <a:gd name="connsiteX191" fmla="*/ 4320073 w 4329404"/>
              <a:gd name="connsiteY191" fmla="*/ 391886 h 4105469"/>
              <a:gd name="connsiteX192" fmla="*/ 4292082 w 4329404"/>
              <a:gd name="connsiteY192" fmla="*/ 401216 h 4105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4329404" h="4105469">
                <a:moveTo>
                  <a:pt x="4292082" y="401216"/>
                </a:moveTo>
                <a:cubicBezTo>
                  <a:pt x="4262535" y="475861"/>
                  <a:pt x="4195096" y="694465"/>
                  <a:pt x="4142792" y="839755"/>
                </a:cubicBezTo>
                <a:cubicBezTo>
                  <a:pt x="4138994" y="850306"/>
                  <a:pt x="4129146" y="857717"/>
                  <a:pt x="4124131" y="867747"/>
                </a:cubicBezTo>
                <a:cubicBezTo>
                  <a:pt x="4116292" y="883426"/>
                  <a:pt x="4109953" y="918113"/>
                  <a:pt x="4105469" y="933061"/>
                </a:cubicBezTo>
                <a:cubicBezTo>
                  <a:pt x="4099817" y="951902"/>
                  <a:pt x="4086808" y="989045"/>
                  <a:pt x="4086808" y="989045"/>
                </a:cubicBezTo>
                <a:cubicBezTo>
                  <a:pt x="4063404" y="1199670"/>
                  <a:pt x="4073494" y="1074820"/>
                  <a:pt x="4086808" y="1474237"/>
                </a:cubicBezTo>
                <a:cubicBezTo>
                  <a:pt x="4088573" y="1527172"/>
                  <a:pt x="4090869" y="1580155"/>
                  <a:pt x="4096139" y="1632857"/>
                </a:cubicBezTo>
                <a:cubicBezTo>
                  <a:pt x="4097118" y="1642644"/>
                  <a:pt x="4102767" y="1651392"/>
                  <a:pt x="4105469" y="1660849"/>
                </a:cubicBezTo>
                <a:cubicBezTo>
                  <a:pt x="4128893" y="1742835"/>
                  <a:pt x="4101765" y="1659068"/>
                  <a:pt x="4124131" y="1726163"/>
                </a:cubicBezTo>
                <a:cubicBezTo>
                  <a:pt x="4111690" y="1744824"/>
                  <a:pt x="4096838" y="1762087"/>
                  <a:pt x="4086808" y="1782147"/>
                </a:cubicBezTo>
                <a:cubicBezTo>
                  <a:pt x="4074039" y="1807685"/>
                  <a:pt x="4067069" y="1825483"/>
                  <a:pt x="4049486" y="1847461"/>
                </a:cubicBezTo>
                <a:cubicBezTo>
                  <a:pt x="4043990" y="1854330"/>
                  <a:pt x="4037045" y="1859902"/>
                  <a:pt x="4030824" y="1866122"/>
                </a:cubicBezTo>
                <a:cubicBezTo>
                  <a:pt x="4023236" y="1888889"/>
                  <a:pt x="4020921" y="1904018"/>
                  <a:pt x="4002833" y="1922106"/>
                </a:cubicBezTo>
                <a:cubicBezTo>
                  <a:pt x="3994904" y="1930035"/>
                  <a:pt x="3983355" y="1933469"/>
                  <a:pt x="3974841" y="1940767"/>
                </a:cubicBezTo>
                <a:cubicBezTo>
                  <a:pt x="3961482" y="1952217"/>
                  <a:pt x="3937518" y="1978090"/>
                  <a:pt x="3937518" y="1978090"/>
                </a:cubicBezTo>
                <a:cubicBezTo>
                  <a:pt x="3915861" y="2043066"/>
                  <a:pt x="3943681" y="1973513"/>
                  <a:pt x="3909526" y="2024743"/>
                </a:cubicBezTo>
                <a:cubicBezTo>
                  <a:pt x="3901810" y="2036316"/>
                  <a:pt x="3898950" y="2050747"/>
                  <a:pt x="3890865" y="2062065"/>
                </a:cubicBezTo>
                <a:cubicBezTo>
                  <a:pt x="3868701" y="2093095"/>
                  <a:pt x="3862161" y="2086894"/>
                  <a:pt x="3834882" y="2108718"/>
                </a:cubicBezTo>
                <a:cubicBezTo>
                  <a:pt x="3768407" y="2161899"/>
                  <a:pt x="3874379" y="2088607"/>
                  <a:pt x="3788229" y="2146041"/>
                </a:cubicBezTo>
                <a:cubicBezTo>
                  <a:pt x="3750904" y="2202027"/>
                  <a:pt x="3791340" y="2149150"/>
                  <a:pt x="3741575" y="2192694"/>
                </a:cubicBezTo>
                <a:cubicBezTo>
                  <a:pt x="3725024" y="2207176"/>
                  <a:pt x="3710473" y="2223796"/>
                  <a:pt x="3694922" y="2239347"/>
                </a:cubicBezTo>
                <a:cubicBezTo>
                  <a:pt x="3686993" y="2247276"/>
                  <a:pt x="3684190" y="2259410"/>
                  <a:pt x="3676261" y="2267339"/>
                </a:cubicBezTo>
                <a:cubicBezTo>
                  <a:pt x="3668332" y="2275268"/>
                  <a:pt x="3657600" y="2279780"/>
                  <a:pt x="3648269" y="2286000"/>
                </a:cubicBezTo>
                <a:cubicBezTo>
                  <a:pt x="3630594" y="2339029"/>
                  <a:pt x="3645894" y="2307037"/>
                  <a:pt x="3582955" y="2369975"/>
                </a:cubicBezTo>
                <a:lnTo>
                  <a:pt x="3508310" y="2444620"/>
                </a:lnTo>
                <a:cubicBezTo>
                  <a:pt x="3426538" y="2526391"/>
                  <a:pt x="3526603" y="2422669"/>
                  <a:pt x="3461657" y="2500604"/>
                </a:cubicBezTo>
                <a:cubicBezTo>
                  <a:pt x="3453209" y="2510741"/>
                  <a:pt x="3442113" y="2518459"/>
                  <a:pt x="3433665" y="2528596"/>
                </a:cubicBezTo>
                <a:cubicBezTo>
                  <a:pt x="3426486" y="2537211"/>
                  <a:pt x="3422454" y="2548207"/>
                  <a:pt x="3415004" y="2556588"/>
                </a:cubicBezTo>
                <a:cubicBezTo>
                  <a:pt x="3397471" y="2576313"/>
                  <a:pt x="3377681" y="2593910"/>
                  <a:pt x="3359020" y="2612571"/>
                </a:cubicBezTo>
                <a:cubicBezTo>
                  <a:pt x="3352799" y="2618792"/>
                  <a:pt x="3345239" y="2623913"/>
                  <a:pt x="3340359" y="2631233"/>
                </a:cubicBezTo>
                <a:cubicBezTo>
                  <a:pt x="3306149" y="2682548"/>
                  <a:pt x="3340357" y="2639010"/>
                  <a:pt x="3293706" y="2677886"/>
                </a:cubicBezTo>
                <a:cubicBezTo>
                  <a:pt x="3221862" y="2737755"/>
                  <a:pt x="3307222" y="2678204"/>
                  <a:pt x="3237722" y="2724539"/>
                </a:cubicBezTo>
                <a:cubicBezTo>
                  <a:pt x="3217529" y="2754828"/>
                  <a:pt x="3207626" y="2777612"/>
                  <a:pt x="3181739" y="2799184"/>
                </a:cubicBezTo>
                <a:cubicBezTo>
                  <a:pt x="3169792" y="2809139"/>
                  <a:pt x="3156857" y="2817845"/>
                  <a:pt x="3144416" y="2827175"/>
                </a:cubicBezTo>
                <a:cubicBezTo>
                  <a:pt x="3098084" y="2896674"/>
                  <a:pt x="3157632" y="2811316"/>
                  <a:pt x="3097763" y="2883159"/>
                </a:cubicBezTo>
                <a:cubicBezTo>
                  <a:pt x="3090584" y="2891774"/>
                  <a:pt x="3087859" y="2904146"/>
                  <a:pt x="3079102" y="2911151"/>
                </a:cubicBezTo>
                <a:cubicBezTo>
                  <a:pt x="3071422" y="2917295"/>
                  <a:pt x="3060441" y="2917372"/>
                  <a:pt x="3051110" y="2920482"/>
                </a:cubicBezTo>
                <a:cubicBezTo>
                  <a:pt x="3030966" y="2947341"/>
                  <a:pt x="2993924" y="3000394"/>
                  <a:pt x="2967135" y="3013788"/>
                </a:cubicBezTo>
                <a:lnTo>
                  <a:pt x="2929812" y="3032449"/>
                </a:lnTo>
                <a:lnTo>
                  <a:pt x="2855167" y="3107094"/>
                </a:lnTo>
                <a:cubicBezTo>
                  <a:pt x="2845836" y="3116425"/>
                  <a:pt x="2835092" y="3124529"/>
                  <a:pt x="2827175" y="3135086"/>
                </a:cubicBezTo>
                <a:cubicBezTo>
                  <a:pt x="2817845" y="3147527"/>
                  <a:pt x="2811838" y="3163369"/>
                  <a:pt x="2799184" y="3172408"/>
                </a:cubicBezTo>
                <a:cubicBezTo>
                  <a:pt x="2788749" y="3179862"/>
                  <a:pt x="2774302" y="3178629"/>
                  <a:pt x="2761861" y="3181739"/>
                </a:cubicBezTo>
                <a:cubicBezTo>
                  <a:pt x="2696042" y="3247557"/>
                  <a:pt x="2729481" y="3225919"/>
                  <a:pt x="2668555" y="3256384"/>
                </a:cubicBezTo>
                <a:cubicBezTo>
                  <a:pt x="2634343" y="3307701"/>
                  <a:pt x="2668555" y="3264159"/>
                  <a:pt x="2621902" y="3303037"/>
                </a:cubicBezTo>
                <a:cubicBezTo>
                  <a:pt x="2530183" y="3379470"/>
                  <a:pt x="2648647" y="3285622"/>
                  <a:pt x="2575249" y="3359020"/>
                </a:cubicBezTo>
                <a:cubicBezTo>
                  <a:pt x="2567319" y="3366950"/>
                  <a:pt x="2556588" y="3371461"/>
                  <a:pt x="2547257" y="3377682"/>
                </a:cubicBezTo>
                <a:cubicBezTo>
                  <a:pt x="2541037" y="3387012"/>
                  <a:pt x="2535980" y="3397234"/>
                  <a:pt x="2528596" y="3405673"/>
                </a:cubicBezTo>
                <a:cubicBezTo>
                  <a:pt x="2509682" y="3427289"/>
                  <a:pt x="2482054" y="3456937"/>
                  <a:pt x="2453951" y="3470988"/>
                </a:cubicBezTo>
                <a:cubicBezTo>
                  <a:pt x="2430453" y="3482737"/>
                  <a:pt x="2392493" y="3485555"/>
                  <a:pt x="2369975" y="3489649"/>
                </a:cubicBezTo>
                <a:cubicBezTo>
                  <a:pt x="2354372" y="3492486"/>
                  <a:pt x="2338925" y="3496143"/>
                  <a:pt x="2323322" y="3498980"/>
                </a:cubicBezTo>
                <a:cubicBezTo>
                  <a:pt x="2304709" y="3502364"/>
                  <a:pt x="2285837" y="3504346"/>
                  <a:pt x="2267339" y="3508310"/>
                </a:cubicBezTo>
                <a:cubicBezTo>
                  <a:pt x="2134302" y="3536817"/>
                  <a:pt x="2235758" y="3515999"/>
                  <a:pt x="2164702" y="3536302"/>
                </a:cubicBezTo>
                <a:cubicBezTo>
                  <a:pt x="2152372" y="3539825"/>
                  <a:pt x="2139663" y="3541948"/>
                  <a:pt x="2127380" y="3545633"/>
                </a:cubicBezTo>
                <a:cubicBezTo>
                  <a:pt x="2108539" y="3551285"/>
                  <a:pt x="2090685" y="3560436"/>
                  <a:pt x="2071396" y="3564294"/>
                </a:cubicBezTo>
                <a:cubicBezTo>
                  <a:pt x="1930769" y="3592418"/>
                  <a:pt x="2105949" y="3556614"/>
                  <a:pt x="1987420" y="3582955"/>
                </a:cubicBezTo>
                <a:cubicBezTo>
                  <a:pt x="1971939" y="3586395"/>
                  <a:pt x="1956152" y="3588440"/>
                  <a:pt x="1940767" y="3592286"/>
                </a:cubicBezTo>
                <a:cubicBezTo>
                  <a:pt x="1907910" y="3600500"/>
                  <a:pt x="1909790" y="3605016"/>
                  <a:pt x="1875453" y="3620277"/>
                </a:cubicBezTo>
                <a:cubicBezTo>
                  <a:pt x="1830274" y="3640357"/>
                  <a:pt x="1834804" y="3637438"/>
                  <a:pt x="1791477" y="3648269"/>
                </a:cubicBezTo>
                <a:cubicBezTo>
                  <a:pt x="1768650" y="3659683"/>
                  <a:pt x="1750881" y="3670768"/>
                  <a:pt x="1726163" y="3676261"/>
                </a:cubicBezTo>
                <a:cubicBezTo>
                  <a:pt x="1707695" y="3680365"/>
                  <a:pt x="1688841" y="3682482"/>
                  <a:pt x="1670180" y="3685592"/>
                </a:cubicBezTo>
                <a:cubicBezTo>
                  <a:pt x="1654629" y="3691812"/>
                  <a:pt x="1639209" y="3698372"/>
                  <a:pt x="1623526" y="3704253"/>
                </a:cubicBezTo>
                <a:cubicBezTo>
                  <a:pt x="1614317" y="3707706"/>
                  <a:pt x="1604332" y="3709186"/>
                  <a:pt x="1595535" y="3713584"/>
                </a:cubicBezTo>
                <a:cubicBezTo>
                  <a:pt x="1585505" y="3718599"/>
                  <a:pt x="1577573" y="3727230"/>
                  <a:pt x="1567543" y="3732245"/>
                </a:cubicBezTo>
                <a:cubicBezTo>
                  <a:pt x="1544575" y="3743728"/>
                  <a:pt x="1505064" y="3747323"/>
                  <a:pt x="1483567" y="3750906"/>
                </a:cubicBezTo>
                <a:cubicBezTo>
                  <a:pt x="1450394" y="3767492"/>
                  <a:pt x="1428690" y="3780544"/>
                  <a:pt x="1390261" y="3788229"/>
                </a:cubicBezTo>
                <a:cubicBezTo>
                  <a:pt x="1374710" y="3791339"/>
                  <a:pt x="1358993" y="3793713"/>
                  <a:pt x="1343608" y="3797559"/>
                </a:cubicBezTo>
                <a:cubicBezTo>
                  <a:pt x="1278396" y="3813862"/>
                  <a:pt x="1358389" y="3798852"/>
                  <a:pt x="1278294" y="3825551"/>
                </a:cubicBezTo>
                <a:cubicBezTo>
                  <a:pt x="1263249" y="3830566"/>
                  <a:pt x="1247094" y="3831316"/>
                  <a:pt x="1231641" y="3834882"/>
                </a:cubicBezTo>
                <a:cubicBezTo>
                  <a:pt x="1206650" y="3840649"/>
                  <a:pt x="1181878" y="3847323"/>
                  <a:pt x="1156996" y="3853543"/>
                </a:cubicBezTo>
                <a:cubicBezTo>
                  <a:pt x="1144555" y="3856653"/>
                  <a:pt x="1132398" y="3861282"/>
                  <a:pt x="1119673" y="3862873"/>
                </a:cubicBezTo>
                <a:lnTo>
                  <a:pt x="1045029" y="3872204"/>
                </a:lnTo>
                <a:cubicBezTo>
                  <a:pt x="1029478" y="3878424"/>
                  <a:pt x="1014534" y="3886458"/>
                  <a:pt x="998375" y="3890865"/>
                </a:cubicBezTo>
                <a:cubicBezTo>
                  <a:pt x="980123" y="3895843"/>
                  <a:pt x="960860" y="3896092"/>
                  <a:pt x="942392" y="3900196"/>
                </a:cubicBezTo>
                <a:cubicBezTo>
                  <a:pt x="932791" y="3902330"/>
                  <a:pt x="923942" y="3907141"/>
                  <a:pt x="914400" y="3909526"/>
                </a:cubicBezTo>
                <a:cubicBezTo>
                  <a:pt x="899015" y="3913372"/>
                  <a:pt x="882996" y="3914500"/>
                  <a:pt x="867747" y="3918857"/>
                </a:cubicBezTo>
                <a:cubicBezTo>
                  <a:pt x="839376" y="3926963"/>
                  <a:pt x="811763" y="3937518"/>
                  <a:pt x="783771" y="3946849"/>
                </a:cubicBezTo>
                <a:lnTo>
                  <a:pt x="755780" y="3956180"/>
                </a:lnTo>
                <a:lnTo>
                  <a:pt x="727788" y="3965510"/>
                </a:lnTo>
                <a:cubicBezTo>
                  <a:pt x="689089" y="3991309"/>
                  <a:pt x="697448" y="3987408"/>
                  <a:pt x="643812" y="4012163"/>
                </a:cubicBezTo>
                <a:cubicBezTo>
                  <a:pt x="622306" y="4022089"/>
                  <a:pt x="600969" y="4032665"/>
                  <a:pt x="578498" y="4040155"/>
                </a:cubicBezTo>
                <a:cubicBezTo>
                  <a:pt x="563453" y="4045170"/>
                  <a:pt x="547396" y="4046376"/>
                  <a:pt x="531845" y="4049486"/>
                </a:cubicBezTo>
                <a:cubicBezTo>
                  <a:pt x="510074" y="4058816"/>
                  <a:pt x="489002" y="4069987"/>
                  <a:pt x="466531" y="4077477"/>
                </a:cubicBezTo>
                <a:cubicBezTo>
                  <a:pt x="446065" y="4084299"/>
                  <a:pt x="369357" y="4094025"/>
                  <a:pt x="354563" y="4096139"/>
                </a:cubicBezTo>
                <a:cubicBezTo>
                  <a:pt x="345232" y="4099249"/>
                  <a:pt x="336406" y="4105469"/>
                  <a:pt x="326571" y="4105469"/>
                </a:cubicBezTo>
                <a:cubicBezTo>
                  <a:pt x="298214" y="4105469"/>
                  <a:pt x="298396" y="4092259"/>
                  <a:pt x="279918" y="4077477"/>
                </a:cubicBezTo>
                <a:cubicBezTo>
                  <a:pt x="271161" y="4070472"/>
                  <a:pt x="261257" y="4065036"/>
                  <a:pt x="251926" y="4058816"/>
                </a:cubicBezTo>
                <a:cubicBezTo>
                  <a:pt x="191259" y="3967813"/>
                  <a:pt x="288526" y="4106988"/>
                  <a:pt x="195943" y="4002833"/>
                </a:cubicBezTo>
                <a:cubicBezTo>
                  <a:pt x="181042" y="3986070"/>
                  <a:pt x="171061" y="3965510"/>
                  <a:pt x="158620" y="3946849"/>
                </a:cubicBezTo>
                <a:cubicBezTo>
                  <a:pt x="152400" y="3937518"/>
                  <a:pt x="149989" y="3923872"/>
                  <a:pt x="139959" y="3918857"/>
                </a:cubicBezTo>
                <a:cubicBezTo>
                  <a:pt x="127518" y="3912637"/>
                  <a:pt x="114210" y="3907911"/>
                  <a:pt x="102637" y="3900196"/>
                </a:cubicBezTo>
                <a:cubicBezTo>
                  <a:pt x="63187" y="3873896"/>
                  <a:pt x="105246" y="3888484"/>
                  <a:pt x="65314" y="3853543"/>
                </a:cubicBezTo>
                <a:cubicBezTo>
                  <a:pt x="48435" y="3838774"/>
                  <a:pt x="9331" y="3816220"/>
                  <a:pt x="9331" y="3816220"/>
                </a:cubicBezTo>
                <a:cubicBezTo>
                  <a:pt x="6221" y="3806890"/>
                  <a:pt x="0" y="3798064"/>
                  <a:pt x="0" y="3788229"/>
                </a:cubicBezTo>
                <a:cubicBezTo>
                  <a:pt x="0" y="3778394"/>
                  <a:pt x="4932" y="3769034"/>
                  <a:pt x="9331" y="3760237"/>
                </a:cubicBezTo>
                <a:cubicBezTo>
                  <a:pt x="26707" y="3725486"/>
                  <a:pt x="30188" y="3735209"/>
                  <a:pt x="55984" y="3704253"/>
                </a:cubicBezTo>
                <a:cubicBezTo>
                  <a:pt x="88449" y="3665295"/>
                  <a:pt x="56685" y="3682247"/>
                  <a:pt x="102637" y="3666931"/>
                </a:cubicBezTo>
                <a:cubicBezTo>
                  <a:pt x="108857" y="3660710"/>
                  <a:pt x="117364" y="3656137"/>
                  <a:pt x="121298" y="3648269"/>
                </a:cubicBezTo>
                <a:cubicBezTo>
                  <a:pt x="147376" y="3596114"/>
                  <a:pt x="108204" y="3616593"/>
                  <a:pt x="149290" y="3554963"/>
                </a:cubicBezTo>
                <a:cubicBezTo>
                  <a:pt x="202771" y="3474741"/>
                  <a:pt x="138651" y="3576240"/>
                  <a:pt x="177282" y="3498980"/>
                </a:cubicBezTo>
                <a:cubicBezTo>
                  <a:pt x="182297" y="3488950"/>
                  <a:pt x="189723" y="3480319"/>
                  <a:pt x="195943" y="3470988"/>
                </a:cubicBezTo>
                <a:cubicBezTo>
                  <a:pt x="217520" y="3384671"/>
                  <a:pt x="195943" y="3488403"/>
                  <a:pt x="195943" y="3331029"/>
                </a:cubicBezTo>
                <a:cubicBezTo>
                  <a:pt x="195943" y="3265641"/>
                  <a:pt x="197163" y="3199969"/>
                  <a:pt x="205273" y="3135086"/>
                </a:cubicBezTo>
                <a:cubicBezTo>
                  <a:pt x="206664" y="3123958"/>
                  <a:pt x="217417" y="3116219"/>
                  <a:pt x="223935" y="3107094"/>
                </a:cubicBezTo>
                <a:cubicBezTo>
                  <a:pt x="232974" y="3094440"/>
                  <a:pt x="242596" y="3082212"/>
                  <a:pt x="251926" y="3069771"/>
                </a:cubicBezTo>
                <a:cubicBezTo>
                  <a:pt x="269766" y="3016254"/>
                  <a:pt x="249180" y="3064102"/>
                  <a:pt x="279918" y="3023118"/>
                </a:cubicBezTo>
                <a:cubicBezTo>
                  <a:pt x="329825" y="2956575"/>
                  <a:pt x="292838" y="2975270"/>
                  <a:pt x="345233" y="2957804"/>
                </a:cubicBezTo>
                <a:cubicBezTo>
                  <a:pt x="412915" y="2867559"/>
                  <a:pt x="337100" y="2953895"/>
                  <a:pt x="401216" y="2911151"/>
                </a:cubicBezTo>
                <a:cubicBezTo>
                  <a:pt x="412195" y="2903831"/>
                  <a:pt x="417673" y="2889567"/>
                  <a:pt x="429208" y="2883159"/>
                </a:cubicBezTo>
                <a:cubicBezTo>
                  <a:pt x="446403" y="2873606"/>
                  <a:pt x="467598" y="2873295"/>
                  <a:pt x="485192" y="2864498"/>
                </a:cubicBezTo>
                <a:cubicBezTo>
                  <a:pt x="523264" y="2845462"/>
                  <a:pt x="548209" y="2831052"/>
                  <a:pt x="587829" y="2817845"/>
                </a:cubicBezTo>
                <a:cubicBezTo>
                  <a:pt x="609310" y="2810685"/>
                  <a:pt x="631372" y="2805404"/>
                  <a:pt x="653143" y="2799184"/>
                </a:cubicBezTo>
                <a:cubicBezTo>
                  <a:pt x="662474" y="2792963"/>
                  <a:pt x="672520" y="2787701"/>
                  <a:pt x="681135" y="2780522"/>
                </a:cubicBezTo>
                <a:cubicBezTo>
                  <a:pt x="711884" y="2754898"/>
                  <a:pt x="706202" y="2754759"/>
                  <a:pt x="727788" y="2724539"/>
                </a:cubicBezTo>
                <a:cubicBezTo>
                  <a:pt x="785638" y="2643550"/>
                  <a:pt x="730475" y="2725174"/>
                  <a:pt x="774441" y="2659224"/>
                </a:cubicBezTo>
                <a:cubicBezTo>
                  <a:pt x="809388" y="2554385"/>
                  <a:pt x="798260" y="2604458"/>
                  <a:pt x="811763" y="2509935"/>
                </a:cubicBezTo>
                <a:cubicBezTo>
                  <a:pt x="814873" y="2447731"/>
                  <a:pt x="812584" y="2385020"/>
                  <a:pt x="821094" y="2323322"/>
                </a:cubicBezTo>
                <a:cubicBezTo>
                  <a:pt x="825126" y="2294093"/>
                  <a:pt x="839756" y="2267339"/>
                  <a:pt x="849086" y="2239347"/>
                </a:cubicBezTo>
                <a:cubicBezTo>
                  <a:pt x="852196" y="2230016"/>
                  <a:pt x="854763" y="2220487"/>
                  <a:pt x="858416" y="2211355"/>
                </a:cubicBezTo>
                <a:cubicBezTo>
                  <a:pt x="864636" y="2195804"/>
                  <a:pt x="871780" y="2180591"/>
                  <a:pt x="877077" y="2164702"/>
                </a:cubicBezTo>
                <a:cubicBezTo>
                  <a:pt x="881132" y="2152536"/>
                  <a:pt x="881905" y="2139387"/>
                  <a:pt x="886408" y="2127380"/>
                </a:cubicBezTo>
                <a:cubicBezTo>
                  <a:pt x="900605" y="2089522"/>
                  <a:pt x="920275" y="2053770"/>
                  <a:pt x="933061" y="2015412"/>
                </a:cubicBezTo>
                <a:cubicBezTo>
                  <a:pt x="955268" y="1948790"/>
                  <a:pt x="940811" y="1975796"/>
                  <a:pt x="970384" y="1931437"/>
                </a:cubicBezTo>
                <a:cubicBezTo>
                  <a:pt x="973494" y="1918996"/>
                  <a:pt x="976029" y="1906397"/>
                  <a:pt x="979714" y="1894114"/>
                </a:cubicBezTo>
                <a:cubicBezTo>
                  <a:pt x="985366" y="1875273"/>
                  <a:pt x="993604" y="1857214"/>
                  <a:pt x="998375" y="1838131"/>
                </a:cubicBezTo>
                <a:cubicBezTo>
                  <a:pt x="1001485" y="1825690"/>
                  <a:pt x="1004021" y="1813091"/>
                  <a:pt x="1007706" y="1800808"/>
                </a:cubicBezTo>
                <a:cubicBezTo>
                  <a:pt x="1013358" y="1781967"/>
                  <a:pt x="1012458" y="1758733"/>
                  <a:pt x="1026367" y="1744824"/>
                </a:cubicBezTo>
                <a:cubicBezTo>
                  <a:pt x="1048139" y="1723053"/>
                  <a:pt x="1075841" y="1705912"/>
                  <a:pt x="1091682" y="1679510"/>
                </a:cubicBezTo>
                <a:cubicBezTo>
                  <a:pt x="1150502" y="1581475"/>
                  <a:pt x="1089358" y="1674834"/>
                  <a:pt x="1147665" y="1604865"/>
                </a:cubicBezTo>
                <a:cubicBezTo>
                  <a:pt x="1154844" y="1596250"/>
                  <a:pt x="1157569" y="1583878"/>
                  <a:pt x="1166326" y="1576873"/>
                </a:cubicBezTo>
                <a:cubicBezTo>
                  <a:pt x="1174006" y="1570729"/>
                  <a:pt x="1184987" y="1570653"/>
                  <a:pt x="1194318" y="1567543"/>
                </a:cubicBezTo>
                <a:cubicBezTo>
                  <a:pt x="1216090" y="1573763"/>
                  <a:pt x="1238732" y="1577495"/>
                  <a:pt x="1259633" y="1586204"/>
                </a:cubicBezTo>
                <a:cubicBezTo>
                  <a:pt x="1263276" y="1587722"/>
                  <a:pt x="1323737" y="1624073"/>
                  <a:pt x="1334277" y="1632857"/>
                </a:cubicBezTo>
                <a:cubicBezTo>
                  <a:pt x="1367036" y="1660157"/>
                  <a:pt x="1368084" y="1672843"/>
                  <a:pt x="1399592" y="1707502"/>
                </a:cubicBezTo>
                <a:cubicBezTo>
                  <a:pt x="1448758" y="1761585"/>
                  <a:pt x="1439882" y="1753024"/>
                  <a:pt x="1483567" y="1782147"/>
                </a:cubicBezTo>
                <a:cubicBezTo>
                  <a:pt x="1489788" y="1791478"/>
                  <a:pt x="1493715" y="1802841"/>
                  <a:pt x="1502229" y="1810139"/>
                </a:cubicBezTo>
                <a:cubicBezTo>
                  <a:pt x="1530274" y="1834178"/>
                  <a:pt x="1546342" y="1837284"/>
                  <a:pt x="1576873" y="1847461"/>
                </a:cubicBezTo>
                <a:cubicBezTo>
                  <a:pt x="1598402" y="1843547"/>
                  <a:pt x="1724209" y="1822973"/>
                  <a:pt x="1754155" y="1810139"/>
                </a:cubicBezTo>
                <a:cubicBezTo>
                  <a:pt x="1774770" y="1801304"/>
                  <a:pt x="1791478" y="1785257"/>
                  <a:pt x="1810139" y="1772816"/>
                </a:cubicBezTo>
                <a:cubicBezTo>
                  <a:pt x="1818322" y="1767360"/>
                  <a:pt x="1828800" y="1766596"/>
                  <a:pt x="1838131" y="1763486"/>
                </a:cubicBezTo>
                <a:lnTo>
                  <a:pt x="1931437" y="1670180"/>
                </a:lnTo>
                <a:cubicBezTo>
                  <a:pt x="1940768" y="1660849"/>
                  <a:pt x="1948450" y="1649508"/>
                  <a:pt x="1959429" y="1642188"/>
                </a:cubicBezTo>
                <a:cubicBezTo>
                  <a:pt x="1968759" y="1635967"/>
                  <a:pt x="1979039" y="1630976"/>
                  <a:pt x="1987420" y="1623526"/>
                </a:cubicBezTo>
                <a:cubicBezTo>
                  <a:pt x="1987451" y="1623498"/>
                  <a:pt x="2070339" y="1540607"/>
                  <a:pt x="2080726" y="1530220"/>
                </a:cubicBezTo>
                <a:cubicBezTo>
                  <a:pt x="2090057" y="1520889"/>
                  <a:pt x="2098162" y="1510146"/>
                  <a:pt x="2108718" y="1502229"/>
                </a:cubicBezTo>
                <a:cubicBezTo>
                  <a:pt x="2193351" y="1438755"/>
                  <a:pt x="2103859" y="1508623"/>
                  <a:pt x="2174033" y="1446245"/>
                </a:cubicBezTo>
                <a:cubicBezTo>
                  <a:pt x="2198505" y="1424492"/>
                  <a:pt x="2235464" y="1398653"/>
                  <a:pt x="2258008" y="1371600"/>
                </a:cubicBezTo>
                <a:cubicBezTo>
                  <a:pt x="2265187" y="1362985"/>
                  <a:pt x="2269219" y="1351989"/>
                  <a:pt x="2276669" y="1343608"/>
                </a:cubicBezTo>
                <a:cubicBezTo>
                  <a:pt x="2294202" y="1323883"/>
                  <a:pt x="2313992" y="1306285"/>
                  <a:pt x="2332653" y="1287624"/>
                </a:cubicBezTo>
                <a:lnTo>
                  <a:pt x="2388637" y="1231641"/>
                </a:lnTo>
                <a:cubicBezTo>
                  <a:pt x="2418132" y="1202146"/>
                  <a:pt x="2427370" y="1194969"/>
                  <a:pt x="2453951" y="1156996"/>
                </a:cubicBezTo>
                <a:cubicBezTo>
                  <a:pt x="2464351" y="1142139"/>
                  <a:pt x="2471543" y="1125200"/>
                  <a:pt x="2481943" y="1110343"/>
                </a:cubicBezTo>
                <a:cubicBezTo>
                  <a:pt x="2493363" y="1094028"/>
                  <a:pt x="2507845" y="1080005"/>
                  <a:pt x="2519265" y="1063690"/>
                </a:cubicBezTo>
                <a:cubicBezTo>
                  <a:pt x="2529665" y="1048833"/>
                  <a:pt x="2535773" y="1031073"/>
                  <a:pt x="2547257" y="1017037"/>
                </a:cubicBezTo>
                <a:cubicBezTo>
                  <a:pt x="2563969" y="996611"/>
                  <a:pt x="2588602" y="983012"/>
                  <a:pt x="2603241" y="961053"/>
                </a:cubicBezTo>
                <a:cubicBezTo>
                  <a:pt x="2615682" y="942392"/>
                  <a:pt x="2624704" y="920928"/>
                  <a:pt x="2640563" y="905069"/>
                </a:cubicBezTo>
                <a:cubicBezTo>
                  <a:pt x="2649894" y="895738"/>
                  <a:pt x="2660454" y="887493"/>
                  <a:pt x="2668555" y="877077"/>
                </a:cubicBezTo>
                <a:cubicBezTo>
                  <a:pt x="2682324" y="859374"/>
                  <a:pt x="2692108" y="838797"/>
                  <a:pt x="2705877" y="821094"/>
                </a:cubicBezTo>
                <a:cubicBezTo>
                  <a:pt x="2713978" y="810678"/>
                  <a:pt x="2725180" y="803033"/>
                  <a:pt x="2733869" y="793102"/>
                </a:cubicBezTo>
                <a:cubicBezTo>
                  <a:pt x="2746983" y="778114"/>
                  <a:pt x="2759707" y="762719"/>
                  <a:pt x="2771192" y="746449"/>
                </a:cubicBezTo>
                <a:cubicBezTo>
                  <a:pt x="2797060" y="709803"/>
                  <a:pt x="2817121" y="668941"/>
                  <a:pt x="2845837" y="634482"/>
                </a:cubicBezTo>
                <a:cubicBezTo>
                  <a:pt x="2861388" y="615821"/>
                  <a:pt x="2877915" y="597931"/>
                  <a:pt x="2892490" y="578498"/>
                </a:cubicBezTo>
                <a:cubicBezTo>
                  <a:pt x="2915269" y="548126"/>
                  <a:pt x="2930959" y="512037"/>
                  <a:pt x="2957804" y="485192"/>
                </a:cubicBezTo>
                <a:cubicBezTo>
                  <a:pt x="2976465" y="466531"/>
                  <a:pt x="2999149" y="451167"/>
                  <a:pt x="3013788" y="429208"/>
                </a:cubicBezTo>
                <a:cubicBezTo>
                  <a:pt x="3020008" y="419877"/>
                  <a:pt x="3024999" y="409597"/>
                  <a:pt x="3032449" y="401216"/>
                </a:cubicBezTo>
                <a:cubicBezTo>
                  <a:pt x="3049982" y="381491"/>
                  <a:pt x="3069772" y="363894"/>
                  <a:pt x="3088433" y="345233"/>
                </a:cubicBezTo>
                <a:cubicBezTo>
                  <a:pt x="3097764" y="335902"/>
                  <a:pt x="3109104" y="328220"/>
                  <a:pt x="3116424" y="317241"/>
                </a:cubicBezTo>
                <a:cubicBezTo>
                  <a:pt x="3158614" y="253958"/>
                  <a:pt x="3104164" y="329501"/>
                  <a:pt x="3181739" y="251926"/>
                </a:cubicBezTo>
                <a:cubicBezTo>
                  <a:pt x="3189668" y="243997"/>
                  <a:pt x="3193395" y="232691"/>
                  <a:pt x="3200400" y="223935"/>
                </a:cubicBezTo>
                <a:cubicBezTo>
                  <a:pt x="3215232" y="205395"/>
                  <a:pt x="3238229" y="190897"/>
                  <a:pt x="3256384" y="177282"/>
                </a:cubicBezTo>
                <a:cubicBezTo>
                  <a:pt x="3292063" y="123762"/>
                  <a:pt x="3254176" y="171940"/>
                  <a:pt x="3321698" y="121298"/>
                </a:cubicBezTo>
                <a:cubicBezTo>
                  <a:pt x="3332254" y="113381"/>
                  <a:pt x="3339553" y="101754"/>
                  <a:pt x="3349690" y="93306"/>
                </a:cubicBezTo>
                <a:cubicBezTo>
                  <a:pt x="3358305" y="86127"/>
                  <a:pt x="3368557" y="81163"/>
                  <a:pt x="3377682" y="74645"/>
                </a:cubicBezTo>
                <a:cubicBezTo>
                  <a:pt x="3390336" y="65606"/>
                  <a:pt x="3400793" y="52969"/>
                  <a:pt x="3415004" y="46653"/>
                </a:cubicBezTo>
                <a:cubicBezTo>
                  <a:pt x="3429496" y="40212"/>
                  <a:pt x="3446272" y="41168"/>
                  <a:pt x="3461657" y="37322"/>
                </a:cubicBezTo>
                <a:cubicBezTo>
                  <a:pt x="3506013" y="26233"/>
                  <a:pt x="3474633" y="27384"/>
                  <a:pt x="3526971" y="18661"/>
                </a:cubicBezTo>
                <a:cubicBezTo>
                  <a:pt x="3552599" y="14390"/>
                  <a:pt x="3663139" y="2495"/>
                  <a:pt x="3685592" y="0"/>
                </a:cubicBezTo>
                <a:cubicBezTo>
                  <a:pt x="3722914" y="3110"/>
                  <a:pt x="3760396" y="4686"/>
                  <a:pt x="3797559" y="9331"/>
                </a:cubicBezTo>
                <a:cubicBezTo>
                  <a:pt x="3820127" y="12152"/>
                  <a:pt x="3874621" y="31907"/>
                  <a:pt x="3890865" y="37322"/>
                </a:cubicBezTo>
                <a:cubicBezTo>
                  <a:pt x="3900196" y="40432"/>
                  <a:pt x="3910673" y="41197"/>
                  <a:pt x="3918857" y="46653"/>
                </a:cubicBezTo>
                <a:cubicBezTo>
                  <a:pt x="3937518" y="59094"/>
                  <a:pt x="3958982" y="68116"/>
                  <a:pt x="3974841" y="83975"/>
                </a:cubicBezTo>
                <a:cubicBezTo>
                  <a:pt x="3981061" y="90196"/>
                  <a:pt x="3985959" y="98111"/>
                  <a:pt x="3993502" y="102637"/>
                </a:cubicBezTo>
                <a:cubicBezTo>
                  <a:pt x="4001936" y="107697"/>
                  <a:pt x="4012163" y="108857"/>
                  <a:pt x="4021494" y="111967"/>
                </a:cubicBezTo>
                <a:cubicBezTo>
                  <a:pt x="4030825" y="118188"/>
                  <a:pt x="4041556" y="122699"/>
                  <a:pt x="4049486" y="130629"/>
                </a:cubicBezTo>
                <a:cubicBezTo>
                  <a:pt x="4057415" y="138558"/>
                  <a:pt x="4059532" y="151441"/>
                  <a:pt x="4068147" y="158620"/>
                </a:cubicBezTo>
                <a:cubicBezTo>
                  <a:pt x="4078832" y="167525"/>
                  <a:pt x="4092555" y="172116"/>
                  <a:pt x="4105469" y="177282"/>
                </a:cubicBezTo>
                <a:cubicBezTo>
                  <a:pt x="4123733" y="184588"/>
                  <a:pt x="4161453" y="195943"/>
                  <a:pt x="4161453" y="195943"/>
                </a:cubicBezTo>
                <a:cubicBezTo>
                  <a:pt x="4182089" y="216579"/>
                  <a:pt x="4191456" y="229606"/>
                  <a:pt x="4217437" y="242596"/>
                </a:cubicBezTo>
                <a:cubicBezTo>
                  <a:pt x="4226234" y="246994"/>
                  <a:pt x="4236098" y="248816"/>
                  <a:pt x="4245429" y="251926"/>
                </a:cubicBezTo>
                <a:cubicBezTo>
                  <a:pt x="4291355" y="282545"/>
                  <a:pt x="4260514" y="255297"/>
                  <a:pt x="4292082" y="307910"/>
                </a:cubicBezTo>
                <a:cubicBezTo>
                  <a:pt x="4303621" y="327142"/>
                  <a:pt x="4329404" y="363894"/>
                  <a:pt x="4329404" y="363894"/>
                </a:cubicBezTo>
                <a:cubicBezTo>
                  <a:pt x="4326294" y="373225"/>
                  <a:pt x="4326217" y="384206"/>
                  <a:pt x="4320073" y="391886"/>
                </a:cubicBezTo>
                <a:cubicBezTo>
                  <a:pt x="4313068" y="400642"/>
                  <a:pt x="4321629" y="326571"/>
                  <a:pt x="4292082" y="401216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BAECEB7-58B8-4AC2-B39F-0AADABF983BA}"/>
              </a:ext>
            </a:extLst>
          </p:cNvPr>
          <p:cNvSpPr/>
          <p:nvPr/>
        </p:nvSpPr>
        <p:spPr>
          <a:xfrm>
            <a:off x="3032449" y="2472612"/>
            <a:ext cx="1866123" cy="1017037"/>
          </a:xfrm>
          <a:custGeom>
            <a:avLst/>
            <a:gdLst>
              <a:gd name="connsiteX0" fmla="*/ 1772816 w 1866123"/>
              <a:gd name="connsiteY0" fmla="*/ 345233 h 1017037"/>
              <a:gd name="connsiteX1" fmla="*/ 1212980 w 1866123"/>
              <a:gd name="connsiteY1" fmla="*/ 699796 h 1017037"/>
              <a:gd name="connsiteX2" fmla="*/ 1156996 w 1866123"/>
              <a:gd name="connsiteY2" fmla="*/ 718457 h 1017037"/>
              <a:gd name="connsiteX3" fmla="*/ 1091682 w 1866123"/>
              <a:gd name="connsiteY3" fmla="*/ 737118 h 1017037"/>
              <a:gd name="connsiteX4" fmla="*/ 1054359 w 1866123"/>
              <a:gd name="connsiteY4" fmla="*/ 755780 h 1017037"/>
              <a:gd name="connsiteX5" fmla="*/ 1026368 w 1866123"/>
              <a:gd name="connsiteY5" fmla="*/ 774441 h 1017037"/>
              <a:gd name="connsiteX6" fmla="*/ 970384 w 1866123"/>
              <a:gd name="connsiteY6" fmla="*/ 802433 h 1017037"/>
              <a:gd name="connsiteX7" fmla="*/ 942392 w 1866123"/>
              <a:gd name="connsiteY7" fmla="*/ 821094 h 1017037"/>
              <a:gd name="connsiteX8" fmla="*/ 905070 w 1866123"/>
              <a:gd name="connsiteY8" fmla="*/ 830425 h 1017037"/>
              <a:gd name="connsiteX9" fmla="*/ 877078 w 1866123"/>
              <a:gd name="connsiteY9" fmla="*/ 849086 h 1017037"/>
              <a:gd name="connsiteX10" fmla="*/ 839755 w 1866123"/>
              <a:gd name="connsiteY10" fmla="*/ 858416 h 1017037"/>
              <a:gd name="connsiteX11" fmla="*/ 811763 w 1866123"/>
              <a:gd name="connsiteY11" fmla="*/ 886408 h 1017037"/>
              <a:gd name="connsiteX12" fmla="*/ 699796 w 1866123"/>
              <a:gd name="connsiteY12" fmla="*/ 923731 h 1017037"/>
              <a:gd name="connsiteX13" fmla="*/ 671804 w 1866123"/>
              <a:gd name="connsiteY13" fmla="*/ 933061 h 1017037"/>
              <a:gd name="connsiteX14" fmla="*/ 634482 w 1866123"/>
              <a:gd name="connsiteY14" fmla="*/ 951723 h 1017037"/>
              <a:gd name="connsiteX15" fmla="*/ 578498 w 1866123"/>
              <a:gd name="connsiteY15" fmla="*/ 989045 h 1017037"/>
              <a:gd name="connsiteX16" fmla="*/ 522514 w 1866123"/>
              <a:gd name="connsiteY16" fmla="*/ 1017037 h 1017037"/>
              <a:gd name="connsiteX17" fmla="*/ 345233 w 1866123"/>
              <a:gd name="connsiteY17" fmla="*/ 1007706 h 1017037"/>
              <a:gd name="connsiteX18" fmla="*/ 261257 w 1866123"/>
              <a:gd name="connsiteY18" fmla="*/ 979714 h 1017037"/>
              <a:gd name="connsiteX19" fmla="*/ 186612 w 1866123"/>
              <a:gd name="connsiteY19" fmla="*/ 961053 h 1017037"/>
              <a:gd name="connsiteX20" fmla="*/ 158621 w 1866123"/>
              <a:gd name="connsiteY20" fmla="*/ 951723 h 1017037"/>
              <a:gd name="connsiteX21" fmla="*/ 83976 w 1866123"/>
              <a:gd name="connsiteY21" fmla="*/ 895739 h 1017037"/>
              <a:gd name="connsiteX22" fmla="*/ 55984 w 1866123"/>
              <a:gd name="connsiteY22" fmla="*/ 886408 h 1017037"/>
              <a:gd name="connsiteX23" fmla="*/ 37323 w 1866123"/>
              <a:gd name="connsiteY23" fmla="*/ 858416 h 1017037"/>
              <a:gd name="connsiteX24" fmla="*/ 18661 w 1866123"/>
              <a:gd name="connsiteY24" fmla="*/ 839755 h 1017037"/>
              <a:gd name="connsiteX25" fmla="*/ 0 w 1866123"/>
              <a:gd name="connsiteY25" fmla="*/ 802433 h 1017037"/>
              <a:gd name="connsiteX26" fmla="*/ 9331 w 1866123"/>
              <a:gd name="connsiteY26" fmla="*/ 699796 h 1017037"/>
              <a:gd name="connsiteX27" fmla="*/ 18661 w 1866123"/>
              <a:gd name="connsiteY27" fmla="*/ 671804 h 1017037"/>
              <a:gd name="connsiteX28" fmla="*/ 65314 w 1866123"/>
              <a:gd name="connsiteY28" fmla="*/ 625151 h 1017037"/>
              <a:gd name="connsiteX29" fmla="*/ 111968 w 1866123"/>
              <a:gd name="connsiteY29" fmla="*/ 569167 h 1017037"/>
              <a:gd name="connsiteX30" fmla="*/ 149290 w 1866123"/>
              <a:gd name="connsiteY30" fmla="*/ 541176 h 1017037"/>
              <a:gd name="connsiteX31" fmla="*/ 177282 w 1866123"/>
              <a:gd name="connsiteY31" fmla="*/ 513184 h 1017037"/>
              <a:gd name="connsiteX32" fmla="*/ 205274 w 1866123"/>
              <a:gd name="connsiteY32" fmla="*/ 494523 h 1017037"/>
              <a:gd name="connsiteX33" fmla="*/ 261257 w 1866123"/>
              <a:gd name="connsiteY33" fmla="*/ 438539 h 1017037"/>
              <a:gd name="connsiteX34" fmla="*/ 289249 w 1866123"/>
              <a:gd name="connsiteY34" fmla="*/ 419878 h 1017037"/>
              <a:gd name="connsiteX35" fmla="*/ 307910 w 1866123"/>
              <a:gd name="connsiteY35" fmla="*/ 401216 h 1017037"/>
              <a:gd name="connsiteX36" fmla="*/ 373225 w 1866123"/>
              <a:gd name="connsiteY36" fmla="*/ 382555 h 1017037"/>
              <a:gd name="connsiteX37" fmla="*/ 419878 w 1866123"/>
              <a:gd name="connsiteY37" fmla="*/ 354563 h 1017037"/>
              <a:gd name="connsiteX38" fmla="*/ 494523 w 1866123"/>
              <a:gd name="connsiteY38" fmla="*/ 317241 h 1017037"/>
              <a:gd name="connsiteX39" fmla="*/ 531845 w 1866123"/>
              <a:gd name="connsiteY39" fmla="*/ 289249 h 1017037"/>
              <a:gd name="connsiteX40" fmla="*/ 587829 w 1866123"/>
              <a:gd name="connsiteY40" fmla="*/ 270588 h 1017037"/>
              <a:gd name="connsiteX41" fmla="*/ 643812 w 1866123"/>
              <a:gd name="connsiteY41" fmla="*/ 214604 h 1017037"/>
              <a:gd name="connsiteX42" fmla="*/ 662474 w 1866123"/>
              <a:gd name="connsiteY42" fmla="*/ 186612 h 1017037"/>
              <a:gd name="connsiteX43" fmla="*/ 690465 w 1866123"/>
              <a:gd name="connsiteY43" fmla="*/ 139959 h 1017037"/>
              <a:gd name="connsiteX44" fmla="*/ 765110 w 1866123"/>
              <a:gd name="connsiteY44" fmla="*/ 74645 h 1017037"/>
              <a:gd name="connsiteX45" fmla="*/ 821094 w 1866123"/>
              <a:gd name="connsiteY45" fmla="*/ 18661 h 1017037"/>
              <a:gd name="connsiteX46" fmla="*/ 895739 w 1866123"/>
              <a:gd name="connsiteY46" fmla="*/ 0 h 1017037"/>
              <a:gd name="connsiteX47" fmla="*/ 1007706 w 1866123"/>
              <a:gd name="connsiteY47" fmla="*/ 9331 h 1017037"/>
              <a:gd name="connsiteX48" fmla="*/ 1082351 w 1866123"/>
              <a:gd name="connsiteY48" fmla="*/ 27992 h 1017037"/>
              <a:gd name="connsiteX49" fmla="*/ 1250302 w 1866123"/>
              <a:gd name="connsiteY49" fmla="*/ 46653 h 1017037"/>
              <a:gd name="connsiteX50" fmla="*/ 1343608 w 1866123"/>
              <a:gd name="connsiteY50" fmla="*/ 65314 h 1017037"/>
              <a:gd name="connsiteX51" fmla="*/ 1492898 w 1866123"/>
              <a:gd name="connsiteY51" fmla="*/ 74645 h 1017037"/>
              <a:gd name="connsiteX52" fmla="*/ 1548882 w 1866123"/>
              <a:gd name="connsiteY52" fmla="*/ 93306 h 1017037"/>
              <a:gd name="connsiteX53" fmla="*/ 1576874 w 1866123"/>
              <a:gd name="connsiteY53" fmla="*/ 102637 h 1017037"/>
              <a:gd name="connsiteX54" fmla="*/ 1632857 w 1866123"/>
              <a:gd name="connsiteY54" fmla="*/ 130629 h 1017037"/>
              <a:gd name="connsiteX55" fmla="*/ 1726163 w 1866123"/>
              <a:gd name="connsiteY55" fmla="*/ 195943 h 1017037"/>
              <a:gd name="connsiteX56" fmla="*/ 1754155 w 1866123"/>
              <a:gd name="connsiteY56" fmla="*/ 205274 h 1017037"/>
              <a:gd name="connsiteX57" fmla="*/ 1810139 w 1866123"/>
              <a:gd name="connsiteY57" fmla="*/ 242596 h 1017037"/>
              <a:gd name="connsiteX58" fmla="*/ 1866123 w 1866123"/>
              <a:gd name="connsiteY58" fmla="*/ 270588 h 1017037"/>
              <a:gd name="connsiteX59" fmla="*/ 1828800 w 1866123"/>
              <a:gd name="connsiteY59" fmla="*/ 289249 h 1017037"/>
              <a:gd name="connsiteX60" fmla="*/ 1800808 w 1866123"/>
              <a:gd name="connsiteY60" fmla="*/ 298580 h 1017037"/>
              <a:gd name="connsiteX61" fmla="*/ 1744825 w 1866123"/>
              <a:gd name="connsiteY61" fmla="*/ 326572 h 1017037"/>
              <a:gd name="connsiteX62" fmla="*/ 1772816 w 1866123"/>
              <a:gd name="connsiteY62" fmla="*/ 345233 h 101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866123" h="1017037">
                <a:moveTo>
                  <a:pt x="1772816" y="345233"/>
                </a:moveTo>
                <a:cubicBezTo>
                  <a:pt x="1586204" y="463421"/>
                  <a:pt x="1401885" y="585308"/>
                  <a:pt x="1212980" y="699796"/>
                </a:cubicBezTo>
                <a:cubicBezTo>
                  <a:pt x="1196158" y="709991"/>
                  <a:pt x="1175657" y="712237"/>
                  <a:pt x="1156996" y="718457"/>
                </a:cubicBezTo>
                <a:cubicBezTo>
                  <a:pt x="1116833" y="731845"/>
                  <a:pt x="1138553" y="725401"/>
                  <a:pt x="1091682" y="737118"/>
                </a:cubicBezTo>
                <a:cubicBezTo>
                  <a:pt x="1079241" y="743339"/>
                  <a:pt x="1066436" y="748879"/>
                  <a:pt x="1054359" y="755780"/>
                </a:cubicBezTo>
                <a:cubicBezTo>
                  <a:pt x="1044623" y="761344"/>
                  <a:pt x="1036171" y="768995"/>
                  <a:pt x="1026368" y="774441"/>
                </a:cubicBezTo>
                <a:cubicBezTo>
                  <a:pt x="1008130" y="784573"/>
                  <a:pt x="988622" y="792301"/>
                  <a:pt x="970384" y="802433"/>
                </a:cubicBezTo>
                <a:cubicBezTo>
                  <a:pt x="960581" y="807879"/>
                  <a:pt x="952699" y="816677"/>
                  <a:pt x="942392" y="821094"/>
                </a:cubicBezTo>
                <a:cubicBezTo>
                  <a:pt x="930605" y="826146"/>
                  <a:pt x="917511" y="827315"/>
                  <a:pt x="905070" y="830425"/>
                </a:cubicBezTo>
                <a:cubicBezTo>
                  <a:pt x="895739" y="836645"/>
                  <a:pt x="887385" y="844669"/>
                  <a:pt x="877078" y="849086"/>
                </a:cubicBezTo>
                <a:cubicBezTo>
                  <a:pt x="865291" y="854137"/>
                  <a:pt x="850889" y="852054"/>
                  <a:pt x="839755" y="858416"/>
                </a:cubicBezTo>
                <a:cubicBezTo>
                  <a:pt x="828298" y="864963"/>
                  <a:pt x="823721" y="880828"/>
                  <a:pt x="811763" y="886408"/>
                </a:cubicBezTo>
                <a:cubicBezTo>
                  <a:pt x="776113" y="903045"/>
                  <a:pt x="737118" y="911290"/>
                  <a:pt x="699796" y="923731"/>
                </a:cubicBezTo>
                <a:cubicBezTo>
                  <a:pt x="690465" y="926841"/>
                  <a:pt x="680601" y="928662"/>
                  <a:pt x="671804" y="933061"/>
                </a:cubicBezTo>
                <a:cubicBezTo>
                  <a:pt x="659363" y="939282"/>
                  <a:pt x="646409" y="944567"/>
                  <a:pt x="634482" y="951723"/>
                </a:cubicBezTo>
                <a:cubicBezTo>
                  <a:pt x="615250" y="963262"/>
                  <a:pt x="599775" y="981952"/>
                  <a:pt x="578498" y="989045"/>
                </a:cubicBezTo>
                <a:cubicBezTo>
                  <a:pt x="539867" y="1001922"/>
                  <a:pt x="558690" y="992920"/>
                  <a:pt x="522514" y="1017037"/>
                </a:cubicBezTo>
                <a:cubicBezTo>
                  <a:pt x="463420" y="1013927"/>
                  <a:pt x="403987" y="1014757"/>
                  <a:pt x="345233" y="1007706"/>
                </a:cubicBezTo>
                <a:cubicBezTo>
                  <a:pt x="345225" y="1007705"/>
                  <a:pt x="275257" y="984380"/>
                  <a:pt x="261257" y="979714"/>
                </a:cubicBezTo>
                <a:cubicBezTo>
                  <a:pt x="197283" y="958390"/>
                  <a:pt x="276669" y="983567"/>
                  <a:pt x="186612" y="961053"/>
                </a:cubicBezTo>
                <a:cubicBezTo>
                  <a:pt x="177071" y="958668"/>
                  <a:pt x="167951" y="954833"/>
                  <a:pt x="158621" y="951723"/>
                </a:cubicBezTo>
                <a:cubicBezTo>
                  <a:pt x="136515" y="929617"/>
                  <a:pt x="115628" y="906290"/>
                  <a:pt x="83976" y="895739"/>
                </a:cubicBezTo>
                <a:lnTo>
                  <a:pt x="55984" y="886408"/>
                </a:lnTo>
                <a:cubicBezTo>
                  <a:pt x="49764" y="877077"/>
                  <a:pt x="44328" y="867173"/>
                  <a:pt x="37323" y="858416"/>
                </a:cubicBezTo>
                <a:cubicBezTo>
                  <a:pt x="31827" y="851547"/>
                  <a:pt x="23541" y="847075"/>
                  <a:pt x="18661" y="839755"/>
                </a:cubicBezTo>
                <a:cubicBezTo>
                  <a:pt x="10945" y="828182"/>
                  <a:pt x="6220" y="814874"/>
                  <a:pt x="0" y="802433"/>
                </a:cubicBezTo>
                <a:cubicBezTo>
                  <a:pt x="3110" y="768221"/>
                  <a:pt x="4473" y="733804"/>
                  <a:pt x="9331" y="699796"/>
                </a:cubicBezTo>
                <a:cubicBezTo>
                  <a:pt x="10722" y="690060"/>
                  <a:pt x="12760" y="679672"/>
                  <a:pt x="18661" y="671804"/>
                </a:cubicBezTo>
                <a:cubicBezTo>
                  <a:pt x="31856" y="654210"/>
                  <a:pt x="53114" y="643450"/>
                  <a:pt x="65314" y="625151"/>
                </a:cubicBezTo>
                <a:cubicBezTo>
                  <a:pt x="84511" y="596357"/>
                  <a:pt x="84030" y="593114"/>
                  <a:pt x="111968" y="569167"/>
                </a:cubicBezTo>
                <a:cubicBezTo>
                  <a:pt x="123775" y="559047"/>
                  <a:pt x="137483" y="551296"/>
                  <a:pt x="149290" y="541176"/>
                </a:cubicBezTo>
                <a:cubicBezTo>
                  <a:pt x="159309" y="532588"/>
                  <a:pt x="167145" y="521632"/>
                  <a:pt x="177282" y="513184"/>
                </a:cubicBezTo>
                <a:cubicBezTo>
                  <a:pt x="185897" y="506005"/>
                  <a:pt x="196893" y="501973"/>
                  <a:pt x="205274" y="494523"/>
                </a:cubicBezTo>
                <a:cubicBezTo>
                  <a:pt x="224999" y="476990"/>
                  <a:pt x="239298" y="453178"/>
                  <a:pt x="261257" y="438539"/>
                </a:cubicBezTo>
                <a:cubicBezTo>
                  <a:pt x="270588" y="432319"/>
                  <a:pt x="280492" y="426883"/>
                  <a:pt x="289249" y="419878"/>
                </a:cubicBezTo>
                <a:cubicBezTo>
                  <a:pt x="296118" y="414382"/>
                  <a:pt x="300367" y="405742"/>
                  <a:pt x="307910" y="401216"/>
                </a:cubicBezTo>
                <a:cubicBezTo>
                  <a:pt x="317468" y="395481"/>
                  <a:pt x="366259" y="384297"/>
                  <a:pt x="373225" y="382555"/>
                </a:cubicBezTo>
                <a:cubicBezTo>
                  <a:pt x="388776" y="373224"/>
                  <a:pt x="403910" y="363161"/>
                  <a:pt x="419878" y="354563"/>
                </a:cubicBezTo>
                <a:cubicBezTo>
                  <a:pt x="444371" y="341374"/>
                  <a:pt x="472268" y="333932"/>
                  <a:pt x="494523" y="317241"/>
                </a:cubicBezTo>
                <a:cubicBezTo>
                  <a:pt x="506964" y="307910"/>
                  <a:pt x="517936" y="296204"/>
                  <a:pt x="531845" y="289249"/>
                </a:cubicBezTo>
                <a:cubicBezTo>
                  <a:pt x="549439" y="280452"/>
                  <a:pt x="587829" y="270588"/>
                  <a:pt x="587829" y="270588"/>
                </a:cubicBezTo>
                <a:cubicBezTo>
                  <a:pt x="606490" y="251927"/>
                  <a:pt x="629173" y="236562"/>
                  <a:pt x="643812" y="214604"/>
                </a:cubicBezTo>
                <a:cubicBezTo>
                  <a:pt x="650033" y="205273"/>
                  <a:pt x="656531" y="196122"/>
                  <a:pt x="662474" y="186612"/>
                </a:cubicBezTo>
                <a:cubicBezTo>
                  <a:pt x="672086" y="171233"/>
                  <a:pt x="679136" y="154120"/>
                  <a:pt x="690465" y="139959"/>
                </a:cubicBezTo>
                <a:cubicBezTo>
                  <a:pt x="721653" y="100974"/>
                  <a:pt x="730749" y="97553"/>
                  <a:pt x="765110" y="74645"/>
                </a:cubicBezTo>
                <a:cubicBezTo>
                  <a:pt x="782126" y="49122"/>
                  <a:pt x="789046" y="32014"/>
                  <a:pt x="821094" y="18661"/>
                </a:cubicBezTo>
                <a:cubicBezTo>
                  <a:pt x="844769" y="8797"/>
                  <a:pt x="895739" y="0"/>
                  <a:pt x="895739" y="0"/>
                </a:cubicBezTo>
                <a:cubicBezTo>
                  <a:pt x="933061" y="3110"/>
                  <a:pt x="970511" y="4955"/>
                  <a:pt x="1007706" y="9331"/>
                </a:cubicBezTo>
                <a:cubicBezTo>
                  <a:pt x="1120063" y="22549"/>
                  <a:pt x="1004547" y="12431"/>
                  <a:pt x="1082351" y="27992"/>
                </a:cubicBezTo>
                <a:cubicBezTo>
                  <a:pt x="1129652" y="37453"/>
                  <a:pt x="1207022" y="42719"/>
                  <a:pt x="1250302" y="46653"/>
                </a:cubicBezTo>
                <a:cubicBezTo>
                  <a:pt x="1283828" y="55035"/>
                  <a:pt x="1307653" y="62045"/>
                  <a:pt x="1343608" y="65314"/>
                </a:cubicBezTo>
                <a:cubicBezTo>
                  <a:pt x="1393264" y="69828"/>
                  <a:pt x="1443135" y="71535"/>
                  <a:pt x="1492898" y="74645"/>
                </a:cubicBezTo>
                <a:lnTo>
                  <a:pt x="1548882" y="93306"/>
                </a:lnTo>
                <a:cubicBezTo>
                  <a:pt x="1558213" y="96416"/>
                  <a:pt x="1568690" y="97181"/>
                  <a:pt x="1576874" y="102637"/>
                </a:cubicBezTo>
                <a:cubicBezTo>
                  <a:pt x="1613049" y="126754"/>
                  <a:pt x="1594227" y="117752"/>
                  <a:pt x="1632857" y="130629"/>
                </a:cubicBezTo>
                <a:cubicBezTo>
                  <a:pt x="1649890" y="143403"/>
                  <a:pt x="1712379" y="191348"/>
                  <a:pt x="1726163" y="195943"/>
                </a:cubicBezTo>
                <a:cubicBezTo>
                  <a:pt x="1735494" y="199053"/>
                  <a:pt x="1745557" y="200498"/>
                  <a:pt x="1754155" y="205274"/>
                </a:cubicBezTo>
                <a:cubicBezTo>
                  <a:pt x="1773761" y="216166"/>
                  <a:pt x="1788862" y="235503"/>
                  <a:pt x="1810139" y="242596"/>
                </a:cubicBezTo>
                <a:cubicBezTo>
                  <a:pt x="1848770" y="255473"/>
                  <a:pt x="1829947" y="246471"/>
                  <a:pt x="1866123" y="270588"/>
                </a:cubicBezTo>
                <a:cubicBezTo>
                  <a:pt x="1853682" y="276808"/>
                  <a:pt x="1841585" y="283770"/>
                  <a:pt x="1828800" y="289249"/>
                </a:cubicBezTo>
                <a:cubicBezTo>
                  <a:pt x="1819760" y="293123"/>
                  <a:pt x="1809605" y="294181"/>
                  <a:pt x="1800808" y="298580"/>
                </a:cubicBezTo>
                <a:cubicBezTo>
                  <a:pt x="1728455" y="334757"/>
                  <a:pt x="1815184" y="303117"/>
                  <a:pt x="1744825" y="326572"/>
                </a:cubicBezTo>
                <a:lnTo>
                  <a:pt x="1772816" y="345233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E285ACE-BC49-40BE-A0CD-D92136157A1D}"/>
              </a:ext>
            </a:extLst>
          </p:cNvPr>
          <p:cNvSpPr/>
          <p:nvPr/>
        </p:nvSpPr>
        <p:spPr>
          <a:xfrm>
            <a:off x="4049486" y="-653143"/>
            <a:ext cx="2509935" cy="1017037"/>
          </a:xfrm>
          <a:custGeom>
            <a:avLst/>
            <a:gdLst>
              <a:gd name="connsiteX0" fmla="*/ 2379306 w 2509935"/>
              <a:gd name="connsiteY0" fmla="*/ 429208 h 1017037"/>
              <a:gd name="connsiteX1" fmla="*/ 1502228 w 2509935"/>
              <a:gd name="connsiteY1" fmla="*/ 989045 h 1017037"/>
              <a:gd name="connsiteX2" fmla="*/ 1408922 w 2509935"/>
              <a:gd name="connsiteY2" fmla="*/ 1007706 h 1017037"/>
              <a:gd name="connsiteX3" fmla="*/ 1380931 w 2509935"/>
              <a:gd name="connsiteY3" fmla="*/ 1017037 h 1017037"/>
              <a:gd name="connsiteX4" fmla="*/ 1203649 w 2509935"/>
              <a:gd name="connsiteY4" fmla="*/ 998376 h 1017037"/>
              <a:gd name="connsiteX5" fmla="*/ 1129004 w 2509935"/>
              <a:gd name="connsiteY5" fmla="*/ 961053 h 1017037"/>
              <a:gd name="connsiteX6" fmla="*/ 1091682 w 2509935"/>
              <a:gd name="connsiteY6" fmla="*/ 942392 h 1017037"/>
              <a:gd name="connsiteX7" fmla="*/ 1026367 w 2509935"/>
              <a:gd name="connsiteY7" fmla="*/ 895739 h 1017037"/>
              <a:gd name="connsiteX8" fmla="*/ 961053 w 2509935"/>
              <a:gd name="connsiteY8" fmla="*/ 886408 h 1017037"/>
              <a:gd name="connsiteX9" fmla="*/ 923731 w 2509935"/>
              <a:gd name="connsiteY9" fmla="*/ 867747 h 1017037"/>
              <a:gd name="connsiteX10" fmla="*/ 849086 w 2509935"/>
              <a:gd name="connsiteY10" fmla="*/ 839755 h 1017037"/>
              <a:gd name="connsiteX11" fmla="*/ 793102 w 2509935"/>
              <a:gd name="connsiteY11" fmla="*/ 802433 h 1017037"/>
              <a:gd name="connsiteX12" fmla="*/ 765110 w 2509935"/>
              <a:gd name="connsiteY12" fmla="*/ 793102 h 1017037"/>
              <a:gd name="connsiteX13" fmla="*/ 699796 w 2509935"/>
              <a:gd name="connsiteY13" fmla="*/ 755780 h 1017037"/>
              <a:gd name="connsiteX14" fmla="*/ 643812 w 2509935"/>
              <a:gd name="connsiteY14" fmla="*/ 737118 h 1017037"/>
              <a:gd name="connsiteX15" fmla="*/ 615820 w 2509935"/>
              <a:gd name="connsiteY15" fmla="*/ 727788 h 1017037"/>
              <a:gd name="connsiteX16" fmla="*/ 541175 w 2509935"/>
              <a:gd name="connsiteY16" fmla="*/ 699796 h 1017037"/>
              <a:gd name="connsiteX17" fmla="*/ 447869 w 2509935"/>
              <a:gd name="connsiteY17" fmla="*/ 662473 h 1017037"/>
              <a:gd name="connsiteX18" fmla="*/ 419877 w 2509935"/>
              <a:gd name="connsiteY18" fmla="*/ 653143 h 1017037"/>
              <a:gd name="connsiteX19" fmla="*/ 382555 w 2509935"/>
              <a:gd name="connsiteY19" fmla="*/ 643812 h 1017037"/>
              <a:gd name="connsiteX20" fmla="*/ 326571 w 2509935"/>
              <a:gd name="connsiteY20" fmla="*/ 625151 h 1017037"/>
              <a:gd name="connsiteX21" fmla="*/ 149290 w 2509935"/>
              <a:gd name="connsiteY21" fmla="*/ 615820 h 1017037"/>
              <a:gd name="connsiteX22" fmla="*/ 111967 w 2509935"/>
              <a:gd name="connsiteY22" fmla="*/ 597159 h 1017037"/>
              <a:gd name="connsiteX23" fmla="*/ 93306 w 2509935"/>
              <a:gd name="connsiteY23" fmla="*/ 559837 h 1017037"/>
              <a:gd name="connsiteX24" fmla="*/ 46653 w 2509935"/>
              <a:gd name="connsiteY24" fmla="*/ 494522 h 1017037"/>
              <a:gd name="connsiteX25" fmla="*/ 37322 w 2509935"/>
              <a:gd name="connsiteY25" fmla="*/ 466531 h 1017037"/>
              <a:gd name="connsiteX26" fmla="*/ 18661 w 2509935"/>
              <a:gd name="connsiteY26" fmla="*/ 429208 h 1017037"/>
              <a:gd name="connsiteX27" fmla="*/ 0 w 2509935"/>
              <a:gd name="connsiteY27" fmla="*/ 354563 h 1017037"/>
              <a:gd name="connsiteX28" fmla="*/ 9331 w 2509935"/>
              <a:gd name="connsiteY28" fmla="*/ 214604 h 1017037"/>
              <a:gd name="connsiteX29" fmla="*/ 18661 w 2509935"/>
              <a:gd name="connsiteY29" fmla="*/ 139959 h 1017037"/>
              <a:gd name="connsiteX30" fmla="*/ 74645 w 2509935"/>
              <a:gd name="connsiteY30" fmla="*/ 83976 h 1017037"/>
              <a:gd name="connsiteX31" fmla="*/ 429208 w 2509935"/>
              <a:gd name="connsiteY31" fmla="*/ 55984 h 1017037"/>
              <a:gd name="connsiteX32" fmla="*/ 466531 w 2509935"/>
              <a:gd name="connsiteY32" fmla="*/ 37322 h 1017037"/>
              <a:gd name="connsiteX33" fmla="*/ 597159 w 2509935"/>
              <a:gd name="connsiteY33" fmla="*/ 18661 h 1017037"/>
              <a:gd name="connsiteX34" fmla="*/ 690465 w 2509935"/>
              <a:gd name="connsiteY34" fmla="*/ 0 h 1017037"/>
              <a:gd name="connsiteX35" fmla="*/ 914400 w 2509935"/>
              <a:gd name="connsiteY35" fmla="*/ 9331 h 1017037"/>
              <a:gd name="connsiteX36" fmla="*/ 1017037 w 2509935"/>
              <a:gd name="connsiteY36" fmla="*/ 27992 h 1017037"/>
              <a:gd name="connsiteX37" fmla="*/ 1763486 w 2509935"/>
              <a:gd name="connsiteY37" fmla="*/ 37322 h 1017037"/>
              <a:gd name="connsiteX38" fmla="*/ 1838131 w 2509935"/>
              <a:gd name="connsiteY38" fmla="*/ 55984 h 1017037"/>
              <a:gd name="connsiteX39" fmla="*/ 1866122 w 2509935"/>
              <a:gd name="connsiteY39" fmla="*/ 65314 h 1017037"/>
              <a:gd name="connsiteX40" fmla="*/ 2062065 w 2509935"/>
              <a:gd name="connsiteY40" fmla="*/ 74645 h 1017037"/>
              <a:gd name="connsiteX41" fmla="*/ 2164702 w 2509935"/>
              <a:gd name="connsiteY41" fmla="*/ 65314 h 1017037"/>
              <a:gd name="connsiteX42" fmla="*/ 2248677 w 2509935"/>
              <a:gd name="connsiteY42" fmla="*/ 46653 h 1017037"/>
              <a:gd name="connsiteX43" fmla="*/ 2444620 w 2509935"/>
              <a:gd name="connsiteY43" fmla="*/ 55984 h 1017037"/>
              <a:gd name="connsiteX44" fmla="*/ 2463282 w 2509935"/>
              <a:gd name="connsiteY44" fmla="*/ 74645 h 1017037"/>
              <a:gd name="connsiteX45" fmla="*/ 2472612 w 2509935"/>
              <a:gd name="connsiteY45" fmla="*/ 111967 h 1017037"/>
              <a:gd name="connsiteX46" fmla="*/ 2500604 w 2509935"/>
              <a:gd name="connsiteY46" fmla="*/ 167951 h 1017037"/>
              <a:gd name="connsiteX47" fmla="*/ 2509935 w 2509935"/>
              <a:gd name="connsiteY47" fmla="*/ 214604 h 1017037"/>
              <a:gd name="connsiteX48" fmla="*/ 2500604 w 2509935"/>
              <a:gd name="connsiteY48" fmla="*/ 289249 h 1017037"/>
              <a:gd name="connsiteX49" fmla="*/ 2472612 w 2509935"/>
              <a:gd name="connsiteY49" fmla="*/ 382555 h 1017037"/>
              <a:gd name="connsiteX50" fmla="*/ 2444620 w 2509935"/>
              <a:gd name="connsiteY50" fmla="*/ 410547 h 1017037"/>
              <a:gd name="connsiteX51" fmla="*/ 2416628 w 2509935"/>
              <a:gd name="connsiteY51" fmla="*/ 429208 h 1017037"/>
              <a:gd name="connsiteX52" fmla="*/ 2379306 w 2509935"/>
              <a:gd name="connsiteY52" fmla="*/ 429208 h 101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509935" h="1017037">
                <a:moveTo>
                  <a:pt x="2379306" y="429208"/>
                </a:moveTo>
                <a:cubicBezTo>
                  <a:pt x="2226906" y="522514"/>
                  <a:pt x="1800145" y="811440"/>
                  <a:pt x="1502228" y="989045"/>
                </a:cubicBezTo>
                <a:cubicBezTo>
                  <a:pt x="1474984" y="1005287"/>
                  <a:pt x="1439012" y="997675"/>
                  <a:pt x="1408922" y="1007706"/>
                </a:cubicBezTo>
                <a:lnTo>
                  <a:pt x="1380931" y="1017037"/>
                </a:lnTo>
                <a:cubicBezTo>
                  <a:pt x="1371750" y="1016425"/>
                  <a:pt x="1246956" y="1016420"/>
                  <a:pt x="1203649" y="998376"/>
                </a:cubicBezTo>
                <a:cubicBezTo>
                  <a:pt x="1177970" y="987677"/>
                  <a:pt x="1153886" y="973494"/>
                  <a:pt x="1129004" y="961053"/>
                </a:cubicBezTo>
                <a:cubicBezTo>
                  <a:pt x="1116563" y="954833"/>
                  <a:pt x="1102809" y="950737"/>
                  <a:pt x="1091682" y="942392"/>
                </a:cubicBezTo>
                <a:cubicBezTo>
                  <a:pt x="1091638" y="942359"/>
                  <a:pt x="1033948" y="898013"/>
                  <a:pt x="1026367" y="895739"/>
                </a:cubicBezTo>
                <a:cubicBezTo>
                  <a:pt x="1005302" y="889419"/>
                  <a:pt x="982824" y="889518"/>
                  <a:pt x="961053" y="886408"/>
                </a:cubicBezTo>
                <a:cubicBezTo>
                  <a:pt x="948612" y="880188"/>
                  <a:pt x="936754" y="872631"/>
                  <a:pt x="923731" y="867747"/>
                </a:cubicBezTo>
                <a:cubicBezTo>
                  <a:pt x="864676" y="845601"/>
                  <a:pt x="906814" y="874391"/>
                  <a:pt x="849086" y="839755"/>
                </a:cubicBezTo>
                <a:cubicBezTo>
                  <a:pt x="829854" y="828216"/>
                  <a:pt x="814379" y="809526"/>
                  <a:pt x="793102" y="802433"/>
                </a:cubicBezTo>
                <a:cubicBezTo>
                  <a:pt x="783771" y="799323"/>
                  <a:pt x="773907" y="797501"/>
                  <a:pt x="765110" y="793102"/>
                </a:cubicBezTo>
                <a:cubicBezTo>
                  <a:pt x="697780" y="759437"/>
                  <a:pt x="781585" y="788496"/>
                  <a:pt x="699796" y="755780"/>
                </a:cubicBezTo>
                <a:cubicBezTo>
                  <a:pt x="681532" y="748474"/>
                  <a:pt x="662473" y="743338"/>
                  <a:pt x="643812" y="737118"/>
                </a:cubicBezTo>
                <a:cubicBezTo>
                  <a:pt x="634481" y="734008"/>
                  <a:pt x="624617" y="732186"/>
                  <a:pt x="615820" y="727788"/>
                </a:cubicBezTo>
                <a:cubicBezTo>
                  <a:pt x="567028" y="703392"/>
                  <a:pt x="591992" y="712501"/>
                  <a:pt x="541175" y="699796"/>
                </a:cubicBezTo>
                <a:cubicBezTo>
                  <a:pt x="492877" y="667597"/>
                  <a:pt x="526929" y="686191"/>
                  <a:pt x="447869" y="662473"/>
                </a:cubicBezTo>
                <a:cubicBezTo>
                  <a:pt x="438448" y="659647"/>
                  <a:pt x="429334" y="655845"/>
                  <a:pt x="419877" y="653143"/>
                </a:cubicBezTo>
                <a:cubicBezTo>
                  <a:pt x="407547" y="649620"/>
                  <a:pt x="394838" y="647497"/>
                  <a:pt x="382555" y="643812"/>
                </a:cubicBezTo>
                <a:cubicBezTo>
                  <a:pt x="363714" y="638160"/>
                  <a:pt x="346215" y="626185"/>
                  <a:pt x="326571" y="625151"/>
                </a:cubicBezTo>
                <a:lnTo>
                  <a:pt x="149290" y="615820"/>
                </a:lnTo>
                <a:cubicBezTo>
                  <a:pt x="136849" y="609600"/>
                  <a:pt x="121803" y="606994"/>
                  <a:pt x="111967" y="597159"/>
                </a:cubicBezTo>
                <a:cubicBezTo>
                  <a:pt x="102132" y="587324"/>
                  <a:pt x="100207" y="571913"/>
                  <a:pt x="93306" y="559837"/>
                </a:cubicBezTo>
                <a:cubicBezTo>
                  <a:pt x="82390" y="540734"/>
                  <a:pt x="58670" y="510545"/>
                  <a:pt x="46653" y="494522"/>
                </a:cubicBezTo>
                <a:cubicBezTo>
                  <a:pt x="43543" y="485192"/>
                  <a:pt x="41196" y="475571"/>
                  <a:pt x="37322" y="466531"/>
                </a:cubicBezTo>
                <a:cubicBezTo>
                  <a:pt x="31843" y="453746"/>
                  <a:pt x="23059" y="442404"/>
                  <a:pt x="18661" y="429208"/>
                </a:cubicBezTo>
                <a:cubicBezTo>
                  <a:pt x="10551" y="404877"/>
                  <a:pt x="0" y="354563"/>
                  <a:pt x="0" y="354563"/>
                </a:cubicBezTo>
                <a:cubicBezTo>
                  <a:pt x="3110" y="307910"/>
                  <a:pt x="5281" y="261185"/>
                  <a:pt x="9331" y="214604"/>
                </a:cubicBezTo>
                <a:cubicBezTo>
                  <a:pt x="11503" y="189623"/>
                  <a:pt x="7447" y="162387"/>
                  <a:pt x="18661" y="139959"/>
                </a:cubicBezTo>
                <a:cubicBezTo>
                  <a:pt x="30463" y="116354"/>
                  <a:pt x="55984" y="102637"/>
                  <a:pt x="74645" y="83976"/>
                </a:cubicBezTo>
                <a:cubicBezTo>
                  <a:pt x="172513" y="-13892"/>
                  <a:pt x="84444" y="65560"/>
                  <a:pt x="429208" y="55984"/>
                </a:cubicBezTo>
                <a:cubicBezTo>
                  <a:pt x="441649" y="49763"/>
                  <a:pt x="453335" y="41721"/>
                  <a:pt x="466531" y="37322"/>
                </a:cubicBezTo>
                <a:cubicBezTo>
                  <a:pt x="496234" y="27421"/>
                  <a:pt x="576570" y="20949"/>
                  <a:pt x="597159" y="18661"/>
                </a:cubicBezTo>
                <a:cubicBezTo>
                  <a:pt x="621817" y="12497"/>
                  <a:pt x="667594" y="0"/>
                  <a:pt x="690465" y="0"/>
                </a:cubicBezTo>
                <a:cubicBezTo>
                  <a:pt x="765175" y="0"/>
                  <a:pt x="839755" y="6221"/>
                  <a:pt x="914400" y="9331"/>
                </a:cubicBezTo>
                <a:cubicBezTo>
                  <a:pt x="930880" y="12627"/>
                  <a:pt x="1003535" y="27678"/>
                  <a:pt x="1017037" y="27992"/>
                </a:cubicBezTo>
                <a:cubicBezTo>
                  <a:pt x="1265806" y="33777"/>
                  <a:pt x="1514670" y="34212"/>
                  <a:pt x="1763486" y="37322"/>
                </a:cubicBezTo>
                <a:cubicBezTo>
                  <a:pt x="1788368" y="43543"/>
                  <a:pt x="1813800" y="47874"/>
                  <a:pt x="1838131" y="55984"/>
                </a:cubicBezTo>
                <a:cubicBezTo>
                  <a:pt x="1847461" y="59094"/>
                  <a:pt x="1856321" y="64497"/>
                  <a:pt x="1866122" y="65314"/>
                </a:cubicBezTo>
                <a:cubicBezTo>
                  <a:pt x="1931284" y="70744"/>
                  <a:pt x="1996751" y="71535"/>
                  <a:pt x="2062065" y="74645"/>
                </a:cubicBezTo>
                <a:cubicBezTo>
                  <a:pt x="2096277" y="71535"/>
                  <a:pt x="2130614" y="69575"/>
                  <a:pt x="2164702" y="65314"/>
                </a:cubicBezTo>
                <a:cubicBezTo>
                  <a:pt x="2188403" y="62351"/>
                  <a:pt x="2224697" y="52648"/>
                  <a:pt x="2248677" y="46653"/>
                </a:cubicBezTo>
                <a:cubicBezTo>
                  <a:pt x="2313991" y="49763"/>
                  <a:pt x="2379781" y="47527"/>
                  <a:pt x="2444620" y="55984"/>
                </a:cubicBezTo>
                <a:cubicBezTo>
                  <a:pt x="2453343" y="57122"/>
                  <a:pt x="2459348" y="66777"/>
                  <a:pt x="2463282" y="74645"/>
                </a:cubicBezTo>
                <a:cubicBezTo>
                  <a:pt x="2469017" y="86115"/>
                  <a:pt x="2469089" y="99637"/>
                  <a:pt x="2472612" y="111967"/>
                </a:cubicBezTo>
                <a:cubicBezTo>
                  <a:pt x="2482269" y="145767"/>
                  <a:pt x="2480159" y="137283"/>
                  <a:pt x="2500604" y="167951"/>
                </a:cubicBezTo>
                <a:cubicBezTo>
                  <a:pt x="2503714" y="183502"/>
                  <a:pt x="2509935" y="198745"/>
                  <a:pt x="2509935" y="214604"/>
                </a:cubicBezTo>
                <a:cubicBezTo>
                  <a:pt x="2509935" y="239679"/>
                  <a:pt x="2504727" y="264515"/>
                  <a:pt x="2500604" y="289249"/>
                </a:cubicBezTo>
                <a:cubicBezTo>
                  <a:pt x="2498067" y="304471"/>
                  <a:pt x="2477588" y="377579"/>
                  <a:pt x="2472612" y="382555"/>
                </a:cubicBezTo>
                <a:cubicBezTo>
                  <a:pt x="2463281" y="391886"/>
                  <a:pt x="2454757" y="402099"/>
                  <a:pt x="2444620" y="410547"/>
                </a:cubicBezTo>
                <a:cubicBezTo>
                  <a:pt x="2436005" y="417726"/>
                  <a:pt x="2427411" y="426127"/>
                  <a:pt x="2416628" y="429208"/>
                </a:cubicBezTo>
                <a:cubicBezTo>
                  <a:pt x="2404666" y="432626"/>
                  <a:pt x="2531706" y="335902"/>
                  <a:pt x="2379306" y="42920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5DFBEC6-54CB-4917-9103-A5409C90166F}"/>
              </a:ext>
            </a:extLst>
          </p:cNvPr>
          <p:cNvSpPr/>
          <p:nvPr/>
        </p:nvSpPr>
        <p:spPr>
          <a:xfrm>
            <a:off x="5971592" y="298579"/>
            <a:ext cx="3237722" cy="3097764"/>
          </a:xfrm>
          <a:custGeom>
            <a:avLst/>
            <a:gdLst>
              <a:gd name="connsiteX0" fmla="*/ 3191069 w 3237722"/>
              <a:gd name="connsiteY0" fmla="*/ 1073021 h 3097764"/>
              <a:gd name="connsiteX1" fmla="*/ 3060441 w 3237722"/>
              <a:gd name="connsiteY1" fmla="*/ 1306286 h 3097764"/>
              <a:gd name="connsiteX2" fmla="*/ 2967135 w 3237722"/>
              <a:gd name="connsiteY2" fmla="*/ 1436915 h 3097764"/>
              <a:gd name="connsiteX3" fmla="*/ 2948473 w 3237722"/>
              <a:gd name="connsiteY3" fmla="*/ 1455576 h 3097764"/>
              <a:gd name="connsiteX4" fmla="*/ 2929812 w 3237722"/>
              <a:gd name="connsiteY4" fmla="*/ 1483568 h 3097764"/>
              <a:gd name="connsiteX5" fmla="*/ 2892490 w 3237722"/>
              <a:gd name="connsiteY5" fmla="*/ 1511560 h 3097764"/>
              <a:gd name="connsiteX6" fmla="*/ 2864498 w 3237722"/>
              <a:gd name="connsiteY6" fmla="*/ 1548882 h 3097764"/>
              <a:gd name="connsiteX7" fmla="*/ 2780522 w 3237722"/>
              <a:gd name="connsiteY7" fmla="*/ 1632858 h 3097764"/>
              <a:gd name="connsiteX8" fmla="*/ 2752531 w 3237722"/>
              <a:gd name="connsiteY8" fmla="*/ 1660849 h 3097764"/>
              <a:gd name="connsiteX9" fmla="*/ 2696547 w 3237722"/>
              <a:gd name="connsiteY9" fmla="*/ 1707502 h 3097764"/>
              <a:gd name="connsiteX10" fmla="*/ 2668555 w 3237722"/>
              <a:gd name="connsiteY10" fmla="*/ 1744825 h 3097764"/>
              <a:gd name="connsiteX11" fmla="*/ 2631233 w 3237722"/>
              <a:gd name="connsiteY11" fmla="*/ 1800809 h 3097764"/>
              <a:gd name="connsiteX12" fmla="*/ 2584580 w 3237722"/>
              <a:gd name="connsiteY12" fmla="*/ 1838131 h 3097764"/>
              <a:gd name="connsiteX13" fmla="*/ 2500604 w 3237722"/>
              <a:gd name="connsiteY13" fmla="*/ 1922107 h 3097764"/>
              <a:gd name="connsiteX14" fmla="*/ 2472612 w 3237722"/>
              <a:gd name="connsiteY14" fmla="*/ 1950098 h 3097764"/>
              <a:gd name="connsiteX15" fmla="*/ 2444620 w 3237722"/>
              <a:gd name="connsiteY15" fmla="*/ 1968760 h 3097764"/>
              <a:gd name="connsiteX16" fmla="*/ 2397967 w 3237722"/>
              <a:gd name="connsiteY16" fmla="*/ 2024743 h 3097764"/>
              <a:gd name="connsiteX17" fmla="*/ 2369976 w 3237722"/>
              <a:gd name="connsiteY17" fmla="*/ 2043405 h 3097764"/>
              <a:gd name="connsiteX18" fmla="*/ 2341984 w 3237722"/>
              <a:gd name="connsiteY18" fmla="*/ 2071396 h 3097764"/>
              <a:gd name="connsiteX19" fmla="*/ 2313992 w 3237722"/>
              <a:gd name="connsiteY19" fmla="*/ 2090058 h 3097764"/>
              <a:gd name="connsiteX20" fmla="*/ 2286000 w 3237722"/>
              <a:gd name="connsiteY20" fmla="*/ 2118049 h 3097764"/>
              <a:gd name="connsiteX21" fmla="*/ 2248678 w 3237722"/>
              <a:gd name="connsiteY21" fmla="*/ 2146041 h 3097764"/>
              <a:gd name="connsiteX22" fmla="*/ 2220686 w 3237722"/>
              <a:gd name="connsiteY22" fmla="*/ 2174033 h 3097764"/>
              <a:gd name="connsiteX23" fmla="*/ 2164702 w 3237722"/>
              <a:gd name="connsiteY23" fmla="*/ 2202025 h 3097764"/>
              <a:gd name="connsiteX24" fmla="*/ 2108718 w 3237722"/>
              <a:gd name="connsiteY24" fmla="*/ 2248678 h 3097764"/>
              <a:gd name="connsiteX25" fmla="*/ 2080727 w 3237722"/>
              <a:gd name="connsiteY25" fmla="*/ 2267339 h 3097764"/>
              <a:gd name="connsiteX26" fmla="*/ 2052735 w 3237722"/>
              <a:gd name="connsiteY26" fmla="*/ 2295331 h 3097764"/>
              <a:gd name="connsiteX27" fmla="*/ 1996751 w 3237722"/>
              <a:gd name="connsiteY27" fmla="*/ 2332654 h 3097764"/>
              <a:gd name="connsiteX28" fmla="*/ 1950098 w 3237722"/>
              <a:gd name="connsiteY28" fmla="*/ 2379307 h 3097764"/>
              <a:gd name="connsiteX29" fmla="*/ 1922106 w 3237722"/>
              <a:gd name="connsiteY29" fmla="*/ 2397968 h 3097764"/>
              <a:gd name="connsiteX30" fmla="*/ 1866122 w 3237722"/>
              <a:gd name="connsiteY30" fmla="*/ 2435290 h 3097764"/>
              <a:gd name="connsiteX31" fmla="*/ 1763486 w 3237722"/>
              <a:gd name="connsiteY31" fmla="*/ 2491274 h 3097764"/>
              <a:gd name="connsiteX32" fmla="*/ 1707502 w 3237722"/>
              <a:gd name="connsiteY32" fmla="*/ 2519266 h 3097764"/>
              <a:gd name="connsiteX33" fmla="*/ 1670180 w 3237722"/>
              <a:gd name="connsiteY33" fmla="*/ 2547258 h 3097764"/>
              <a:gd name="connsiteX34" fmla="*/ 1586204 w 3237722"/>
              <a:gd name="connsiteY34" fmla="*/ 2575249 h 3097764"/>
              <a:gd name="connsiteX35" fmla="*/ 1502229 w 3237722"/>
              <a:gd name="connsiteY35" fmla="*/ 2612572 h 3097764"/>
              <a:gd name="connsiteX36" fmla="*/ 1427584 w 3237722"/>
              <a:gd name="connsiteY36" fmla="*/ 2649894 h 3097764"/>
              <a:gd name="connsiteX37" fmla="*/ 1399592 w 3237722"/>
              <a:gd name="connsiteY37" fmla="*/ 2659225 h 3097764"/>
              <a:gd name="connsiteX38" fmla="*/ 1306286 w 3237722"/>
              <a:gd name="connsiteY38" fmla="*/ 2705878 h 3097764"/>
              <a:gd name="connsiteX39" fmla="*/ 1268963 w 3237722"/>
              <a:gd name="connsiteY39" fmla="*/ 2724539 h 3097764"/>
              <a:gd name="connsiteX40" fmla="*/ 1212980 w 3237722"/>
              <a:gd name="connsiteY40" fmla="*/ 2743200 h 3097764"/>
              <a:gd name="connsiteX41" fmla="*/ 1138335 w 3237722"/>
              <a:gd name="connsiteY41" fmla="*/ 2771192 h 3097764"/>
              <a:gd name="connsiteX42" fmla="*/ 1119673 w 3237722"/>
              <a:gd name="connsiteY42" fmla="*/ 2789854 h 3097764"/>
              <a:gd name="connsiteX43" fmla="*/ 1063690 w 3237722"/>
              <a:gd name="connsiteY43" fmla="*/ 2808515 h 3097764"/>
              <a:gd name="connsiteX44" fmla="*/ 1026367 w 3237722"/>
              <a:gd name="connsiteY44" fmla="*/ 2827176 h 3097764"/>
              <a:gd name="connsiteX45" fmla="*/ 979714 w 3237722"/>
              <a:gd name="connsiteY45" fmla="*/ 2855168 h 3097764"/>
              <a:gd name="connsiteX46" fmla="*/ 933061 w 3237722"/>
              <a:gd name="connsiteY46" fmla="*/ 2873829 h 3097764"/>
              <a:gd name="connsiteX47" fmla="*/ 895739 w 3237722"/>
              <a:gd name="connsiteY47" fmla="*/ 2892490 h 3097764"/>
              <a:gd name="connsiteX48" fmla="*/ 839755 w 3237722"/>
              <a:gd name="connsiteY48" fmla="*/ 2911151 h 3097764"/>
              <a:gd name="connsiteX49" fmla="*/ 811763 w 3237722"/>
              <a:gd name="connsiteY49" fmla="*/ 2920482 h 3097764"/>
              <a:gd name="connsiteX50" fmla="*/ 774441 w 3237722"/>
              <a:gd name="connsiteY50" fmla="*/ 2929813 h 3097764"/>
              <a:gd name="connsiteX51" fmla="*/ 737118 w 3237722"/>
              <a:gd name="connsiteY51" fmla="*/ 2948474 h 3097764"/>
              <a:gd name="connsiteX52" fmla="*/ 662473 w 3237722"/>
              <a:gd name="connsiteY52" fmla="*/ 2967135 h 3097764"/>
              <a:gd name="connsiteX53" fmla="*/ 503853 w 3237722"/>
              <a:gd name="connsiteY53" fmla="*/ 2995127 h 3097764"/>
              <a:gd name="connsiteX54" fmla="*/ 382555 w 3237722"/>
              <a:gd name="connsiteY54" fmla="*/ 3023119 h 3097764"/>
              <a:gd name="connsiteX55" fmla="*/ 335902 w 3237722"/>
              <a:gd name="connsiteY55" fmla="*/ 3032449 h 3097764"/>
              <a:gd name="connsiteX56" fmla="*/ 307910 w 3237722"/>
              <a:gd name="connsiteY56" fmla="*/ 3041780 h 3097764"/>
              <a:gd name="connsiteX57" fmla="*/ 251927 w 3237722"/>
              <a:gd name="connsiteY57" fmla="*/ 3051111 h 3097764"/>
              <a:gd name="connsiteX58" fmla="*/ 195943 w 3237722"/>
              <a:gd name="connsiteY58" fmla="*/ 3069772 h 3097764"/>
              <a:gd name="connsiteX59" fmla="*/ 74645 w 3237722"/>
              <a:gd name="connsiteY59" fmla="*/ 3079102 h 3097764"/>
              <a:gd name="connsiteX60" fmla="*/ 0 w 3237722"/>
              <a:gd name="connsiteY60" fmla="*/ 3097764 h 3097764"/>
              <a:gd name="connsiteX61" fmla="*/ 18661 w 3237722"/>
              <a:gd name="connsiteY61" fmla="*/ 3041780 h 3097764"/>
              <a:gd name="connsiteX62" fmla="*/ 27992 w 3237722"/>
              <a:gd name="connsiteY62" fmla="*/ 3004458 h 3097764"/>
              <a:gd name="connsiteX63" fmla="*/ 46653 w 3237722"/>
              <a:gd name="connsiteY63" fmla="*/ 2985796 h 3097764"/>
              <a:gd name="connsiteX64" fmla="*/ 55984 w 3237722"/>
              <a:gd name="connsiteY64" fmla="*/ 2948474 h 3097764"/>
              <a:gd name="connsiteX65" fmla="*/ 65314 w 3237722"/>
              <a:gd name="connsiteY65" fmla="*/ 2920482 h 3097764"/>
              <a:gd name="connsiteX66" fmla="*/ 74645 w 3237722"/>
              <a:gd name="connsiteY66" fmla="*/ 2873829 h 3097764"/>
              <a:gd name="connsiteX67" fmla="*/ 93306 w 3237722"/>
              <a:gd name="connsiteY67" fmla="*/ 2845837 h 3097764"/>
              <a:gd name="connsiteX68" fmla="*/ 102637 w 3237722"/>
              <a:gd name="connsiteY68" fmla="*/ 2817845 h 3097764"/>
              <a:gd name="connsiteX69" fmla="*/ 149290 w 3237722"/>
              <a:gd name="connsiteY69" fmla="*/ 2752531 h 3097764"/>
              <a:gd name="connsiteX70" fmla="*/ 195943 w 3237722"/>
              <a:gd name="connsiteY70" fmla="*/ 2687217 h 3097764"/>
              <a:gd name="connsiteX71" fmla="*/ 223935 w 3237722"/>
              <a:gd name="connsiteY71" fmla="*/ 2659225 h 3097764"/>
              <a:gd name="connsiteX72" fmla="*/ 270588 w 3237722"/>
              <a:gd name="connsiteY72" fmla="*/ 2612572 h 3097764"/>
              <a:gd name="connsiteX73" fmla="*/ 289249 w 3237722"/>
              <a:gd name="connsiteY73" fmla="*/ 2547258 h 3097764"/>
              <a:gd name="connsiteX74" fmla="*/ 307910 w 3237722"/>
              <a:gd name="connsiteY74" fmla="*/ 2519266 h 3097764"/>
              <a:gd name="connsiteX75" fmla="*/ 317241 w 3237722"/>
              <a:gd name="connsiteY75" fmla="*/ 2481943 h 3097764"/>
              <a:gd name="connsiteX76" fmla="*/ 345233 w 3237722"/>
              <a:gd name="connsiteY76" fmla="*/ 2453951 h 3097764"/>
              <a:gd name="connsiteX77" fmla="*/ 363894 w 3237722"/>
              <a:gd name="connsiteY77" fmla="*/ 2425960 h 3097764"/>
              <a:gd name="connsiteX78" fmla="*/ 373225 w 3237722"/>
              <a:gd name="connsiteY78" fmla="*/ 2397968 h 3097764"/>
              <a:gd name="connsiteX79" fmla="*/ 419878 w 3237722"/>
              <a:gd name="connsiteY79" fmla="*/ 2341984 h 3097764"/>
              <a:gd name="connsiteX80" fmla="*/ 457200 w 3237722"/>
              <a:gd name="connsiteY80" fmla="*/ 2286000 h 3097764"/>
              <a:gd name="connsiteX81" fmla="*/ 485192 w 3237722"/>
              <a:gd name="connsiteY81" fmla="*/ 2258009 h 3097764"/>
              <a:gd name="connsiteX82" fmla="*/ 503853 w 3237722"/>
              <a:gd name="connsiteY82" fmla="*/ 2230017 h 3097764"/>
              <a:gd name="connsiteX83" fmla="*/ 531845 w 3237722"/>
              <a:gd name="connsiteY83" fmla="*/ 2202025 h 3097764"/>
              <a:gd name="connsiteX84" fmla="*/ 550506 w 3237722"/>
              <a:gd name="connsiteY84" fmla="*/ 2174033 h 3097764"/>
              <a:gd name="connsiteX85" fmla="*/ 587829 w 3237722"/>
              <a:gd name="connsiteY85" fmla="*/ 2155372 h 3097764"/>
              <a:gd name="connsiteX86" fmla="*/ 634482 w 3237722"/>
              <a:gd name="connsiteY86" fmla="*/ 2108719 h 3097764"/>
              <a:gd name="connsiteX87" fmla="*/ 699796 w 3237722"/>
              <a:gd name="connsiteY87" fmla="*/ 2062066 h 3097764"/>
              <a:gd name="connsiteX88" fmla="*/ 755780 w 3237722"/>
              <a:gd name="connsiteY88" fmla="*/ 2174033 h 3097764"/>
              <a:gd name="connsiteX89" fmla="*/ 793102 w 3237722"/>
              <a:gd name="connsiteY89" fmla="*/ 2202025 h 3097764"/>
              <a:gd name="connsiteX90" fmla="*/ 839755 w 3237722"/>
              <a:gd name="connsiteY90" fmla="*/ 2239347 h 3097764"/>
              <a:gd name="connsiteX91" fmla="*/ 923731 w 3237722"/>
              <a:gd name="connsiteY91" fmla="*/ 2267339 h 3097764"/>
              <a:gd name="connsiteX92" fmla="*/ 1073020 w 3237722"/>
              <a:gd name="connsiteY92" fmla="*/ 2286000 h 3097764"/>
              <a:gd name="connsiteX93" fmla="*/ 1250302 w 3237722"/>
              <a:gd name="connsiteY93" fmla="*/ 2276670 h 3097764"/>
              <a:gd name="connsiteX94" fmla="*/ 1278294 w 3237722"/>
              <a:gd name="connsiteY94" fmla="*/ 2258009 h 3097764"/>
              <a:gd name="connsiteX95" fmla="*/ 1315616 w 3237722"/>
              <a:gd name="connsiteY95" fmla="*/ 2211356 h 3097764"/>
              <a:gd name="connsiteX96" fmla="*/ 1334278 w 3237722"/>
              <a:gd name="connsiteY96" fmla="*/ 2192694 h 3097764"/>
              <a:gd name="connsiteX97" fmla="*/ 1352939 w 3237722"/>
              <a:gd name="connsiteY97" fmla="*/ 2127380 h 3097764"/>
              <a:gd name="connsiteX98" fmla="*/ 1362269 w 3237722"/>
              <a:gd name="connsiteY98" fmla="*/ 1987421 h 3097764"/>
              <a:gd name="connsiteX99" fmla="*/ 1371600 w 3237722"/>
              <a:gd name="connsiteY99" fmla="*/ 1959429 h 3097764"/>
              <a:gd name="connsiteX100" fmla="*/ 1399592 w 3237722"/>
              <a:gd name="connsiteY100" fmla="*/ 1856792 h 3097764"/>
              <a:gd name="connsiteX101" fmla="*/ 1408922 w 3237722"/>
              <a:gd name="connsiteY101" fmla="*/ 1828800 h 3097764"/>
              <a:gd name="connsiteX102" fmla="*/ 1427584 w 3237722"/>
              <a:gd name="connsiteY102" fmla="*/ 1800809 h 3097764"/>
              <a:gd name="connsiteX103" fmla="*/ 1446245 w 3237722"/>
              <a:gd name="connsiteY103" fmla="*/ 1735494 h 3097764"/>
              <a:gd name="connsiteX104" fmla="*/ 1455576 w 3237722"/>
              <a:gd name="connsiteY104" fmla="*/ 1707502 h 3097764"/>
              <a:gd name="connsiteX105" fmla="*/ 1474237 w 3237722"/>
              <a:gd name="connsiteY105" fmla="*/ 1623527 h 3097764"/>
              <a:gd name="connsiteX106" fmla="*/ 1520890 w 3237722"/>
              <a:gd name="connsiteY106" fmla="*/ 1558213 h 3097764"/>
              <a:gd name="connsiteX107" fmla="*/ 1539551 w 3237722"/>
              <a:gd name="connsiteY107" fmla="*/ 1539551 h 3097764"/>
              <a:gd name="connsiteX108" fmla="*/ 1651518 w 3237722"/>
              <a:gd name="connsiteY108" fmla="*/ 1558213 h 3097764"/>
              <a:gd name="connsiteX109" fmla="*/ 1707502 w 3237722"/>
              <a:gd name="connsiteY109" fmla="*/ 1567543 h 3097764"/>
              <a:gd name="connsiteX110" fmla="*/ 1847461 w 3237722"/>
              <a:gd name="connsiteY110" fmla="*/ 1558213 h 3097764"/>
              <a:gd name="connsiteX111" fmla="*/ 1866122 w 3237722"/>
              <a:gd name="connsiteY111" fmla="*/ 1520890 h 3097764"/>
              <a:gd name="connsiteX112" fmla="*/ 1884784 w 3237722"/>
              <a:gd name="connsiteY112" fmla="*/ 1492898 h 3097764"/>
              <a:gd name="connsiteX113" fmla="*/ 1912776 w 3237722"/>
              <a:gd name="connsiteY113" fmla="*/ 1483568 h 3097764"/>
              <a:gd name="connsiteX114" fmla="*/ 1959429 w 3237722"/>
              <a:gd name="connsiteY114" fmla="*/ 1464907 h 3097764"/>
              <a:gd name="connsiteX115" fmla="*/ 1940767 w 3237722"/>
              <a:gd name="connsiteY115" fmla="*/ 1390262 h 3097764"/>
              <a:gd name="connsiteX116" fmla="*/ 1959429 w 3237722"/>
              <a:gd name="connsiteY116" fmla="*/ 1240972 h 3097764"/>
              <a:gd name="connsiteX117" fmla="*/ 1978090 w 3237722"/>
              <a:gd name="connsiteY117" fmla="*/ 1166327 h 3097764"/>
              <a:gd name="connsiteX118" fmla="*/ 1996751 w 3237722"/>
              <a:gd name="connsiteY118" fmla="*/ 1129005 h 3097764"/>
              <a:gd name="connsiteX119" fmla="*/ 2015412 w 3237722"/>
              <a:gd name="connsiteY119" fmla="*/ 1073021 h 3097764"/>
              <a:gd name="connsiteX120" fmla="*/ 2024743 w 3237722"/>
              <a:gd name="connsiteY120" fmla="*/ 1045029 h 3097764"/>
              <a:gd name="connsiteX121" fmla="*/ 2034073 w 3237722"/>
              <a:gd name="connsiteY121" fmla="*/ 1007707 h 3097764"/>
              <a:gd name="connsiteX122" fmla="*/ 2052735 w 3237722"/>
              <a:gd name="connsiteY122" fmla="*/ 989045 h 3097764"/>
              <a:gd name="connsiteX123" fmla="*/ 2099388 w 3237722"/>
              <a:gd name="connsiteY123" fmla="*/ 905070 h 3097764"/>
              <a:gd name="connsiteX124" fmla="*/ 2118049 w 3237722"/>
              <a:gd name="connsiteY124" fmla="*/ 877078 h 3097764"/>
              <a:gd name="connsiteX125" fmla="*/ 2146041 w 3237722"/>
              <a:gd name="connsiteY125" fmla="*/ 849086 h 3097764"/>
              <a:gd name="connsiteX126" fmla="*/ 2192694 w 3237722"/>
              <a:gd name="connsiteY126" fmla="*/ 774441 h 3097764"/>
              <a:gd name="connsiteX127" fmla="*/ 2258008 w 3237722"/>
              <a:gd name="connsiteY127" fmla="*/ 699796 h 3097764"/>
              <a:gd name="connsiteX128" fmla="*/ 2286000 w 3237722"/>
              <a:gd name="connsiteY128" fmla="*/ 643813 h 3097764"/>
              <a:gd name="connsiteX129" fmla="*/ 2295331 w 3237722"/>
              <a:gd name="connsiteY129" fmla="*/ 615821 h 3097764"/>
              <a:gd name="connsiteX130" fmla="*/ 2332653 w 3237722"/>
              <a:gd name="connsiteY130" fmla="*/ 559837 h 3097764"/>
              <a:gd name="connsiteX131" fmla="*/ 2351314 w 3237722"/>
              <a:gd name="connsiteY131" fmla="*/ 531845 h 3097764"/>
              <a:gd name="connsiteX132" fmla="*/ 2369976 w 3237722"/>
              <a:gd name="connsiteY132" fmla="*/ 503854 h 3097764"/>
              <a:gd name="connsiteX133" fmla="*/ 2388637 w 3237722"/>
              <a:gd name="connsiteY133" fmla="*/ 457200 h 3097764"/>
              <a:gd name="connsiteX134" fmla="*/ 2407298 w 3237722"/>
              <a:gd name="connsiteY134" fmla="*/ 419878 h 3097764"/>
              <a:gd name="connsiteX135" fmla="*/ 2416629 w 3237722"/>
              <a:gd name="connsiteY135" fmla="*/ 391886 h 3097764"/>
              <a:gd name="connsiteX136" fmla="*/ 2435290 w 3237722"/>
              <a:gd name="connsiteY136" fmla="*/ 354564 h 3097764"/>
              <a:gd name="connsiteX137" fmla="*/ 2444620 w 3237722"/>
              <a:gd name="connsiteY137" fmla="*/ 326572 h 3097764"/>
              <a:gd name="connsiteX138" fmla="*/ 2463282 w 3237722"/>
              <a:gd name="connsiteY138" fmla="*/ 307911 h 3097764"/>
              <a:gd name="connsiteX139" fmla="*/ 2481943 w 3237722"/>
              <a:gd name="connsiteY139" fmla="*/ 242596 h 3097764"/>
              <a:gd name="connsiteX140" fmla="*/ 2500604 w 3237722"/>
              <a:gd name="connsiteY140" fmla="*/ 195943 h 3097764"/>
              <a:gd name="connsiteX141" fmla="*/ 2519265 w 3237722"/>
              <a:gd name="connsiteY141" fmla="*/ 139960 h 3097764"/>
              <a:gd name="connsiteX142" fmla="*/ 2575249 w 3237722"/>
              <a:gd name="connsiteY142" fmla="*/ 83976 h 3097764"/>
              <a:gd name="connsiteX143" fmla="*/ 2631233 w 3237722"/>
              <a:gd name="connsiteY143" fmla="*/ 46654 h 3097764"/>
              <a:gd name="connsiteX144" fmla="*/ 2677886 w 3237722"/>
              <a:gd name="connsiteY144" fmla="*/ 9331 h 3097764"/>
              <a:gd name="connsiteX145" fmla="*/ 2705878 w 3237722"/>
              <a:gd name="connsiteY145" fmla="*/ 0 h 3097764"/>
              <a:gd name="connsiteX146" fmla="*/ 2743200 w 3237722"/>
              <a:gd name="connsiteY146" fmla="*/ 9331 h 3097764"/>
              <a:gd name="connsiteX147" fmla="*/ 2761861 w 3237722"/>
              <a:gd name="connsiteY147" fmla="*/ 37323 h 3097764"/>
              <a:gd name="connsiteX148" fmla="*/ 2789853 w 3237722"/>
              <a:gd name="connsiteY148" fmla="*/ 65315 h 3097764"/>
              <a:gd name="connsiteX149" fmla="*/ 2799184 w 3237722"/>
              <a:gd name="connsiteY149" fmla="*/ 93307 h 3097764"/>
              <a:gd name="connsiteX150" fmla="*/ 2827176 w 3237722"/>
              <a:gd name="connsiteY150" fmla="*/ 195943 h 3097764"/>
              <a:gd name="connsiteX151" fmla="*/ 2845837 w 3237722"/>
              <a:gd name="connsiteY151" fmla="*/ 233266 h 3097764"/>
              <a:gd name="connsiteX152" fmla="*/ 2855167 w 3237722"/>
              <a:gd name="connsiteY152" fmla="*/ 261258 h 3097764"/>
              <a:gd name="connsiteX153" fmla="*/ 2873829 w 3237722"/>
              <a:gd name="connsiteY153" fmla="*/ 335902 h 3097764"/>
              <a:gd name="connsiteX154" fmla="*/ 2883159 w 3237722"/>
              <a:gd name="connsiteY154" fmla="*/ 429209 h 3097764"/>
              <a:gd name="connsiteX155" fmla="*/ 2920482 w 3237722"/>
              <a:gd name="connsiteY155" fmla="*/ 485192 h 3097764"/>
              <a:gd name="connsiteX156" fmla="*/ 2939143 w 3237722"/>
              <a:gd name="connsiteY156" fmla="*/ 513184 h 3097764"/>
              <a:gd name="connsiteX157" fmla="*/ 2995127 w 3237722"/>
              <a:gd name="connsiteY157" fmla="*/ 559837 h 3097764"/>
              <a:gd name="connsiteX158" fmla="*/ 3097763 w 3237722"/>
              <a:gd name="connsiteY158" fmla="*/ 587829 h 3097764"/>
              <a:gd name="connsiteX159" fmla="*/ 3125755 w 3237722"/>
              <a:gd name="connsiteY159" fmla="*/ 643813 h 3097764"/>
              <a:gd name="connsiteX160" fmla="*/ 3144416 w 3237722"/>
              <a:gd name="connsiteY160" fmla="*/ 671805 h 3097764"/>
              <a:gd name="connsiteX161" fmla="*/ 3163078 w 3237722"/>
              <a:gd name="connsiteY161" fmla="*/ 709127 h 3097764"/>
              <a:gd name="connsiteX162" fmla="*/ 3172408 w 3237722"/>
              <a:gd name="connsiteY162" fmla="*/ 746449 h 3097764"/>
              <a:gd name="connsiteX163" fmla="*/ 3209731 w 3237722"/>
              <a:gd name="connsiteY163" fmla="*/ 783772 h 3097764"/>
              <a:gd name="connsiteX164" fmla="*/ 3228392 w 3237722"/>
              <a:gd name="connsiteY164" fmla="*/ 886409 h 3097764"/>
              <a:gd name="connsiteX165" fmla="*/ 3237722 w 3237722"/>
              <a:gd name="connsiteY165" fmla="*/ 923731 h 3097764"/>
              <a:gd name="connsiteX166" fmla="*/ 3209731 w 3237722"/>
              <a:gd name="connsiteY166" fmla="*/ 998376 h 3097764"/>
              <a:gd name="connsiteX167" fmla="*/ 3191069 w 3237722"/>
              <a:gd name="connsiteY167" fmla="*/ 1054360 h 3097764"/>
              <a:gd name="connsiteX168" fmla="*/ 3191069 w 3237722"/>
              <a:gd name="connsiteY168" fmla="*/ 1073021 h 3097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3237722" h="3097764">
                <a:moveTo>
                  <a:pt x="3191069" y="1073021"/>
                </a:moveTo>
                <a:cubicBezTo>
                  <a:pt x="3169298" y="1115009"/>
                  <a:pt x="3105190" y="1229219"/>
                  <a:pt x="3060441" y="1306286"/>
                </a:cubicBezTo>
                <a:cubicBezTo>
                  <a:pt x="3045772" y="1331549"/>
                  <a:pt x="2981235" y="1422816"/>
                  <a:pt x="2967135" y="1436915"/>
                </a:cubicBezTo>
                <a:cubicBezTo>
                  <a:pt x="2960914" y="1443135"/>
                  <a:pt x="2953969" y="1448707"/>
                  <a:pt x="2948473" y="1455576"/>
                </a:cubicBezTo>
                <a:cubicBezTo>
                  <a:pt x="2941468" y="1464333"/>
                  <a:pt x="2937741" y="1475638"/>
                  <a:pt x="2929812" y="1483568"/>
                </a:cubicBezTo>
                <a:cubicBezTo>
                  <a:pt x="2918816" y="1494564"/>
                  <a:pt x="2903486" y="1500564"/>
                  <a:pt x="2892490" y="1511560"/>
                </a:cubicBezTo>
                <a:cubicBezTo>
                  <a:pt x="2881494" y="1522556"/>
                  <a:pt x="2874901" y="1537323"/>
                  <a:pt x="2864498" y="1548882"/>
                </a:cubicBezTo>
                <a:lnTo>
                  <a:pt x="2780522" y="1632858"/>
                </a:lnTo>
                <a:cubicBezTo>
                  <a:pt x="2771192" y="1642188"/>
                  <a:pt x="2763510" y="1653530"/>
                  <a:pt x="2752531" y="1660849"/>
                </a:cubicBezTo>
                <a:cubicBezTo>
                  <a:pt x="2723738" y="1680045"/>
                  <a:pt x="2720492" y="1679566"/>
                  <a:pt x="2696547" y="1707502"/>
                </a:cubicBezTo>
                <a:cubicBezTo>
                  <a:pt x="2686426" y="1719309"/>
                  <a:pt x="2677473" y="1732085"/>
                  <a:pt x="2668555" y="1744825"/>
                </a:cubicBezTo>
                <a:cubicBezTo>
                  <a:pt x="2655694" y="1763199"/>
                  <a:pt x="2647092" y="1784950"/>
                  <a:pt x="2631233" y="1800809"/>
                </a:cubicBezTo>
                <a:cubicBezTo>
                  <a:pt x="2549211" y="1882827"/>
                  <a:pt x="2690548" y="1743936"/>
                  <a:pt x="2584580" y="1838131"/>
                </a:cubicBezTo>
                <a:cubicBezTo>
                  <a:pt x="2584575" y="1838135"/>
                  <a:pt x="2514602" y="1908109"/>
                  <a:pt x="2500604" y="1922107"/>
                </a:cubicBezTo>
                <a:cubicBezTo>
                  <a:pt x="2491273" y="1931437"/>
                  <a:pt x="2483591" y="1942778"/>
                  <a:pt x="2472612" y="1950098"/>
                </a:cubicBezTo>
                <a:lnTo>
                  <a:pt x="2444620" y="1968760"/>
                </a:lnTo>
                <a:cubicBezTo>
                  <a:pt x="2426270" y="1996284"/>
                  <a:pt x="2424909" y="2002291"/>
                  <a:pt x="2397967" y="2024743"/>
                </a:cubicBezTo>
                <a:cubicBezTo>
                  <a:pt x="2389352" y="2031922"/>
                  <a:pt x="2378591" y="2036226"/>
                  <a:pt x="2369976" y="2043405"/>
                </a:cubicBezTo>
                <a:cubicBezTo>
                  <a:pt x="2359839" y="2051852"/>
                  <a:pt x="2352121" y="2062949"/>
                  <a:pt x="2341984" y="2071396"/>
                </a:cubicBezTo>
                <a:cubicBezTo>
                  <a:pt x="2333369" y="2078575"/>
                  <a:pt x="2322607" y="2082879"/>
                  <a:pt x="2313992" y="2090058"/>
                </a:cubicBezTo>
                <a:cubicBezTo>
                  <a:pt x="2303855" y="2098505"/>
                  <a:pt x="2296019" y="2109462"/>
                  <a:pt x="2286000" y="2118049"/>
                </a:cubicBezTo>
                <a:cubicBezTo>
                  <a:pt x="2274193" y="2128169"/>
                  <a:pt x="2260485" y="2135921"/>
                  <a:pt x="2248678" y="2146041"/>
                </a:cubicBezTo>
                <a:cubicBezTo>
                  <a:pt x="2238659" y="2154629"/>
                  <a:pt x="2230823" y="2165585"/>
                  <a:pt x="2220686" y="2174033"/>
                </a:cubicBezTo>
                <a:cubicBezTo>
                  <a:pt x="2180578" y="2207456"/>
                  <a:pt x="2206782" y="2180985"/>
                  <a:pt x="2164702" y="2202025"/>
                </a:cubicBezTo>
                <a:cubicBezTo>
                  <a:pt x="2129952" y="2219400"/>
                  <a:pt x="2139672" y="2222883"/>
                  <a:pt x="2108718" y="2248678"/>
                </a:cubicBezTo>
                <a:cubicBezTo>
                  <a:pt x="2100103" y="2255857"/>
                  <a:pt x="2089342" y="2260160"/>
                  <a:pt x="2080727" y="2267339"/>
                </a:cubicBezTo>
                <a:cubicBezTo>
                  <a:pt x="2070590" y="2275787"/>
                  <a:pt x="2063151" y="2287230"/>
                  <a:pt x="2052735" y="2295331"/>
                </a:cubicBezTo>
                <a:cubicBezTo>
                  <a:pt x="2035031" y="2309101"/>
                  <a:pt x="2012610" y="2316795"/>
                  <a:pt x="1996751" y="2332654"/>
                </a:cubicBezTo>
                <a:cubicBezTo>
                  <a:pt x="1981200" y="2348205"/>
                  <a:pt x="1968397" y="2367108"/>
                  <a:pt x="1950098" y="2379307"/>
                </a:cubicBezTo>
                <a:cubicBezTo>
                  <a:pt x="1940767" y="2385527"/>
                  <a:pt x="1930721" y="2390789"/>
                  <a:pt x="1922106" y="2397968"/>
                </a:cubicBezTo>
                <a:cubicBezTo>
                  <a:pt x="1875511" y="2436797"/>
                  <a:pt x="1915315" y="2418894"/>
                  <a:pt x="1866122" y="2435290"/>
                </a:cubicBezTo>
                <a:cubicBezTo>
                  <a:pt x="1814985" y="2469382"/>
                  <a:pt x="1848159" y="2448937"/>
                  <a:pt x="1763486" y="2491274"/>
                </a:cubicBezTo>
                <a:cubicBezTo>
                  <a:pt x="1744825" y="2500605"/>
                  <a:pt x="1724193" y="2506747"/>
                  <a:pt x="1707502" y="2519266"/>
                </a:cubicBezTo>
                <a:cubicBezTo>
                  <a:pt x="1695061" y="2528597"/>
                  <a:pt x="1683774" y="2539706"/>
                  <a:pt x="1670180" y="2547258"/>
                </a:cubicBezTo>
                <a:cubicBezTo>
                  <a:pt x="1641432" y="2563229"/>
                  <a:pt x="1616951" y="2567563"/>
                  <a:pt x="1586204" y="2575249"/>
                </a:cubicBezTo>
                <a:cubicBezTo>
                  <a:pt x="1503873" y="2630139"/>
                  <a:pt x="1635458" y="2545959"/>
                  <a:pt x="1502229" y="2612572"/>
                </a:cubicBezTo>
                <a:cubicBezTo>
                  <a:pt x="1477347" y="2625013"/>
                  <a:pt x="1453975" y="2641097"/>
                  <a:pt x="1427584" y="2649894"/>
                </a:cubicBezTo>
                <a:cubicBezTo>
                  <a:pt x="1418253" y="2653004"/>
                  <a:pt x="1408522" y="2655103"/>
                  <a:pt x="1399592" y="2659225"/>
                </a:cubicBezTo>
                <a:cubicBezTo>
                  <a:pt x="1368019" y="2673797"/>
                  <a:pt x="1337388" y="2690327"/>
                  <a:pt x="1306286" y="2705878"/>
                </a:cubicBezTo>
                <a:cubicBezTo>
                  <a:pt x="1293845" y="2712098"/>
                  <a:pt x="1282159" y="2720140"/>
                  <a:pt x="1268963" y="2724539"/>
                </a:cubicBezTo>
                <a:cubicBezTo>
                  <a:pt x="1250302" y="2730759"/>
                  <a:pt x="1231466" y="2736478"/>
                  <a:pt x="1212980" y="2743200"/>
                </a:cubicBezTo>
                <a:cubicBezTo>
                  <a:pt x="1090307" y="2787809"/>
                  <a:pt x="1221495" y="2743474"/>
                  <a:pt x="1138335" y="2771192"/>
                </a:cubicBezTo>
                <a:cubicBezTo>
                  <a:pt x="1132114" y="2777413"/>
                  <a:pt x="1127542" y="2785920"/>
                  <a:pt x="1119673" y="2789854"/>
                </a:cubicBezTo>
                <a:cubicBezTo>
                  <a:pt x="1102079" y="2798651"/>
                  <a:pt x="1081284" y="2799718"/>
                  <a:pt x="1063690" y="2808515"/>
                </a:cubicBezTo>
                <a:cubicBezTo>
                  <a:pt x="1051249" y="2814735"/>
                  <a:pt x="1038526" y="2820421"/>
                  <a:pt x="1026367" y="2827176"/>
                </a:cubicBezTo>
                <a:cubicBezTo>
                  <a:pt x="1010514" y="2835983"/>
                  <a:pt x="995935" y="2847058"/>
                  <a:pt x="979714" y="2855168"/>
                </a:cubicBezTo>
                <a:cubicBezTo>
                  <a:pt x="964733" y="2862658"/>
                  <a:pt x="948366" y="2867027"/>
                  <a:pt x="933061" y="2873829"/>
                </a:cubicBezTo>
                <a:cubicBezTo>
                  <a:pt x="920351" y="2879478"/>
                  <a:pt x="908653" y="2887324"/>
                  <a:pt x="895739" y="2892490"/>
                </a:cubicBezTo>
                <a:cubicBezTo>
                  <a:pt x="877475" y="2899795"/>
                  <a:pt x="858416" y="2904931"/>
                  <a:pt x="839755" y="2911151"/>
                </a:cubicBezTo>
                <a:cubicBezTo>
                  <a:pt x="830424" y="2914261"/>
                  <a:pt x="821305" y="2918096"/>
                  <a:pt x="811763" y="2920482"/>
                </a:cubicBezTo>
                <a:cubicBezTo>
                  <a:pt x="799322" y="2923592"/>
                  <a:pt x="786448" y="2925310"/>
                  <a:pt x="774441" y="2929813"/>
                </a:cubicBezTo>
                <a:cubicBezTo>
                  <a:pt x="761417" y="2934697"/>
                  <a:pt x="750314" y="2944076"/>
                  <a:pt x="737118" y="2948474"/>
                </a:cubicBezTo>
                <a:cubicBezTo>
                  <a:pt x="712787" y="2956584"/>
                  <a:pt x="662473" y="2967135"/>
                  <a:pt x="662473" y="2967135"/>
                </a:cubicBezTo>
                <a:cubicBezTo>
                  <a:pt x="594557" y="3012413"/>
                  <a:pt x="659692" y="2975647"/>
                  <a:pt x="503853" y="2995127"/>
                </a:cubicBezTo>
                <a:cubicBezTo>
                  <a:pt x="337774" y="3015887"/>
                  <a:pt x="460213" y="3003705"/>
                  <a:pt x="382555" y="3023119"/>
                </a:cubicBezTo>
                <a:cubicBezTo>
                  <a:pt x="367170" y="3026965"/>
                  <a:pt x="351287" y="3028603"/>
                  <a:pt x="335902" y="3032449"/>
                </a:cubicBezTo>
                <a:cubicBezTo>
                  <a:pt x="326360" y="3034834"/>
                  <a:pt x="317511" y="3039646"/>
                  <a:pt x="307910" y="3041780"/>
                </a:cubicBezTo>
                <a:cubicBezTo>
                  <a:pt x="289442" y="3045884"/>
                  <a:pt x="270281" y="3046523"/>
                  <a:pt x="251927" y="3051111"/>
                </a:cubicBezTo>
                <a:cubicBezTo>
                  <a:pt x="232844" y="3055882"/>
                  <a:pt x="215556" y="3068263"/>
                  <a:pt x="195943" y="3069772"/>
                </a:cubicBezTo>
                <a:lnTo>
                  <a:pt x="74645" y="3079102"/>
                </a:lnTo>
                <a:lnTo>
                  <a:pt x="0" y="3097764"/>
                </a:lnTo>
                <a:cubicBezTo>
                  <a:pt x="6220" y="3079103"/>
                  <a:pt x="13890" y="3060863"/>
                  <a:pt x="18661" y="3041780"/>
                </a:cubicBezTo>
                <a:cubicBezTo>
                  <a:pt x="21771" y="3029339"/>
                  <a:pt x="22257" y="3015928"/>
                  <a:pt x="27992" y="3004458"/>
                </a:cubicBezTo>
                <a:cubicBezTo>
                  <a:pt x="31926" y="2996590"/>
                  <a:pt x="40433" y="2992017"/>
                  <a:pt x="46653" y="2985796"/>
                </a:cubicBezTo>
                <a:cubicBezTo>
                  <a:pt x="49763" y="2973355"/>
                  <a:pt x="52461" y="2960804"/>
                  <a:pt x="55984" y="2948474"/>
                </a:cubicBezTo>
                <a:cubicBezTo>
                  <a:pt x="58686" y="2939017"/>
                  <a:pt x="62929" y="2930024"/>
                  <a:pt x="65314" y="2920482"/>
                </a:cubicBezTo>
                <a:cubicBezTo>
                  <a:pt x="69160" y="2905097"/>
                  <a:pt x="69077" y="2888678"/>
                  <a:pt x="74645" y="2873829"/>
                </a:cubicBezTo>
                <a:cubicBezTo>
                  <a:pt x="78583" y="2863329"/>
                  <a:pt x="88291" y="2855867"/>
                  <a:pt x="93306" y="2845837"/>
                </a:cubicBezTo>
                <a:cubicBezTo>
                  <a:pt x="97705" y="2837040"/>
                  <a:pt x="98238" y="2826642"/>
                  <a:pt x="102637" y="2817845"/>
                </a:cubicBezTo>
                <a:cubicBezTo>
                  <a:pt x="109966" y="2803188"/>
                  <a:pt x="142249" y="2762389"/>
                  <a:pt x="149290" y="2752531"/>
                </a:cubicBezTo>
                <a:cubicBezTo>
                  <a:pt x="170391" y="2722990"/>
                  <a:pt x="169801" y="2717715"/>
                  <a:pt x="195943" y="2687217"/>
                </a:cubicBezTo>
                <a:cubicBezTo>
                  <a:pt x="204531" y="2677198"/>
                  <a:pt x="215487" y="2669362"/>
                  <a:pt x="223935" y="2659225"/>
                </a:cubicBezTo>
                <a:cubicBezTo>
                  <a:pt x="262812" y="2612572"/>
                  <a:pt x="219269" y="2646784"/>
                  <a:pt x="270588" y="2612572"/>
                </a:cubicBezTo>
                <a:cubicBezTo>
                  <a:pt x="273579" y="2600607"/>
                  <a:pt x="282553" y="2560649"/>
                  <a:pt x="289249" y="2547258"/>
                </a:cubicBezTo>
                <a:cubicBezTo>
                  <a:pt x="294264" y="2537228"/>
                  <a:pt x="301690" y="2528597"/>
                  <a:pt x="307910" y="2519266"/>
                </a:cubicBezTo>
                <a:cubicBezTo>
                  <a:pt x="311020" y="2506825"/>
                  <a:pt x="310879" y="2493077"/>
                  <a:pt x="317241" y="2481943"/>
                </a:cubicBezTo>
                <a:cubicBezTo>
                  <a:pt x="323788" y="2470486"/>
                  <a:pt x="336785" y="2464088"/>
                  <a:pt x="345233" y="2453951"/>
                </a:cubicBezTo>
                <a:cubicBezTo>
                  <a:pt x="352412" y="2445336"/>
                  <a:pt x="358879" y="2435990"/>
                  <a:pt x="363894" y="2425960"/>
                </a:cubicBezTo>
                <a:cubicBezTo>
                  <a:pt x="368293" y="2417163"/>
                  <a:pt x="368826" y="2406765"/>
                  <a:pt x="373225" y="2397968"/>
                </a:cubicBezTo>
                <a:cubicBezTo>
                  <a:pt x="393231" y="2357955"/>
                  <a:pt x="390986" y="2379131"/>
                  <a:pt x="419878" y="2341984"/>
                </a:cubicBezTo>
                <a:cubicBezTo>
                  <a:pt x="433647" y="2324280"/>
                  <a:pt x="441341" y="2301859"/>
                  <a:pt x="457200" y="2286000"/>
                </a:cubicBezTo>
                <a:cubicBezTo>
                  <a:pt x="466531" y="2276670"/>
                  <a:pt x="476745" y="2268146"/>
                  <a:pt x="485192" y="2258009"/>
                </a:cubicBezTo>
                <a:cubicBezTo>
                  <a:pt x="492371" y="2249394"/>
                  <a:pt x="496674" y="2238632"/>
                  <a:pt x="503853" y="2230017"/>
                </a:cubicBezTo>
                <a:cubicBezTo>
                  <a:pt x="512301" y="2219880"/>
                  <a:pt x="523397" y="2212162"/>
                  <a:pt x="531845" y="2202025"/>
                </a:cubicBezTo>
                <a:cubicBezTo>
                  <a:pt x="539024" y="2193410"/>
                  <a:pt x="541891" y="2181212"/>
                  <a:pt x="550506" y="2174033"/>
                </a:cubicBezTo>
                <a:cubicBezTo>
                  <a:pt x="561192" y="2165128"/>
                  <a:pt x="575388" y="2161592"/>
                  <a:pt x="587829" y="2155372"/>
                </a:cubicBezTo>
                <a:cubicBezTo>
                  <a:pt x="622042" y="2104052"/>
                  <a:pt x="587828" y="2147598"/>
                  <a:pt x="634482" y="2108719"/>
                </a:cubicBezTo>
                <a:cubicBezTo>
                  <a:pt x="691223" y="2061434"/>
                  <a:pt x="630732" y="2096597"/>
                  <a:pt x="699796" y="2062066"/>
                </a:cubicBezTo>
                <a:cubicBezTo>
                  <a:pt x="711449" y="2097024"/>
                  <a:pt x="723623" y="2149915"/>
                  <a:pt x="755780" y="2174033"/>
                </a:cubicBezTo>
                <a:cubicBezTo>
                  <a:pt x="768221" y="2183364"/>
                  <a:pt x="782106" y="2191029"/>
                  <a:pt x="793102" y="2202025"/>
                </a:cubicBezTo>
                <a:cubicBezTo>
                  <a:pt x="835305" y="2244229"/>
                  <a:pt x="785261" y="2221184"/>
                  <a:pt x="839755" y="2239347"/>
                </a:cubicBezTo>
                <a:cubicBezTo>
                  <a:pt x="881218" y="2266990"/>
                  <a:pt x="860515" y="2258719"/>
                  <a:pt x="923731" y="2267339"/>
                </a:cubicBezTo>
                <a:cubicBezTo>
                  <a:pt x="973421" y="2274115"/>
                  <a:pt x="1073020" y="2286000"/>
                  <a:pt x="1073020" y="2286000"/>
                </a:cubicBezTo>
                <a:cubicBezTo>
                  <a:pt x="1132114" y="2282890"/>
                  <a:pt x="1191669" y="2284665"/>
                  <a:pt x="1250302" y="2276670"/>
                </a:cubicBezTo>
                <a:cubicBezTo>
                  <a:pt x="1261413" y="2275155"/>
                  <a:pt x="1269537" y="2265014"/>
                  <a:pt x="1278294" y="2258009"/>
                </a:cubicBezTo>
                <a:cubicBezTo>
                  <a:pt x="1303323" y="2237985"/>
                  <a:pt x="1294065" y="2238295"/>
                  <a:pt x="1315616" y="2211356"/>
                </a:cubicBezTo>
                <a:cubicBezTo>
                  <a:pt x="1321112" y="2204486"/>
                  <a:pt x="1328057" y="2198915"/>
                  <a:pt x="1334278" y="2192694"/>
                </a:cubicBezTo>
                <a:cubicBezTo>
                  <a:pt x="1340059" y="2175351"/>
                  <a:pt x="1351137" y="2144497"/>
                  <a:pt x="1352939" y="2127380"/>
                </a:cubicBezTo>
                <a:cubicBezTo>
                  <a:pt x="1357834" y="2080880"/>
                  <a:pt x="1357106" y="2033892"/>
                  <a:pt x="1362269" y="1987421"/>
                </a:cubicBezTo>
                <a:cubicBezTo>
                  <a:pt x="1363355" y="1977646"/>
                  <a:pt x="1369214" y="1968971"/>
                  <a:pt x="1371600" y="1959429"/>
                </a:cubicBezTo>
                <a:cubicBezTo>
                  <a:pt x="1397982" y="1853907"/>
                  <a:pt x="1359552" y="1976915"/>
                  <a:pt x="1399592" y="1856792"/>
                </a:cubicBezTo>
                <a:cubicBezTo>
                  <a:pt x="1402702" y="1847461"/>
                  <a:pt x="1403466" y="1836983"/>
                  <a:pt x="1408922" y="1828800"/>
                </a:cubicBezTo>
                <a:lnTo>
                  <a:pt x="1427584" y="1800809"/>
                </a:lnTo>
                <a:cubicBezTo>
                  <a:pt x="1449961" y="1733674"/>
                  <a:pt x="1422805" y="1817533"/>
                  <a:pt x="1446245" y="1735494"/>
                </a:cubicBezTo>
                <a:cubicBezTo>
                  <a:pt x="1448947" y="1726037"/>
                  <a:pt x="1453191" y="1717044"/>
                  <a:pt x="1455576" y="1707502"/>
                </a:cubicBezTo>
                <a:cubicBezTo>
                  <a:pt x="1468900" y="1654203"/>
                  <a:pt x="1459863" y="1671440"/>
                  <a:pt x="1474237" y="1623527"/>
                </a:cubicBezTo>
                <a:cubicBezTo>
                  <a:pt x="1493590" y="1559018"/>
                  <a:pt x="1475446" y="1573360"/>
                  <a:pt x="1520890" y="1558213"/>
                </a:cubicBezTo>
                <a:cubicBezTo>
                  <a:pt x="1527110" y="1551992"/>
                  <a:pt x="1530790" y="1540347"/>
                  <a:pt x="1539551" y="1539551"/>
                </a:cubicBezTo>
                <a:cubicBezTo>
                  <a:pt x="1628420" y="1531472"/>
                  <a:pt x="1598513" y="1546434"/>
                  <a:pt x="1651518" y="1558213"/>
                </a:cubicBezTo>
                <a:cubicBezTo>
                  <a:pt x="1669986" y="1562317"/>
                  <a:pt x="1688841" y="1564433"/>
                  <a:pt x="1707502" y="1567543"/>
                </a:cubicBezTo>
                <a:cubicBezTo>
                  <a:pt x="1754155" y="1564433"/>
                  <a:pt x="1802604" y="1571406"/>
                  <a:pt x="1847461" y="1558213"/>
                </a:cubicBezTo>
                <a:cubicBezTo>
                  <a:pt x="1860805" y="1554288"/>
                  <a:pt x="1859221" y="1532967"/>
                  <a:pt x="1866122" y="1520890"/>
                </a:cubicBezTo>
                <a:cubicBezTo>
                  <a:pt x="1871686" y="1511153"/>
                  <a:pt x="1876027" y="1499903"/>
                  <a:pt x="1884784" y="1492898"/>
                </a:cubicBezTo>
                <a:cubicBezTo>
                  <a:pt x="1892464" y="1486754"/>
                  <a:pt x="1903567" y="1487021"/>
                  <a:pt x="1912776" y="1483568"/>
                </a:cubicBezTo>
                <a:cubicBezTo>
                  <a:pt x="1928459" y="1477687"/>
                  <a:pt x="1943878" y="1471127"/>
                  <a:pt x="1959429" y="1464907"/>
                </a:cubicBezTo>
                <a:cubicBezTo>
                  <a:pt x="1952066" y="1442819"/>
                  <a:pt x="1940767" y="1412781"/>
                  <a:pt x="1940767" y="1390262"/>
                </a:cubicBezTo>
                <a:cubicBezTo>
                  <a:pt x="1940767" y="1341686"/>
                  <a:pt x="1948331" y="1289064"/>
                  <a:pt x="1959429" y="1240972"/>
                </a:cubicBezTo>
                <a:cubicBezTo>
                  <a:pt x="1965196" y="1215981"/>
                  <a:pt x="1966620" y="1189267"/>
                  <a:pt x="1978090" y="1166327"/>
                </a:cubicBezTo>
                <a:cubicBezTo>
                  <a:pt x="1984310" y="1153886"/>
                  <a:pt x="1991585" y="1141919"/>
                  <a:pt x="1996751" y="1129005"/>
                </a:cubicBezTo>
                <a:cubicBezTo>
                  <a:pt x="2004056" y="1110741"/>
                  <a:pt x="2009192" y="1091682"/>
                  <a:pt x="2015412" y="1073021"/>
                </a:cubicBezTo>
                <a:cubicBezTo>
                  <a:pt x="2018522" y="1063690"/>
                  <a:pt x="2022358" y="1054571"/>
                  <a:pt x="2024743" y="1045029"/>
                </a:cubicBezTo>
                <a:cubicBezTo>
                  <a:pt x="2027853" y="1032588"/>
                  <a:pt x="2028338" y="1019177"/>
                  <a:pt x="2034073" y="1007707"/>
                </a:cubicBezTo>
                <a:cubicBezTo>
                  <a:pt x="2038007" y="999838"/>
                  <a:pt x="2046514" y="995266"/>
                  <a:pt x="2052735" y="989045"/>
                </a:cubicBezTo>
                <a:cubicBezTo>
                  <a:pt x="2069157" y="939776"/>
                  <a:pt x="2056609" y="969238"/>
                  <a:pt x="2099388" y="905070"/>
                </a:cubicBezTo>
                <a:cubicBezTo>
                  <a:pt x="2105608" y="895739"/>
                  <a:pt x="2110120" y="885007"/>
                  <a:pt x="2118049" y="877078"/>
                </a:cubicBezTo>
                <a:cubicBezTo>
                  <a:pt x="2127380" y="867747"/>
                  <a:pt x="2138280" y="859758"/>
                  <a:pt x="2146041" y="849086"/>
                </a:cubicBezTo>
                <a:cubicBezTo>
                  <a:pt x="2163299" y="825356"/>
                  <a:pt x="2174365" y="797353"/>
                  <a:pt x="2192694" y="774441"/>
                </a:cubicBezTo>
                <a:cubicBezTo>
                  <a:pt x="2238259" y="717484"/>
                  <a:pt x="2215934" y="741870"/>
                  <a:pt x="2258008" y="699796"/>
                </a:cubicBezTo>
                <a:cubicBezTo>
                  <a:pt x="2281463" y="629437"/>
                  <a:pt x="2249823" y="716166"/>
                  <a:pt x="2286000" y="643813"/>
                </a:cubicBezTo>
                <a:cubicBezTo>
                  <a:pt x="2290399" y="635016"/>
                  <a:pt x="2290555" y="624419"/>
                  <a:pt x="2295331" y="615821"/>
                </a:cubicBezTo>
                <a:cubicBezTo>
                  <a:pt x="2306223" y="596215"/>
                  <a:pt x="2320212" y="578498"/>
                  <a:pt x="2332653" y="559837"/>
                </a:cubicBezTo>
                <a:lnTo>
                  <a:pt x="2351314" y="531845"/>
                </a:lnTo>
                <a:cubicBezTo>
                  <a:pt x="2357534" y="522515"/>
                  <a:pt x="2365811" y="514266"/>
                  <a:pt x="2369976" y="503854"/>
                </a:cubicBezTo>
                <a:cubicBezTo>
                  <a:pt x="2376196" y="488303"/>
                  <a:pt x="2381835" y="472506"/>
                  <a:pt x="2388637" y="457200"/>
                </a:cubicBezTo>
                <a:cubicBezTo>
                  <a:pt x="2394286" y="444490"/>
                  <a:pt x="2401819" y="432662"/>
                  <a:pt x="2407298" y="419878"/>
                </a:cubicBezTo>
                <a:cubicBezTo>
                  <a:pt x="2411172" y="410838"/>
                  <a:pt x="2412755" y="400926"/>
                  <a:pt x="2416629" y="391886"/>
                </a:cubicBezTo>
                <a:cubicBezTo>
                  <a:pt x="2422108" y="379102"/>
                  <a:pt x="2429811" y="367349"/>
                  <a:pt x="2435290" y="354564"/>
                </a:cubicBezTo>
                <a:cubicBezTo>
                  <a:pt x="2439164" y="345524"/>
                  <a:pt x="2439560" y="335006"/>
                  <a:pt x="2444620" y="326572"/>
                </a:cubicBezTo>
                <a:cubicBezTo>
                  <a:pt x="2449146" y="319029"/>
                  <a:pt x="2457061" y="314131"/>
                  <a:pt x="2463282" y="307911"/>
                </a:cubicBezTo>
                <a:cubicBezTo>
                  <a:pt x="2470636" y="278492"/>
                  <a:pt x="2471901" y="269373"/>
                  <a:pt x="2481943" y="242596"/>
                </a:cubicBezTo>
                <a:cubicBezTo>
                  <a:pt x="2487824" y="226914"/>
                  <a:pt x="2494880" y="211684"/>
                  <a:pt x="2500604" y="195943"/>
                </a:cubicBezTo>
                <a:cubicBezTo>
                  <a:pt x="2507326" y="177457"/>
                  <a:pt x="2505356" y="153869"/>
                  <a:pt x="2519265" y="139960"/>
                </a:cubicBezTo>
                <a:lnTo>
                  <a:pt x="2575249" y="83976"/>
                </a:lnTo>
                <a:cubicBezTo>
                  <a:pt x="2610196" y="49029"/>
                  <a:pt x="2590723" y="60157"/>
                  <a:pt x="2631233" y="46654"/>
                </a:cubicBezTo>
                <a:cubicBezTo>
                  <a:pt x="2648591" y="29295"/>
                  <a:pt x="2654343" y="21103"/>
                  <a:pt x="2677886" y="9331"/>
                </a:cubicBezTo>
                <a:cubicBezTo>
                  <a:pt x="2686683" y="4932"/>
                  <a:pt x="2696547" y="3110"/>
                  <a:pt x="2705878" y="0"/>
                </a:cubicBezTo>
                <a:cubicBezTo>
                  <a:pt x="2718319" y="3110"/>
                  <a:pt x="2732530" y="2218"/>
                  <a:pt x="2743200" y="9331"/>
                </a:cubicBezTo>
                <a:cubicBezTo>
                  <a:pt x="2752531" y="15552"/>
                  <a:pt x="2754682" y="28708"/>
                  <a:pt x="2761861" y="37323"/>
                </a:cubicBezTo>
                <a:cubicBezTo>
                  <a:pt x="2770309" y="47460"/>
                  <a:pt x="2780522" y="55984"/>
                  <a:pt x="2789853" y="65315"/>
                </a:cubicBezTo>
                <a:cubicBezTo>
                  <a:pt x="2792963" y="74646"/>
                  <a:pt x="2796596" y="83818"/>
                  <a:pt x="2799184" y="93307"/>
                </a:cubicBezTo>
                <a:cubicBezTo>
                  <a:pt x="2802756" y="106402"/>
                  <a:pt x="2816436" y="170883"/>
                  <a:pt x="2827176" y="195943"/>
                </a:cubicBezTo>
                <a:cubicBezTo>
                  <a:pt x="2832655" y="208728"/>
                  <a:pt x="2840358" y="220481"/>
                  <a:pt x="2845837" y="233266"/>
                </a:cubicBezTo>
                <a:cubicBezTo>
                  <a:pt x="2849711" y="242306"/>
                  <a:pt x="2852579" y="251769"/>
                  <a:pt x="2855167" y="261258"/>
                </a:cubicBezTo>
                <a:cubicBezTo>
                  <a:pt x="2861915" y="286001"/>
                  <a:pt x="2873829" y="335902"/>
                  <a:pt x="2873829" y="335902"/>
                </a:cubicBezTo>
                <a:cubicBezTo>
                  <a:pt x="2876939" y="367004"/>
                  <a:pt x="2873836" y="399374"/>
                  <a:pt x="2883159" y="429209"/>
                </a:cubicBezTo>
                <a:cubicBezTo>
                  <a:pt x="2889849" y="450616"/>
                  <a:pt x="2908041" y="466531"/>
                  <a:pt x="2920482" y="485192"/>
                </a:cubicBezTo>
                <a:cubicBezTo>
                  <a:pt x="2926702" y="494523"/>
                  <a:pt x="2931214" y="505255"/>
                  <a:pt x="2939143" y="513184"/>
                </a:cubicBezTo>
                <a:cubicBezTo>
                  <a:pt x="2956722" y="530763"/>
                  <a:pt x="2971743" y="549444"/>
                  <a:pt x="2995127" y="559837"/>
                </a:cubicBezTo>
                <a:cubicBezTo>
                  <a:pt x="3033869" y="577056"/>
                  <a:pt x="3057852" y="579846"/>
                  <a:pt x="3097763" y="587829"/>
                </a:cubicBezTo>
                <a:cubicBezTo>
                  <a:pt x="3151240" y="668042"/>
                  <a:pt x="3087130" y="566560"/>
                  <a:pt x="3125755" y="643813"/>
                </a:cubicBezTo>
                <a:cubicBezTo>
                  <a:pt x="3130770" y="653843"/>
                  <a:pt x="3138852" y="662069"/>
                  <a:pt x="3144416" y="671805"/>
                </a:cubicBezTo>
                <a:cubicBezTo>
                  <a:pt x="3151317" y="683882"/>
                  <a:pt x="3156857" y="696686"/>
                  <a:pt x="3163078" y="709127"/>
                </a:cubicBezTo>
                <a:cubicBezTo>
                  <a:pt x="3166188" y="721568"/>
                  <a:pt x="3165612" y="735575"/>
                  <a:pt x="3172408" y="746449"/>
                </a:cubicBezTo>
                <a:cubicBezTo>
                  <a:pt x="3181733" y="761369"/>
                  <a:pt x="3209731" y="783772"/>
                  <a:pt x="3209731" y="783772"/>
                </a:cubicBezTo>
                <a:cubicBezTo>
                  <a:pt x="3230892" y="868421"/>
                  <a:pt x="3206104" y="763823"/>
                  <a:pt x="3228392" y="886409"/>
                </a:cubicBezTo>
                <a:cubicBezTo>
                  <a:pt x="3230686" y="899026"/>
                  <a:pt x="3234612" y="911290"/>
                  <a:pt x="3237722" y="923731"/>
                </a:cubicBezTo>
                <a:cubicBezTo>
                  <a:pt x="3215605" y="1034325"/>
                  <a:pt x="3244676" y="919751"/>
                  <a:pt x="3209731" y="998376"/>
                </a:cubicBezTo>
                <a:cubicBezTo>
                  <a:pt x="3201742" y="1016351"/>
                  <a:pt x="3197290" y="1035699"/>
                  <a:pt x="3191069" y="1054360"/>
                </a:cubicBezTo>
                <a:cubicBezTo>
                  <a:pt x="3188870" y="1060958"/>
                  <a:pt x="3212840" y="1031033"/>
                  <a:pt x="3191069" y="107302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3725485-F24B-42C6-86FF-44A96C5D4F58}"/>
              </a:ext>
            </a:extLst>
          </p:cNvPr>
          <p:cNvSpPr/>
          <p:nvPr/>
        </p:nvSpPr>
        <p:spPr>
          <a:xfrm>
            <a:off x="4488025" y="-615821"/>
            <a:ext cx="1731887" cy="513324"/>
          </a:xfrm>
          <a:custGeom>
            <a:avLst/>
            <a:gdLst>
              <a:gd name="connsiteX0" fmla="*/ 1679510 w 1731887"/>
              <a:gd name="connsiteY0" fmla="*/ 74645 h 513324"/>
              <a:gd name="connsiteX1" fmla="*/ 1063689 w 1731887"/>
              <a:gd name="connsiteY1" fmla="*/ 503854 h 513324"/>
              <a:gd name="connsiteX2" fmla="*/ 1026367 w 1731887"/>
              <a:gd name="connsiteY2" fmla="*/ 513184 h 513324"/>
              <a:gd name="connsiteX3" fmla="*/ 923730 w 1731887"/>
              <a:gd name="connsiteY3" fmla="*/ 494523 h 513324"/>
              <a:gd name="connsiteX4" fmla="*/ 895738 w 1731887"/>
              <a:gd name="connsiteY4" fmla="*/ 466531 h 513324"/>
              <a:gd name="connsiteX5" fmla="*/ 858416 w 1731887"/>
              <a:gd name="connsiteY5" fmla="*/ 410547 h 513324"/>
              <a:gd name="connsiteX6" fmla="*/ 849085 w 1731887"/>
              <a:gd name="connsiteY6" fmla="*/ 373225 h 513324"/>
              <a:gd name="connsiteX7" fmla="*/ 839755 w 1731887"/>
              <a:gd name="connsiteY7" fmla="*/ 326572 h 513324"/>
              <a:gd name="connsiteX8" fmla="*/ 811763 w 1731887"/>
              <a:gd name="connsiteY8" fmla="*/ 317241 h 513324"/>
              <a:gd name="connsiteX9" fmla="*/ 774440 w 1731887"/>
              <a:gd name="connsiteY9" fmla="*/ 298580 h 513324"/>
              <a:gd name="connsiteX10" fmla="*/ 755779 w 1731887"/>
              <a:gd name="connsiteY10" fmla="*/ 242596 h 513324"/>
              <a:gd name="connsiteX11" fmla="*/ 746449 w 1731887"/>
              <a:gd name="connsiteY11" fmla="*/ 214605 h 513324"/>
              <a:gd name="connsiteX12" fmla="*/ 727787 w 1731887"/>
              <a:gd name="connsiteY12" fmla="*/ 130629 h 513324"/>
              <a:gd name="connsiteX13" fmla="*/ 699796 w 1731887"/>
              <a:gd name="connsiteY13" fmla="*/ 111968 h 513324"/>
              <a:gd name="connsiteX14" fmla="*/ 653143 w 1731887"/>
              <a:gd name="connsiteY14" fmla="*/ 83976 h 513324"/>
              <a:gd name="connsiteX15" fmla="*/ 615820 w 1731887"/>
              <a:gd name="connsiteY15" fmla="*/ 27992 h 513324"/>
              <a:gd name="connsiteX16" fmla="*/ 522514 w 1731887"/>
              <a:gd name="connsiteY16" fmla="*/ 46654 h 513324"/>
              <a:gd name="connsiteX17" fmla="*/ 466530 w 1731887"/>
              <a:gd name="connsiteY17" fmla="*/ 65315 h 513324"/>
              <a:gd name="connsiteX18" fmla="*/ 438538 w 1731887"/>
              <a:gd name="connsiteY18" fmla="*/ 93307 h 513324"/>
              <a:gd name="connsiteX19" fmla="*/ 419877 w 1731887"/>
              <a:gd name="connsiteY19" fmla="*/ 121298 h 513324"/>
              <a:gd name="connsiteX20" fmla="*/ 326571 w 1731887"/>
              <a:gd name="connsiteY20" fmla="*/ 177282 h 513324"/>
              <a:gd name="connsiteX21" fmla="*/ 270587 w 1731887"/>
              <a:gd name="connsiteY21" fmla="*/ 214605 h 513324"/>
              <a:gd name="connsiteX22" fmla="*/ 214604 w 1731887"/>
              <a:gd name="connsiteY22" fmla="*/ 251927 h 513324"/>
              <a:gd name="connsiteX23" fmla="*/ 111967 w 1731887"/>
              <a:gd name="connsiteY23" fmla="*/ 298580 h 513324"/>
              <a:gd name="connsiteX24" fmla="*/ 65314 w 1731887"/>
              <a:gd name="connsiteY24" fmla="*/ 289249 h 513324"/>
              <a:gd name="connsiteX25" fmla="*/ 46653 w 1731887"/>
              <a:gd name="connsiteY25" fmla="*/ 214605 h 513324"/>
              <a:gd name="connsiteX26" fmla="*/ 27992 w 1731887"/>
              <a:gd name="connsiteY26" fmla="*/ 195943 h 513324"/>
              <a:gd name="connsiteX27" fmla="*/ 9330 w 1731887"/>
              <a:gd name="connsiteY27" fmla="*/ 139960 h 513324"/>
              <a:gd name="connsiteX28" fmla="*/ 0 w 1731887"/>
              <a:gd name="connsiteY28" fmla="*/ 111968 h 513324"/>
              <a:gd name="connsiteX29" fmla="*/ 65314 w 1731887"/>
              <a:gd name="connsiteY29" fmla="*/ 46654 h 513324"/>
              <a:gd name="connsiteX30" fmla="*/ 83975 w 1731887"/>
              <a:gd name="connsiteY30" fmla="*/ 27992 h 513324"/>
              <a:gd name="connsiteX31" fmla="*/ 139959 w 1731887"/>
              <a:gd name="connsiteY31" fmla="*/ 27992 h 513324"/>
              <a:gd name="connsiteX32" fmla="*/ 177281 w 1731887"/>
              <a:gd name="connsiteY32" fmla="*/ 37323 h 513324"/>
              <a:gd name="connsiteX33" fmla="*/ 335902 w 1731887"/>
              <a:gd name="connsiteY33" fmla="*/ 27992 h 513324"/>
              <a:gd name="connsiteX34" fmla="*/ 363894 w 1731887"/>
              <a:gd name="connsiteY34" fmla="*/ 18662 h 513324"/>
              <a:gd name="connsiteX35" fmla="*/ 419877 w 1731887"/>
              <a:gd name="connsiteY35" fmla="*/ 9331 h 513324"/>
              <a:gd name="connsiteX36" fmla="*/ 559836 w 1731887"/>
              <a:gd name="connsiteY36" fmla="*/ 0 h 513324"/>
              <a:gd name="connsiteX37" fmla="*/ 830424 w 1731887"/>
              <a:gd name="connsiteY37" fmla="*/ 18662 h 513324"/>
              <a:gd name="connsiteX38" fmla="*/ 886408 w 1731887"/>
              <a:gd name="connsiteY38" fmla="*/ 37323 h 513324"/>
              <a:gd name="connsiteX39" fmla="*/ 923730 w 1731887"/>
              <a:gd name="connsiteY39" fmla="*/ 46654 h 513324"/>
              <a:gd name="connsiteX40" fmla="*/ 951722 w 1731887"/>
              <a:gd name="connsiteY40" fmla="*/ 55984 h 513324"/>
              <a:gd name="connsiteX41" fmla="*/ 1017036 w 1731887"/>
              <a:gd name="connsiteY41" fmla="*/ 65315 h 513324"/>
              <a:gd name="connsiteX42" fmla="*/ 1399592 w 1731887"/>
              <a:gd name="connsiteY42" fmla="*/ 46654 h 513324"/>
              <a:gd name="connsiteX43" fmla="*/ 1483567 w 1731887"/>
              <a:gd name="connsiteY43" fmla="*/ 37323 h 513324"/>
              <a:gd name="connsiteX44" fmla="*/ 1670179 w 1731887"/>
              <a:gd name="connsiteY44" fmla="*/ 46654 h 513324"/>
              <a:gd name="connsiteX45" fmla="*/ 1698171 w 1731887"/>
              <a:gd name="connsiteY45" fmla="*/ 65315 h 513324"/>
              <a:gd name="connsiteX46" fmla="*/ 1679510 w 1731887"/>
              <a:gd name="connsiteY46" fmla="*/ 74645 h 513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731887" h="513324">
                <a:moveTo>
                  <a:pt x="1679510" y="74645"/>
                </a:moveTo>
                <a:cubicBezTo>
                  <a:pt x="1573763" y="147735"/>
                  <a:pt x="1271421" y="364377"/>
                  <a:pt x="1063689" y="503854"/>
                </a:cubicBezTo>
                <a:cubicBezTo>
                  <a:pt x="1053043" y="511002"/>
                  <a:pt x="1039162" y="514037"/>
                  <a:pt x="1026367" y="513184"/>
                </a:cubicBezTo>
                <a:cubicBezTo>
                  <a:pt x="991671" y="510871"/>
                  <a:pt x="957942" y="500743"/>
                  <a:pt x="923730" y="494523"/>
                </a:cubicBezTo>
                <a:cubicBezTo>
                  <a:pt x="914399" y="485192"/>
                  <a:pt x="903839" y="476947"/>
                  <a:pt x="895738" y="466531"/>
                </a:cubicBezTo>
                <a:cubicBezTo>
                  <a:pt x="881969" y="448827"/>
                  <a:pt x="858416" y="410547"/>
                  <a:pt x="858416" y="410547"/>
                </a:cubicBezTo>
                <a:cubicBezTo>
                  <a:pt x="855306" y="398106"/>
                  <a:pt x="851867" y="385743"/>
                  <a:pt x="849085" y="373225"/>
                </a:cubicBezTo>
                <a:cubicBezTo>
                  <a:pt x="845645" y="357744"/>
                  <a:pt x="848552" y="339768"/>
                  <a:pt x="839755" y="326572"/>
                </a:cubicBezTo>
                <a:cubicBezTo>
                  <a:pt x="834299" y="318388"/>
                  <a:pt x="820803" y="321115"/>
                  <a:pt x="811763" y="317241"/>
                </a:cubicBezTo>
                <a:cubicBezTo>
                  <a:pt x="798978" y="311762"/>
                  <a:pt x="786881" y="304800"/>
                  <a:pt x="774440" y="298580"/>
                </a:cubicBezTo>
                <a:lnTo>
                  <a:pt x="755779" y="242596"/>
                </a:lnTo>
                <a:cubicBezTo>
                  <a:pt x="752669" y="233266"/>
                  <a:pt x="748583" y="224206"/>
                  <a:pt x="746449" y="214605"/>
                </a:cubicBezTo>
                <a:cubicBezTo>
                  <a:pt x="740228" y="186613"/>
                  <a:pt x="739653" y="156734"/>
                  <a:pt x="727787" y="130629"/>
                </a:cubicBezTo>
                <a:cubicBezTo>
                  <a:pt x="723147" y="120420"/>
                  <a:pt x="708552" y="118973"/>
                  <a:pt x="699796" y="111968"/>
                </a:cubicBezTo>
                <a:cubicBezTo>
                  <a:pt x="663202" y="82694"/>
                  <a:pt x="701752" y="100180"/>
                  <a:pt x="653143" y="83976"/>
                </a:cubicBezTo>
                <a:cubicBezTo>
                  <a:pt x="640702" y="65315"/>
                  <a:pt x="637943" y="24305"/>
                  <a:pt x="615820" y="27992"/>
                </a:cubicBezTo>
                <a:cubicBezTo>
                  <a:pt x="577983" y="34298"/>
                  <a:pt x="557316" y="36213"/>
                  <a:pt x="522514" y="46654"/>
                </a:cubicBezTo>
                <a:cubicBezTo>
                  <a:pt x="503673" y="52306"/>
                  <a:pt x="466530" y="65315"/>
                  <a:pt x="466530" y="65315"/>
                </a:cubicBezTo>
                <a:cubicBezTo>
                  <a:pt x="457199" y="74646"/>
                  <a:pt x="446986" y="83170"/>
                  <a:pt x="438538" y="93307"/>
                </a:cubicBezTo>
                <a:cubicBezTo>
                  <a:pt x="431359" y="101922"/>
                  <a:pt x="428316" y="113914"/>
                  <a:pt x="419877" y="121298"/>
                </a:cubicBezTo>
                <a:cubicBezTo>
                  <a:pt x="389848" y="147574"/>
                  <a:pt x="360681" y="160228"/>
                  <a:pt x="326571" y="177282"/>
                </a:cubicBezTo>
                <a:cubicBezTo>
                  <a:pt x="264450" y="239403"/>
                  <a:pt x="331352" y="180847"/>
                  <a:pt x="270587" y="214605"/>
                </a:cubicBezTo>
                <a:cubicBezTo>
                  <a:pt x="250982" y="225497"/>
                  <a:pt x="234664" y="241897"/>
                  <a:pt x="214604" y="251927"/>
                </a:cubicBezTo>
                <a:cubicBezTo>
                  <a:pt x="131162" y="293647"/>
                  <a:pt x="166350" y="280452"/>
                  <a:pt x="111967" y="298580"/>
                </a:cubicBezTo>
                <a:cubicBezTo>
                  <a:pt x="96416" y="295470"/>
                  <a:pt x="75050" y="301767"/>
                  <a:pt x="65314" y="289249"/>
                </a:cubicBezTo>
                <a:cubicBezTo>
                  <a:pt x="49568" y="269004"/>
                  <a:pt x="64788" y="232741"/>
                  <a:pt x="46653" y="214605"/>
                </a:cubicBezTo>
                <a:lnTo>
                  <a:pt x="27992" y="195943"/>
                </a:lnTo>
                <a:lnTo>
                  <a:pt x="9330" y="139960"/>
                </a:lnTo>
                <a:lnTo>
                  <a:pt x="0" y="111968"/>
                </a:lnTo>
                <a:cubicBezTo>
                  <a:pt x="42778" y="47800"/>
                  <a:pt x="16045" y="63076"/>
                  <a:pt x="65314" y="46654"/>
                </a:cubicBezTo>
                <a:cubicBezTo>
                  <a:pt x="71534" y="40433"/>
                  <a:pt x="76432" y="32518"/>
                  <a:pt x="83975" y="27992"/>
                </a:cubicBezTo>
                <a:cubicBezTo>
                  <a:pt x="112065" y="11138"/>
                  <a:pt x="111869" y="19966"/>
                  <a:pt x="139959" y="27992"/>
                </a:cubicBezTo>
                <a:cubicBezTo>
                  <a:pt x="152289" y="31515"/>
                  <a:pt x="164840" y="34213"/>
                  <a:pt x="177281" y="37323"/>
                </a:cubicBezTo>
                <a:cubicBezTo>
                  <a:pt x="230155" y="34213"/>
                  <a:pt x="283200" y="33262"/>
                  <a:pt x="335902" y="27992"/>
                </a:cubicBezTo>
                <a:cubicBezTo>
                  <a:pt x="345689" y="27013"/>
                  <a:pt x="354293" y="20796"/>
                  <a:pt x="363894" y="18662"/>
                </a:cubicBezTo>
                <a:cubicBezTo>
                  <a:pt x="382362" y="14558"/>
                  <a:pt x="401044" y="11125"/>
                  <a:pt x="419877" y="9331"/>
                </a:cubicBezTo>
                <a:cubicBezTo>
                  <a:pt x="466423" y="4898"/>
                  <a:pt x="513183" y="3110"/>
                  <a:pt x="559836" y="0"/>
                </a:cubicBezTo>
                <a:cubicBezTo>
                  <a:pt x="590405" y="1390"/>
                  <a:pt x="760451" y="2514"/>
                  <a:pt x="830424" y="18662"/>
                </a:cubicBezTo>
                <a:cubicBezTo>
                  <a:pt x="849591" y="23085"/>
                  <a:pt x="867325" y="32552"/>
                  <a:pt x="886408" y="37323"/>
                </a:cubicBezTo>
                <a:cubicBezTo>
                  <a:pt x="898849" y="40433"/>
                  <a:pt x="911400" y="43131"/>
                  <a:pt x="923730" y="46654"/>
                </a:cubicBezTo>
                <a:cubicBezTo>
                  <a:pt x="933187" y="49356"/>
                  <a:pt x="942078" y="54055"/>
                  <a:pt x="951722" y="55984"/>
                </a:cubicBezTo>
                <a:cubicBezTo>
                  <a:pt x="973287" y="60297"/>
                  <a:pt x="995265" y="62205"/>
                  <a:pt x="1017036" y="65315"/>
                </a:cubicBezTo>
                <a:cubicBezTo>
                  <a:pt x="1145116" y="60192"/>
                  <a:pt x="1271954" y="56865"/>
                  <a:pt x="1399592" y="46654"/>
                </a:cubicBezTo>
                <a:cubicBezTo>
                  <a:pt x="1427666" y="44408"/>
                  <a:pt x="1455575" y="40433"/>
                  <a:pt x="1483567" y="37323"/>
                </a:cubicBezTo>
                <a:cubicBezTo>
                  <a:pt x="1545771" y="40433"/>
                  <a:pt x="1608420" y="38598"/>
                  <a:pt x="1670179" y="46654"/>
                </a:cubicBezTo>
                <a:cubicBezTo>
                  <a:pt x="1681299" y="48104"/>
                  <a:pt x="1698171" y="54101"/>
                  <a:pt x="1698171" y="65315"/>
                </a:cubicBezTo>
                <a:cubicBezTo>
                  <a:pt x="1698171" y="75629"/>
                  <a:pt x="1785257" y="1555"/>
                  <a:pt x="1679510" y="74645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BFABAAF-5B1E-4FF6-96AB-D2E1F7AB28E4}"/>
              </a:ext>
            </a:extLst>
          </p:cNvPr>
          <p:cNvSpPr/>
          <p:nvPr/>
        </p:nvSpPr>
        <p:spPr>
          <a:xfrm>
            <a:off x="3535297" y="2705877"/>
            <a:ext cx="673310" cy="466531"/>
          </a:xfrm>
          <a:custGeom>
            <a:avLst/>
            <a:gdLst>
              <a:gd name="connsiteX0" fmla="*/ 654148 w 673310"/>
              <a:gd name="connsiteY0" fmla="*/ 186613 h 466531"/>
              <a:gd name="connsiteX1" fmla="*/ 542181 w 673310"/>
              <a:gd name="connsiteY1" fmla="*/ 261258 h 466531"/>
              <a:gd name="connsiteX2" fmla="*/ 514189 w 673310"/>
              <a:gd name="connsiteY2" fmla="*/ 279919 h 466531"/>
              <a:gd name="connsiteX3" fmla="*/ 486197 w 673310"/>
              <a:gd name="connsiteY3" fmla="*/ 289249 h 466531"/>
              <a:gd name="connsiteX4" fmla="*/ 439544 w 673310"/>
              <a:gd name="connsiteY4" fmla="*/ 317241 h 466531"/>
              <a:gd name="connsiteX5" fmla="*/ 411552 w 673310"/>
              <a:gd name="connsiteY5" fmla="*/ 335902 h 466531"/>
              <a:gd name="connsiteX6" fmla="*/ 346238 w 673310"/>
              <a:gd name="connsiteY6" fmla="*/ 354564 h 466531"/>
              <a:gd name="connsiteX7" fmla="*/ 271593 w 673310"/>
              <a:gd name="connsiteY7" fmla="*/ 382556 h 466531"/>
              <a:gd name="connsiteX8" fmla="*/ 215609 w 673310"/>
              <a:gd name="connsiteY8" fmla="*/ 410547 h 466531"/>
              <a:gd name="connsiteX9" fmla="*/ 196948 w 673310"/>
              <a:gd name="connsiteY9" fmla="*/ 382556 h 466531"/>
              <a:gd name="connsiteX10" fmla="*/ 168956 w 673310"/>
              <a:gd name="connsiteY10" fmla="*/ 354564 h 466531"/>
              <a:gd name="connsiteX11" fmla="*/ 140964 w 673310"/>
              <a:gd name="connsiteY11" fmla="*/ 373225 h 466531"/>
              <a:gd name="connsiteX12" fmla="*/ 112973 w 673310"/>
              <a:gd name="connsiteY12" fmla="*/ 382556 h 466531"/>
              <a:gd name="connsiteX13" fmla="*/ 75650 w 673310"/>
              <a:gd name="connsiteY13" fmla="*/ 429209 h 466531"/>
              <a:gd name="connsiteX14" fmla="*/ 19666 w 673310"/>
              <a:gd name="connsiteY14" fmla="*/ 466531 h 466531"/>
              <a:gd name="connsiteX15" fmla="*/ 1005 w 673310"/>
              <a:gd name="connsiteY15" fmla="*/ 410547 h 466531"/>
              <a:gd name="connsiteX16" fmla="*/ 19666 w 673310"/>
              <a:gd name="connsiteY16" fmla="*/ 345233 h 466531"/>
              <a:gd name="connsiteX17" fmla="*/ 56989 w 673310"/>
              <a:gd name="connsiteY17" fmla="*/ 261258 h 466531"/>
              <a:gd name="connsiteX18" fmla="*/ 94311 w 673310"/>
              <a:gd name="connsiteY18" fmla="*/ 205274 h 466531"/>
              <a:gd name="connsiteX19" fmla="*/ 112973 w 673310"/>
              <a:gd name="connsiteY19" fmla="*/ 186613 h 466531"/>
              <a:gd name="connsiteX20" fmla="*/ 280924 w 673310"/>
              <a:gd name="connsiteY20" fmla="*/ 195943 h 466531"/>
              <a:gd name="connsiteX21" fmla="*/ 327577 w 673310"/>
              <a:gd name="connsiteY21" fmla="*/ 186613 h 466531"/>
              <a:gd name="connsiteX22" fmla="*/ 346238 w 673310"/>
              <a:gd name="connsiteY22" fmla="*/ 167951 h 466531"/>
              <a:gd name="connsiteX23" fmla="*/ 383560 w 673310"/>
              <a:gd name="connsiteY23" fmla="*/ 139960 h 466531"/>
              <a:gd name="connsiteX24" fmla="*/ 402222 w 673310"/>
              <a:gd name="connsiteY24" fmla="*/ 111968 h 466531"/>
              <a:gd name="connsiteX25" fmla="*/ 439544 w 673310"/>
              <a:gd name="connsiteY25" fmla="*/ 102637 h 466531"/>
              <a:gd name="connsiteX26" fmla="*/ 486197 w 673310"/>
              <a:gd name="connsiteY26" fmla="*/ 55984 h 466531"/>
              <a:gd name="connsiteX27" fmla="*/ 514189 w 673310"/>
              <a:gd name="connsiteY27" fmla="*/ 27992 h 466531"/>
              <a:gd name="connsiteX28" fmla="*/ 570173 w 673310"/>
              <a:gd name="connsiteY28" fmla="*/ 0 h 466531"/>
              <a:gd name="connsiteX29" fmla="*/ 626156 w 673310"/>
              <a:gd name="connsiteY29" fmla="*/ 37323 h 466531"/>
              <a:gd name="connsiteX30" fmla="*/ 663479 w 673310"/>
              <a:gd name="connsiteY30" fmla="*/ 83976 h 466531"/>
              <a:gd name="connsiteX31" fmla="*/ 663479 w 673310"/>
              <a:gd name="connsiteY31" fmla="*/ 158621 h 466531"/>
              <a:gd name="connsiteX32" fmla="*/ 654148 w 673310"/>
              <a:gd name="connsiteY32" fmla="*/ 186613 h 466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73310" h="466531">
                <a:moveTo>
                  <a:pt x="654148" y="186613"/>
                </a:moveTo>
                <a:cubicBezTo>
                  <a:pt x="633932" y="203719"/>
                  <a:pt x="579503" y="236376"/>
                  <a:pt x="542181" y="261258"/>
                </a:cubicBezTo>
                <a:cubicBezTo>
                  <a:pt x="532850" y="267478"/>
                  <a:pt x="524828" y="276373"/>
                  <a:pt x="514189" y="279919"/>
                </a:cubicBezTo>
                <a:cubicBezTo>
                  <a:pt x="504858" y="283029"/>
                  <a:pt x="494994" y="284851"/>
                  <a:pt x="486197" y="289249"/>
                </a:cubicBezTo>
                <a:cubicBezTo>
                  <a:pt x="469976" y="297359"/>
                  <a:pt x="454923" y="307629"/>
                  <a:pt x="439544" y="317241"/>
                </a:cubicBezTo>
                <a:cubicBezTo>
                  <a:pt x="430035" y="323184"/>
                  <a:pt x="421582" y="330887"/>
                  <a:pt x="411552" y="335902"/>
                </a:cubicBezTo>
                <a:cubicBezTo>
                  <a:pt x="388994" y="347181"/>
                  <a:pt x="370155" y="345595"/>
                  <a:pt x="346238" y="354564"/>
                </a:cubicBezTo>
                <a:cubicBezTo>
                  <a:pt x="248654" y="391158"/>
                  <a:pt x="367392" y="358605"/>
                  <a:pt x="271593" y="382556"/>
                </a:cubicBezTo>
                <a:cubicBezTo>
                  <a:pt x="265698" y="386486"/>
                  <a:pt x="227682" y="415376"/>
                  <a:pt x="215609" y="410547"/>
                </a:cubicBezTo>
                <a:cubicBezTo>
                  <a:pt x="205197" y="406382"/>
                  <a:pt x="204127" y="391171"/>
                  <a:pt x="196948" y="382556"/>
                </a:cubicBezTo>
                <a:cubicBezTo>
                  <a:pt x="188500" y="372419"/>
                  <a:pt x="178287" y="363895"/>
                  <a:pt x="168956" y="354564"/>
                </a:cubicBezTo>
                <a:cubicBezTo>
                  <a:pt x="159625" y="360784"/>
                  <a:pt x="150994" y="368210"/>
                  <a:pt x="140964" y="373225"/>
                </a:cubicBezTo>
                <a:cubicBezTo>
                  <a:pt x="132167" y="377623"/>
                  <a:pt x="120653" y="376412"/>
                  <a:pt x="112973" y="382556"/>
                </a:cubicBezTo>
                <a:cubicBezTo>
                  <a:pt x="50592" y="432460"/>
                  <a:pt x="132708" y="391169"/>
                  <a:pt x="75650" y="429209"/>
                </a:cubicBezTo>
                <a:cubicBezTo>
                  <a:pt x="7857" y="474405"/>
                  <a:pt x="62459" y="423740"/>
                  <a:pt x="19666" y="466531"/>
                </a:cubicBezTo>
                <a:cubicBezTo>
                  <a:pt x="13446" y="447870"/>
                  <a:pt x="-4399" y="429461"/>
                  <a:pt x="1005" y="410547"/>
                </a:cubicBezTo>
                <a:cubicBezTo>
                  <a:pt x="7225" y="388776"/>
                  <a:pt x="12506" y="366714"/>
                  <a:pt x="19666" y="345233"/>
                </a:cubicBezTo>
                <a:cubicBezTo>
                  <a:pt x="26684" y="324179"/>
                  <a:pt x="44797" y="281578"/>
                  <a:pt x="56989" y="261258"/>
                </a:cubicBezTo>
                <a:cubicBezTo>
                  <a:pt x="68528" y="242026"/>
                  <a:pt x="78452" y="221133"/>
                  <a:pt x="94311" y="205274"/>
                </a:cubicBezTo>
                <a:lnTo>
                  <a:pt x="112973" y="186613"/>
                </a:lnTo>
                <a:cubicBezTo>
                  <a:pt x="204486" y="217117"/>
                  <a:pt x="149354" y="206908"/>
                  <a:pt x="280924" y="195943"/>
                </a:cubicBezTo>
                <a:cubicBezTo>
                  <a:pt x="296475" y="192833"/>
                  <a:pt x="313000" y="192860"/>
                  <a:pt x="327577" y="186613"/>
                </a:cubicBezTo>
                <a:cubicBezTo>
                  <a:pt x="335663" y="183148"/>
                  <a:pt x="339480" y="173583"/>
                  <a:pt x="346238" y="167951"/>
                </a:cubicBezTo>
                <a:cubicBezTo>
                  <a:pt x="358184" y="157996"/>
                  <a:pt x="372564" y="150956"/>
                  <a:pt x="383560" y="139960"/>
                </a:cubicBezTo>
                <a:cubicBezTo>
                  <a:pt x="391490" y="132030"/>
                  <a:pt x="392891" y="118189"/>
                  <a:pt x="402222" y="111968"/>
                </a:cubicBezTo>
                <a:cubicBezTo>
                  <a:pt x="412892" y="104855"/>
                  <a:pt x="427103" y="105747"/>
                  <a:pt x="439544" y="102637"/>
                </a:cubicBezTo>
                <a:cubicBezTo>
                  <a:pt x="473756" y="51318"/>
                  <a:pt x="439544" y="94861"/>
                  <a:pt x="486197" y="55984"/>
                </a:cubicBezTo>
                <a:cubicBezTo>
                  <a:pt x="496334" y="47536"/>
                  <a:pt x="504052" y="36440"/>
                  <a:pt x="514189" y="27992"/>
                </a:cubicBezTo>
                <a:cubicBezTo>
                  <a:pt x="538305" y="7895"/>
                  <a:pt x="542119" y="9352"/>
                  <a:pt x="570173" y="0"/>
                </a:cubicBezTo>
                <a:cubicBezTo>
                  <a:pt x="588834" y="12441"/>
                  <a:pt x="613715" y="18662"/>
                  <a:pt x="626156" y="37323"/>
                </a:cubicBezTo>
                <a:cubicBezTo>
                  <a:pt x="649697" y="72635"/>
                  <a:pt x="636887" y="57386"/>
                  <a:pt x="663479" y="83976"/>
                </a:cubicBezTo>
                <a:cubicBezTo>
                  <a:pt x="676826" y="124020"/>
                  <a:pt x="676347" y="107150"/>
                  <a:pt x="663479" y="158621"/>
                </a:cubicBezTo>
                <a:cubicBezTo>
                  <a:pt x="661094" y="168163"/>
                  <a:pt x="674364" y="169507"/>
                  <a:pt x="654148" y="186613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28205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280D76-F8B9-7540-98D6-6493374D1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4" y="5454386"/>
            <a:ext cx="809192" cy="99389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C7DA0BA-021B-514A-A8C4-C4E05773B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CHI94FA222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BC25780-6705-D541-8B87-61BB8FE75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Departed Runway 18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same time a strong, northerly gust front arrived at the airport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6 thunderstorm adjacent to airport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Abrupt wind shift with gusts to 58 knots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A4E496E-3470-CE41-AB6B-34E2E87D8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NOAA Aviation Symposium February 2019</a:t>
            </a:r>
          </a:p>
        </p:txBody>
      </p:sp>
    </p:spTree>
    <p:extLst>
      <p:ext uri="{BB962C8B-B14F-4D97-AF65-F5344CB8AC3E}">
        <p14:creationId xmlns:p14="http://schemas.microsoft.com/office/powerpoint/2010/main" val="221756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280D76-F8B9-7540-98D6-6493374D1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4" y="5454386"/>
            <a:ext cx="809192" cy="99389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C7DA0BA-021B-514A-A8C4-C4E05773B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CHI94FA222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BC25780-6705-D541-8B87-61BB8FE75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999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Witness reports: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Airplane pitched up and left wing dropped “as if the airplane was going to enter a spin”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“Engine sounded like it was producing full power”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Investigation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evidence of preimpact failure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 pounds over maximum weight and aft of CG limits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A4E496E-3470-CE41-AB6B-34E2E87D8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NOAA Aviation Symposium February 2019</a:t>
            </a:r>
          </a:p>
        </p:txBody>
      </p:sp>
    </p:spTree>
    <p:extLst>
      <p:ext uri="{BB962C8B-B14F-4D97-AF65-F5344CB8AC3E}">
        <p14:creationId xmlns:p14="http://schemas.microsoft.com/office/powerpoint/2010/main" val="218131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280D76-F8B9-7540-98D6-6493374D1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4" y="5454386"/>
            <a:ext cx="809192" cy="99389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C7DA0BA-021B-514A-A8C4-C4E05773B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CHI94FA222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BC25780-6705-D541-8B87-61BB8FE75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9997"/>
            <a:ext cx="10515600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NTSB Probable Cause: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pilot’s attempt to take off into known adverse weather and the subsequent stall.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 were the thunderstorm, the tailwind, and the excessive airplane gross weight and aft center of gravity 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A4E496E-3470-CE41-AB6B-34E2E87D8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NOAA Aviation Symposium February 2019</a:t>
            </a:r>
          </a:p>
        </p:txBody>
      </p:sp>
    </p:spTree>
    <p:extLst>
      <p:ext uri="{BB962C8B-B14F-4D97-AF65-F5344CB8AC3E}">
        <p14:creationId xmlns:p14="http://schemas.microsoft.com/office/powerpoint/2010/main" val="2160957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280D76-F8B9-7540-98D6-6493374D1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4" y="5454386"/>
            <a:ext cx="809192" cy="99389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C7DA0BA-021B-514A-A8C4-C4E05773B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Thunderstorms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BC25780-6705-D541-8B87-61BB8FE75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“Getting out ahead” of the weather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Outflow and gust fronts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shear indications, recovery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 of weight and CG location on stability, performance and control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A4E496E-3470-CE41-AB6B-34E2E87D8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NOAA Aviation Symposium February 2019</a:t>
            </a:r>
          </a:p>
        </p:txBody>
      </p:sp>
    </p:spTree>
    <p:extLst>
      <p:ext uri="{BB962C8B-B14F-4D97-AF65-F5344CB8AC3E}">
        <p14:creationId xmlns:p14="http://schemas.microsoft.com/office/powerpoint/2010/main" val="368027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623</Words>
  <Application>Microsoft Office PowerPoint</Application>
  <PresentationFormat>Widescreen</PresentationFormat>
  <Paragraphs>135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Aviation Weather Hazards</vt:lpstr>
      <vt:lpstr>Thunderstorms</vt:lpstr>
      <vt:lpstr>PowerPoint Presentation</vt:lpstr>
      <vt:lpstr>PowerPoint Presentation</vt:lpstr>
      <vt:lpstr>CHI94FA222</vt:lpstr>
      <vt:lpstr>CHI94FA222</vt:lpstr>
      <vt:lpstr>CHI94FA222</vt:lpstr>
      <vt:lpstr>Thunderstorms</vt:lpstr>
      <vt:lpstr>Mitigations</vt:lpstr>
      <vt:lpstr>Reduced Visibility</vt:lpstr>
      <vt:lpstr>PowerPoint Presentation</vt:lpstr>
      <vt:lpstr>DEN08FA059</vt:lpstr>
      <vt:lpstr>PowerPoint Presentation</vt:lpstr>
      <vt:lpstr>DEN08FA059</vt:lpstr>
      <vt:lpstr>Reduced Visibility</vt:lpstr>
      <vt:lpstr>Mitigations</vt:lpstr>
      <vt:lpstr>Airframe Ice</vt:lpstr>
      <vt:lpstr>PowerPoint Presentation</vt:lpstr>
      <vt:lpstr>ASN Occurrence #164438</vt:lpstr>
      <vt:lpstr>Airframe Ice</vt:lpstr>
      <vt:lpstr>Aviation Weather Hazards</vt:lpstr>
      <vt:lpstr>Making the Weather Decision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Turner</dc:creator>
  <cp:lastModifiedBy>Roger Martin</cp:lastModifiedBy>
  <cp:revision>82</cp:revision>
  <dcterms:created xsi:type="dcterms:W3CDTF">2019-01-28T16:14:00Z</dcterms:created>
  <dcterms:modified xsi:type="dcterms:W3CDTF">2019-03-22T21:06:04Z</dcterms:modified>
</cp:coreProperties>
</file>