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97" r:id="rId3"/>
    <p:sldId id="303" r:id="rId4"/>
    <p:sldId id="304" r:id="rId5"/>
    <p:sldId id="298" r:id="rId6"/>
    <p:sldId id="258" r:id="rId7"/>
    <p:sldId id="257" r:id="rId8"/>
    <p:sldId id="260" r:id="rId9"/>
    <p:sldId id="261" r:id="rId10"/>
    <p:sldId id="284" r:id="rId11"/>
    <p:sldId id="287" r:id="rId12"/>
    <p:sldId id="262" r:id="rId13"/>
    <p:sldId id="263" r:id="rId14"/>
    <p:sldId id="264" r:id="rId15"/>
    <p:sldId id="265" r:id="rId16"/>
    <p:sldId id="266" r:id="rId17"/>
    <p:sldId id="267" r:id="rId18"/>
    <p:sldId id="296" r:id="rId19"/>
    <p:sldId id="268" r:id="rId20"/>
    <p:sldId id="269" r:id="rId21"/>
    <p:sldId id="273" r:id="rId22"/>
    <p:sldId id="274" r:id="rId23"/>
    <p:sldId id="275" r:id="rId24"/>
    <p:sldId id="276" r:id="rId25"/>
    <p:sldId id="277" r:id="rId26"/>
    <p:sldId id="278" r:id="rId27"/>
    <p:sldId id="306" r:id="rId28"/>
    <p:sldId id="305" r:id="rId29"/>
    <p:sldId id="300" r:id="rId30"/>
    <p:sldId id="279" r:id="rId31"/>
    <p:sldId id="291" r:id="rId32"/>
    <p:sldId id="292" r:id="rId33"/>
    <p:sldId id="293" r:id="rId34"/>
    <p:sldId id="299" r:id="rId35"/>
    <p:sldId id="301" r:id="rId36"/>
    <p:sldId id="302" r:id="rId3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986" autoAdjust="0"/>
    <p:restoredTop sz="94660" autoAdjust="0"/>
  </p:normalViewPr>
  <p:slideViewPr>
    <p:cSldViewPr snapToGrid="0">
      <p:cViewPr>
        <p:scale>
          <a:sx n="96" d="100"/>
          <a:sy n="96" d="100"/>
        </p:scale>
        <p:origin x="-492" y="-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68.08511" units="1/cm"/>
          <inkml:channelProperty channel="Y" name="resolution" value="34.01993" units="1/cm"/>
          <inkml:channelProperty channel="T" name="resolution" value="1" units="1/dev"/>
        </inkml:channelProperties>
      </inkml:inkSource>
      <inkml:timestamp xml:id="ts0" timeString="2018-05-29T21:25:00.539"/>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0 202 0,'0'-81'47,"40"81"0,0 0-32,1 0 1,-1 0-1,0-40 1,1 40 31,-1 0-16,0-40-31,1 40 63,-1 0-48,0-41-15,1 41 47,-1 0-16,0 0-15,1 0 15,-1 0-15,0 0 15,1 0-15,-1 0 15,0 0-31,0 0 16,1 0-16,-1 0 15,0 0 1,1 0-16,-1 0 31,0 0-15</inkml:trace>
</inkml:ink>
</file>

<file path=ppt/ink/ink10.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68.08511" units="1/cm"/>
          <inkml:channelProperty channel="Y" name="resolution" value="34.01993" units="1/cm"/>
          <inkml:channelProperty channel="T" name="resolution" value="1" units="1/dev"/>
        </inkml:channelProperties>
      </inkml:inkSource>
      <inkml:timestamp xml:id="ts0" timeString="2018-05-29T21:25:50.920"/>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0,'0'42'0,"40"-42"109,-40-42-93</inkml:trace>
</inkml:ink>
</file>

<file path=ppt/ink/ink11.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68.08511" units="1/cm"/>
          <inkml:channelProperty channel="Y" name="resolution" value="34.01993" units="1/cm"/>
          <inkml:channelProperty channel="T" name="resolution" value="1" units="1/dev"/>
        </inkml:channelProperties>
      </inkml:inkSource>
      <inkml:timestamp xml:id="ts0" timeString="2018-05-29T22:06:48.424"/>
    </inkml:context>
    <inkml:brush xml:id="br0">
      <inkml:brushProperty name="width" value="0.035" units="cm"/>
      <inkml:brushProperty name="height" value="0.035" units="cm"/>
      <inkml:brushProperty name="color" value="#ED1C24"/>
      <inkml:brushProperty name="fitToCurve" value="1"/>
    </inkml:brush>
  </inkml:definitions>
  <inkml:traceGroup>
    <inkml:annotationXML>
      <emma:emma xmlns:emma="http://www.w3.org/2003/04/emma" version="1.0">
        <emma:interpretation id="{B1CC751C-DAC9-4D7D-9561-25EAF7F534BF}" emma:medium="tactile" emma:mode="ink">
          <msink:context xmlns:msink="http://schemas.microsoft.com/ink/2010/main" type="writingRegion" rotatedBoundingBox="27012,12256 27027,12256 27027,12271 27012,12271"/>
        </emma:interpretation>
      </emma:emma>
    </inkml:annotationXML>
    <inkml:traceGroup>
      <inkml:annotationXML>
        <emma:emma xmlns:emma="http://www.w3.org/2003/04/emma" version="1.0">
          <emma:interpretation id="{7A1D4E19-86F4-4A18-8B87-AA50E1EBB452}" emma:medium="tactile" emma:mode="ink">
            <msink:context xmlns:msink="http://schemas.microsoft.com/ink/2010/main" type="paragraph" rotatedBoundingBox="27012,12256 27027,12256 27027,12271 27012,12271" alignmentLevel="1"/>
          </emma:interpretation>
        </emma:emma>
      </inkml:annotationXML>
      <inkml:traceGroup>
        <inkml:annotationXML>
          <emma:emma xmlns:emma="http://www.w3.org/2003/04/emma" version="1.0">
            <emma:interpretation id="{C050677E-783E-42C6-B495-02403C6B890A}" emma:medium="tactile" emma:mode="ink">
              <msink:context xmlns:msink="http://schemas.microsoft.com/ink/2010/main" type="line" rotatedBoundingBox="27012,12256 27027,12256 27027,12271 27012,12271"/>
            </emma:interpretation>
          </emma:emma>
        </inkml:annotationXML>
        <inkml:traceGroup>
          <inkml:annotationXML>
            <emma:emma xmlns:emma="http://www.w3.org/2003/04/emma" version="1.0">
              <emma:interpretation id="{E4604549-9AF3-4EB0-9046-27C685BE070B}" emma:medium="tactile" emma:mode="ink">
                <msink:context xmlns:msink="http://schemas.microsoft.com/ink/2010/main" type="inkWord" rotatedBoundingBox="27012,12256 27027,12256 27027,12271 27012,12271"/>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2419-672 0</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68.08511" units="1/cm"/>
          <inkml:channelProperty channel="Y" name="resolution" value="34.01993" units="1/cm"/>
          <inkml:channelProperty channel="T" name="resolution" value="1" units="1/dev"/>
        </inkml:channelProperties>
      </inkml:inkSource>
      <inkml:timestamp xml:id="ts0" timeString="2018-05-29T22:07:36.054"/>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0 268 0,'80'-40'140,"1"40"-109,80 0-31,-80 0 16,80 0-16,-40 0 16,0 0-16,0 0 15,-40 0-15,40 0 16,-41 0-16,-39 0 16,-1 0-16,0 0 15,0 0-15,1 0 16,-1 0-1,0 0-15,1 0 16,-1 0-16,41 0 16,-1 0-16,-39 0 15,39 0-15,-39 0 16,-1 0-16,41 0 16,-41 0-16,0 0 15,1 0 1,-1 0-16,0 0 15,0 0-15,1 0 16,39 0-16,-39 0 31,39 0-31,1-40 0,0 40 16,-1 0-16,41-41 16,-40 41-16,-41 0 15,81 0-15,-40 0 16,-1-40-16,-39 40 15,39 0-15,-39 0 16,-1 0-16,41 0 0,-1 0 16,-39 0-16,39 0 15,1 0 1,40 0-16,-81 0 16,41 0-16,-41 0 15,41 0-15,-41-40 16,41 40-1,-41 0-15,0 0 16,41 0-16,0-41 16,-41 41 46,0 0-46,41 0-1,-41 0-15,81 0 16,0 0-16,-40 0 16,40 0-16,0 41 15,0-41-15,-41 80 16,41-80-16,-81 0 0,41 0 16,0 0-1,-41 0-15,-40 41 16,81-41-1,-41 0-15,41 0 16,-1 40 15,1-40-31,-41 0 0,1 0 16,-1 0-16,0 81 250</inkml:trace>
</inkml:ink>
</file>

<file path=ppt/ink/ink13.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68.08511" units="1/cm"/>
          <inkml:channelProperty channel="Y" name="resolution" value="34.01993" units="1/cm"/>
          <inkml:channelProperty channel="T" name="resolution" value="1" units="1/dev"/>
        </inkml:channelProperties>
      </inkml:inkSource>
      <inkml:timestamp xml:id="ts0" timeString="2018-05-29T22:08:06.361"/>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2581 198 0,'40'0'125,"-80"-40"-109,-41 40-16,-40 0 15,40-41-15,-39 41 16,-1-40-16,40 40 16,0 0-16,-40 0 15,81-40-15,0 40 16,-1 0 93,1 0-93,-41 0 0,41 0-1,-41 0 1,41 0-1,-40 0 1,39 0 0,-39 0-1,39 0 1,-39 0-16,-1 0 16,0 0-1,41 0-15,-41 0 16,41 0-16,-41 0 15,41 0 1,0 0 0,-1 0-1,1 0 17,0 0-17,0 0 1,-41 0-1,41 0 1,-1 0 0,1 0-1,0 0 1,-1 0 328,-39 0-344,39 0 15</inkml:trace>
</inkml:ink>
</file>

<file path=ppt/ink/ink14.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68.08511" units="1/cm"/>
          <inkml:channelProperty channel="Y" name="resolution" value="34.01993" units="1/cm"/>
          <inkml:channelProperty channel="T" name="resolution" value="1" units="1/dev"/>
        </inkml:channelProperties>
      </inkml:inkSource>
      <inkml:timestamp xml:id="ts0" timeString="2018-05-29T22:08:41.195"/>
    </inkml:context>
    <inkml:brush xml:id="br0">
      <inkml:brushProperty name="width" value="0.2" units="cm"/>
      <inkml:brushProperty name="height" value="0.4" units="cm"/>
      <inkml:brushProperty name="color" value="#00FFFF"/>
      <inkml:brushProperty name="tip" value="rectangle"/>
      <inkml:brushProperty name="rasterOp" value="maskPen"/>
      <inkml:brushProperty name="fitToCurve" value="1"/>
    </inkml:brush>
  </inkml:definitions>
  <inkml:trace contextRef="#ctx0" brushRef="#br0">0 0 0,'80'0'985,"-40"0"-985,81 0 15,0 0-15,-40 0 16,40 0-16,0 0 15,-81 0-15,41 0 16,-1 0-16,1 0 16,-41 0-1,1 0-15,-1 0 32,0 0-1,1 0-16,-1 0-15,41 0 32,-1 41-32,1-41 15,-41 0-15,1 0 16,39 40-16,-39-40 16,-1 0-16,0 40 15,81-40-15,-81 0 16,1 0-16,39 0 15,1 0-15,0 81 0,-1-81 0,1 40 16,-41-40-16,1 0 31,-1 0-31,41 0 16,-41 0-16,40 0 16,-39 0-1,39 0 1,-39 0-1,39 41 1,-39-41-16,39 0 16,-39 0-16,39 0 15,41 0-15,-40 0 16,40 0-16,0 40 16,0-40-16,-41 0 15,41 40-15,-40-40 16,40 0-1,-40 0-15,-1 0 16,41 0-16,-81 0 16,41 0-16,-41 0 15,41 0-15,-41 0 16,41 0-16,-41 0 16,1 0-16,-1 0 15,0 0 1,1 0-16,-1 0 15,0 0-15,1 0 16,39 0 0,-40 0-1,1 0 1,-1 0 0,0 0-16,1 0 15,39 0 1,-39 0-16,-1 0 15,41 0-15,-1 0 16,1 0 0,-41 0-16,41 0 15,-41 0 1</inkml:trace>
</inkml:ink>
</file>

<file path=ppt/ink/ink15.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68.08511" units="1/cm"/>
          <inkml:channelProperty channel="Y" name="resolution" value="34.01993" units="1/cm"/>
          <inkml:channelProperty channel="T" name="resolution" value="1" units="1/dev"/>
        </inkml:channelProperties>
      </inkml:inkSource>
      <inkml:timestamp xml:id="ts0" timeString="2018-05-29T22:08:46.821"/>
    </inkml:context>
    <inkml:brush xml:id="br0">
      <inkml:brushProperty name="width" value="0.2" units="cm"/>
      <inkml:brushProperty name="height" value="0.4" units="cm"/>
      <inkml:brushProperty name="color" value="#00FFFF"/>
      <inkml:brushProperty name="tip" value="rectangle"/>
      <inkml:brushProperty name="rasterOp" value="maskPen"/>
      <inkml:brushProperty name="fitToCurve" value="1"/>
    </inkml:brush>
  </inkml:definitions>
  <inkml:trace contextRef="#ctx0" brushRef="#br0">766 40 0,'-40'0'125,"-1"0"-110,1 0 1,0 0 15,0 0 16,-1 0-31,1 0-1,-41 0-15,1 0 16,39 0 0,1 0-16,0 0 31,-1 0 63,1 0-79,0 0 1,-1 0 31,1-40 187</inkml:trace>
</inkml:ink>
</file>

<file path=ppt/ink/ink16.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68.08511" units="1/cm"/>
          <inkml:channelProperty channel="Y" name="resolution" value="34.01993" units="1/cm"/>
          <inkml:channelProperty channel="T" name="resolution" value="1" units="1/dev"/>
        </inkml:channelProperties>
      </inkml:inkSource>
      <inkml:timestamp xml:id="ts0" timeString="2018-05-29T22:08:49.134"/>
    </inkml:context>
    <inkml:brush xml:id="br0">
      <inkml:brushProperty name="width" value="0.2" units="cm"/>
      <inkml:brushProperty name="height" value="0.4" units="cm"/>
      <inkml:brushProperty name="color" value="#00FFFF"/>
      <inkml:brushProperty name="tip" value="rectangle"/>
      <inkml:brushProperty name="rasterOp" value="maskPen"/>
      <inkml:brushProperty name="fitToCurve" value="1"/>
    </inkml:brush>
  </inkml:definitions>
  <inkml:trace contextRef="#ctx0" brushRef="#br0">3789 164 0,'-80'0'31,"80"-40"-15,-41 40-16,-79 0 15,-1 0-15,40 0 16,-40 0-16,40 0 15,-80-40 1,121 40-16,-1 0 16,-39 0-16,39-41 15,-39 1-15,40 40 16,-41 0 0,41 0-1,-41 0 16,41 0-15,-41 0 0,-80 0 15,120 0-15,1 0-16,0 0 31,-41 0-16,41 0 1,-41 40 15,41-40-15,-41 0 0,41 0-16,0 0 15,-1 0 1,1 0-16,0 41 15,-1-41-15,1 0 16,0 0 0,-1 0-16,-39 0 15,39 80 1,1-80 15,-41 0 407,1 0-438,-1 0 15,-40 0-15,0 0 16,0 0 0,0 0-16,0 0 15,41 0-15,39 0 16,1 0-16,0 0 15,0 0-15,-1 0 16,-39 0 0</inkml:trace>
</inkml:ink>
</file>

<file path=ppt/ink/ink17.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68.08511" units="1/cm"/>
          <inkml:channelProperty channel="Y" name="resolution" value="34.01993" units="1/cm"/>
          <inkml:channelProperty channel="T" name="resolution" value="1" units="1/dev"/>
        </inkml:channelProperties>
      </inkml:inkSource>
      <inkml:timestamp xml:id="ts0" timeString="2018-05-29T22:09:08.717"/>
    </inkml:context>
    <inkml:brush xml:id="br0">
      <inkml:brushProperty name="width" value="0.2" units="cm"/>
      <inkml:brushProperty name="height" value="0.4" units="cm"/>
      <inkml:brushProperty name="color" value="#00FF00"/>
      <inkml:brushProperty name="tip" value="rectangle"/>
      <inkml:brushProperty name="rasterOp" value="maskPen"/>
      <inkml:brushProperty name="fitToCurve" value="1"/>
    </inkml:brush>
  </inkml:definitions>
  <inkml:trace contextRef="#ctx0" brushRef="#br0">0 0 0,'40'0'78,"0"0"-62,1 0 15,-1 0-31,0 0 16,41 0-16,0 0 16,39 0-16,1 0 0,-40 0 0,40 0 31,-40 0-31,-1 0 15,41 0-15,-40 0 16,-41 0-16,0 0 16,1 0-16,-1 0 62,41 0-31,-41 0-31,0 0 16,1 0-16,-1 0 16</inkml:trace>
</inkml:ink>
</file>

<file path=ppt/ink/ink18.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68.08511" units="1/cm"/>
          <inkml:channelProperty channel="Y" name="resolution" value="34.01993" units="1/cm"/>
          <inkml:channelProperty channel="T" name="resolution" value="1" units="1/dev"/>
        </inkml:channelProperties>
      </inkml:inkSource>
      <inkml:timestamp xml:id="ts0" timeString="2018-05-29T22:09:13.42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95 0,'0'-40'156,"0"-1"-140,121 41 0,0 0-16,-81 0 15,41 0-15,0 0 16,-1 0-16,1 0 16,40 0-16,-40 0 15,-41 0 1,0 0 46,1 0-46,-1 0 0,0 0-16,1 0 15,-1 0-15,0 0 16,41 0-1,-1 0 1,-39 0 0,-1 0-1,-40 41-15,81-41 16,-1 0 0,-39 0-16,39 0 15,1 0-15,0 0 16,-41 40-16,40-40 15,1 0-15,-41 40 16,1-40-16,-1 0 16,0 0 109,1 0-110,-1 0 1,0 0 15,1 0 16,-1 0-47,0 0 31,1 0-15,39 0 0,-39 0 140</inkml:trace>
</inkml:ink>
</file>

<file path=ppt/ink/ink19.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68.08511" units="1/cm"/>
          <inkml:channelProperty channel="Y" name="resolution" value="34.01993" units="1/cm"/>
          <inkml:channelProperty channel="T" name="resolution" value="1" units="1/dev"/>
        </inkml:channelProperties>
      </inkml:inkSource>
      <inkml:timestamp xml:id="ts0" timeString="2018-05-29T22:09:15.763"/>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0,'21'0'125</inkml:trace>
</inkml:ink>
</file>

<file path=ppt/ink/ink2.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68.08511" units="1/cm"/>
          <inkml:channelProperty channel="Y" name="resolution" value="34.01993" units="1/cm"/>
          <inkml:channelProperty channel="T" name="resolution" value="1" units="1/dev"/>
        </inkml:channelProperties>
      </inkml:inkSource>
      <inkml:timestamp xml:id="ts0" timeString="2018-05-29T21:25:02.526"/>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0 214 0,'40'0'31,"0"-40"-15,0 40-16,1-41 15,-1 41 16,0-40 16,1 40 78,-1 0-109,0 0-16,81 0 31,-80-40-31,-1 40 16,0 0 62,1 0-47,-1 0-15,0 0-16,41 0 15,-41 0 1,1 0-16,-1 0 16,40-41-1,-39 41 63,-1 0-62,0 0-16,1 0 16,80 0-1,-81 0-15,0 0 16</inkml:trace>
</inkml:ink>
</file>

<file path=ppt/ink/ink20.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68.08511" units="1/cm"/>
          <inkml:channelProperty channel="Y" name="resolution" value="34.01993" units="1/cm"/>
          <inkml:channelProperty channel="T" name="resolution" value="1" units="1/dev"/>
        </inkml:channelProperties>
      </inkml:inkSource>
      <inkml:timestamp xml:id="ts0" timeString="2018-05-29T22:09:17.132"/>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ink/ink21.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68.08511" units="1/cm"/>
          <inkml:channelProperty channel="Y" name="resolution" value="34.01993" units="1/cm"/>
          <inkml:channelProperty channel="T" name="resolution" value="1" units="1/dev"/>
        </inkml:channelProperties>
      </inkml:inkSource>
      <inkml:timestamp xml:id="ts0" timeString="2018-05-30T16:04:38.208"/>
    </inkml:context>
    <inkml:brush xml:id="br0">
      <inkml:brushProperty name="width" value="0.05" units="cm"/>
      <inkml:brushProperty name="height" value="0.05" units="cm"/>
      <inkml:brushProperty name="color" value="#177D36"/>
      <inkml:brushProperty name="fitToCurve" value="1"/>
    </inkml:brush>
  </inkml:definitions>
  <inkml:traceGroup>
    <inkml:annotationXML>
      <emma:emma xmlns:emma="http://www.w3.org/2003/04/emma" version="1.0">
        <emma:interpretation id="{F8D659D9-9666-4080-9FCC-7BAF49EBEF9A}" emma:medium="tactile" emma:mode="ink">
          <msink:context xmlns:msink="http://schemas.microsoft.com/ink/2010/main" type="inkDrawing" rotatedBoundingBox="12872,4417 17109,4570 17078,5430 12841,5277" hotPoints="16653,4454 16686,5229 13021,5383 12989,4608" semanticType="enclosure" shapeName="Rectangle"/>
        </emma:interpretation>
      </emma:emma>
    </inkml:annotationXML>
    <inkml:trace contextRef="#ctx0" brushRef="#br0">4043 455 0,'0'-80'32,"-40"80"61,-41-41-77,41 41 15,0-40-15,-1 40-16,1 0 16,0-40-1,-1 40-15,1 0 31,0 0-31,-1 0 16,1 0-16,-41 0 16,41 0-1,0 0-15,-41-81 16,0 81 0,41 0-16,-81 0 15,81 0 16,-41-40-31,-40 40 16,81 0 0,-41 0-1,41-41 1,-81 41-16,81 0 16,-41 0-1,0 0-15,41 0 16,0 0-1,0 0-15,-1 0 16,1 0-16,0 0 16,-1 0-16,-39 0 15,39 0 17,-39 0-17,39 0-15,1 0 16,-81-40-16,0 40 15,41 0 1,39 0-16,-80 0 16,81 0-16,-41 0 15,41 0-15,0 0 0,-41 0 16,41 0 0,-1 0-16,1 0 15,0 0 1,-1 0-16,1 0 15,0 0 1,-41 0-16,41 0 47,0 0-16,-1 0 16,-39 0-31,39 0-1,-39 0 1,39 0 0,1 0-1,0 40-15,-1 1 31,1-1 1,0-40 15,40 40-32,0 1 16,0-1-31,-41 0 16,41 1 15,0-1-31,0 0 0,0 0 32,0 1 14,0-1-30,0 0 0,0 1 15,0-1-15,0 0 30,0 41 48,41-81-63,-1 40-15,0-40 15,41 0 16,-41 0-16,41 0 1,-41 0-17,41 0-15,-41 0 16,41 0-16,-41 0 16,81 0-1,-40 0 1,-41 0-16,0 0 15,1 0-15,-1 0 16,0 0-16,1 0 16,-1 0-16,0 0 15,1 0 1,-1 0 15,41 0-31,-41 0 16,0 0-1,41 0 1,-41 0-16,41 41 16,-41-41-16,41 0 15,-41 0-15,0 0 16,1 0-16,-1 0 16,0 0-16,1 0 15,-1 0-15,0 0 16,41 0-16,0 0 15,-41 0 1,0 0 0,41 0-16,-41 0 31,41 0-15,-41 0-1,41 0-15,-1 0 16,-39 0-1,-1 0 1,0 0-16,1 0 16,-1 0-1,41 0-15,-41 0 16,0 0-16,1 0 16,-1 0-16,40 0 15,-39 0 1,-1 0-1,0 0-15,1 0 32,-1 0-17,0 0-15,1 0 16,-1 0 0,0 0-1,1 0 1,-1 0-1,0 0-15,1 0 16,-1 0 0,0 0-16,1 0 31,-1 0-15,0 0-1,1 0 1,-1-41-1,0 1 17,0 0-17,1-1 17,-1 1-1,0 40-16,-40-40 1,0-1 0,41 1-1,-41 0 1,0-1 46,0 1 1,0 0-47,-41 40-1,1 0 48,0 0-48,-1 0-15,-39 0 16,40 0 0,-1-40-1,1 40 1,0 0 15</inkml:trace>
  </inkml:traceGroup>
</inkml:ink>
</file>

<file path=ppt/ink/ink3.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68.08511" units="1/cm"/>
          <inkml:channelProperty channel="Y" name="resolution" value="34.01993" units="1/cm"/>
          <inkml:channelProperty channel="T" name="resolution" value="1" units="1/dev"/>
        </inkml:channelProperties>
      </inkml:inkSource>
      <inkml:timestamp xml:id="ts0" timeString="2018-05-29T21:25:14.282"/>
    </inkml:context>
    <inkml:brush xml:id="br0">
      <inkml:brushProperty name="width" value="0.035" units="cm"/>
      <inkml:brushProperty name="height" value="0.035" units="cm"/>
      <inkml:brushProperty name="color" value="#ED1C24"/>
      <inkml:brushProperty name="fitToCurve" value="1"/>
    </inkml:brush>
  </inkml:definitions>
  <inkml:traceGroup>
    <inkml:annotationXML>
      <emma:emma xmlns:emma="http://www.w3.org/2003/04/emma" version="1.0">
        <emma:interpretation id="{C7CDCE96-3873-4529-BDF3-93262605F706}" emma:medium="tactile" emma:mode="ink">
          <msink:context xmlns:msink="http://schemas.microsoft.com/ink/2010/main" type="writingRegion" rotatedBoundingBox="11933,7257 11948,7257 11948,7272 11933,7272"/>
        </emma:interpretation>
      </emma:emma>
    </inkml:annotationXML>
    <inkml:traceGroup>
      <inkml:annotationXML>
        <emma:emma xmlns:emma="http://www.w3.org/2003/04/emma" version="1.0">
          <emma:interpretation id="{294F422F-94F1-4748-A4A6-CA39C583CB38}" emma:medium="tactile" emma:mode="ink">
            <msink:context xmlns:msink="http://schemas.microsoft.com/ink/2010/main" type="paragraph" rotatedBoundingBox="11933,7257 11948,7257 11948,7272 11933,7272" alignmentLevel="1"/>
          </emma:interpretation>
        </emma:emma>
      </inkml:annotationXML>
      <inkml:traceGroup>
        <inkml:annotationXML>
          <emma:emma xmlns:emma="http://www.w3.org/2003/04/emma" version="1.0">
            <emma:interpretation id="{51D82F84-4D55-4F06-BD61-53F6A21B76EA}" emma:medium="tactile" emma:mode="ink">
              <msink:context xmlns:msink="http://schemas.microsoft.com/ink/2010/main" type="line" rotatedBoundingBox="11933,7257 11948,7257 11948,7272 11933,7272"/>
            </emma:interpretation>
          </emma:emma>
        </inkml:annotationXML>
        <inkml:traceGroup>
          <inkml:annotationXML>
            <emma:emma xmlns:emma="http://www.w3.org/2003/04/emma" version="1.0">
              <emma:interpretation id="{52295537-0249-43CA-896E-416505A29A45}" emma:medium="tactile" emma:mode="ink">
                <msink:context xmlns:msink="http://schemas.microsoft.com/ink/2010/main" type="inkWord" rotatedBoundingBox="11933,7257 11948,7257 11948,7272 11933,7272"/>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0 0 0</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68.08511" units="1/cm"/>
          <inkml:channelProperty channel="Y" name="resolution" value="34.01993" units="1/cm"/>
          <inkml:channelProperty channel="T" name="resolution" value="1" units="1/dev"/>
        </inkml:channelProperties>
      </inkml:inkSource>
      <inkml:timestamp xml:id="ts0" timeString="2018-05-29T21:25:18.824"/>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41 0,'40'-40'125,"41"40"-109,-41 0-16,41 0 15,-41 0-15,41 0 16,-1 0 15,-39 0-31,-1 0 16,0 0 15,1 0-15,-1 0 15,41 0-31</inkml:trace>
</inkml:ink>
</file>

<file path=ppt/ink/ink5.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68.08511" units="1/cm"/>
          <inkml:channelProperty channel="Y" name="resolution" value="34.01993" units="1/cm"/>
          <inkml:channelProperty channel="T" name="resolution" value="1" units="1/dev"/>
        </inkml:channelProperties>
      </inkml:inkSource>
      <inkml:timestamp xml:id="ts0" timeString="2018-05-29T21:25:20.975"/>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0 0,'41'0'156,"39"0"-156,-39 0 16,80 0 0,-81 0-1,0 0-15,1 0 16,-1 0-1,0 0 48</inkml:trace>
</inkml:ink>
</file>

<file path=ppt/ink/ink6.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68.08511" units="1/cm"/>
          <inkml:channelProperty channel="Y" name="resolution" value="34.01993" units="1/cm"/>
          <inkml:channelProperty channel="T" name="resolution" value="1" units="1/dev"/>
        </inkml:channelProperties>
      </inkml:inkSource>
      <inkml:timestamp xml:id="ts0" timeString="2018-05-29T21:25:23.578"/>
    </inkml:context>
    <inkml:brush xml:id="br0">
      <inkml:brushProperty name="width" value="0.2" units="cm"/>
      <inkml:brushProperty name="height" value="0.4" units="cm"/>
      <inkml:brushProperty name="color" value="#FF00FF"/>
      <inkml:brushProperty name="tip" value="rectangle"/>
      <inkml:brushProperty name="rasterOp" value="maskPen"/>
      <inkml:brushProperty name="fitToCurve" value="1"/>
    </inkml:brush>
  </inkml:definitions>
  <inkml:trace contextRef="#ctx0" brushRef="#br0">0 162 0,'0'-41'93,"40"1"-77,1 40-16,-1 0 16,0-40-16,41-1 15,0 41 1,-41 0 0,0 0 296,1 0-296,-1 0-1,0 0 1,0 0 0,41 41 109,-41-41-94</inkml:trace>
</inkml:ink>
</file>

<file path=ppt/ink/ink7.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68.08511" units="1/cm"/>
          <inkml:channelProperty channel="Y" name="resolution" value="34.01993" units="1/cm"/>
          <inkml:channelProperty channel="T" name="resolution" value="1" units="1/dev"/>
        </inkml:channelProperties>
      </inkml:inkSource>
      <inkml:timestamp xml:id="ts0" timeString="2018-05-29T21:26:51.860"/>
    </inkml:context>
    <inkml:brush xml:id="br0">
      <inkml:brushProperty name="width" value="0.035" units="cm"/>
      <inkml:brushProperty name="height" value="0.035" units="cm"/>
      <inkml:brushProperty name="color" value="#ED1C24"/>
      <inkml:brushProperty name="fitToCurve" value="1"/>
    </inkml:brush>
  </inkml:definitions>
  <inkml:traceGroup>
    <inkml:annotationXML>
      <emma:emma xmlns:emma="http://www.w3.org/2003/04/emma" version="1.0">
        <emma:interpretation id="{0E95C438-2734-4C0E-B994-B5D7240C82DB}" emma:medium="tactile" emma:mode="ink">
          <msink:context xmlns:msink="http://schemas.microsoft.com/ink/2010/main" type="writingRegion" rotatedBoundingBox="3426,-3628 3441,-3628 3441,-3613 3426,-3613"/>
        </emma:interpretation>
      </emma:emma>
    </inkml:annotationXML>
    <inkml:traceGroup>
      <inkml:annotationXML>
        <emma:emma xmlns:emma="http://www.w3.org/2003/04/emma" version="1.0">
          <emma:interpretation id="{4AC4C7E1-6279-4C72-BC47-0A19BD0302CB}" emma:medium="tactile" emma:mode="ink">
            <msink:context xmlns:msink="http://schemas.microsoft.com/ink/2010/main" type="paragraph" rotatedBoundingBox="3426,-3628 3441,-3628 3441,-3613 3426,-3613" alignmentLevel="1"/>
          </emma:interpretation>
        </emma:emma>
      </inkml:annotationXML>
      <inkml:traceGroup>
        <inkml:annotationXML>
          <emma:emma xmlns:emma="http://www.w3.org/2003/04/emma" version="1.0">
            <emma:interpretation id="{B095EF25-F429-4B4D-8625-5FF43FE7668C}" emma:medium="tactile" emma:mode="ink">
              <msink:context xmlns:msink="http://schemas.microsoft.com/ink/2010/main" type="line" rotatedBoundingBox="3426,-3628 3441,-3628 3441,-3613 3426,-3613"/>
            </emma:interpretation>
          </emma:emma>
        </inkml:annotationXML>
        <inkml:traceGroup>
          <inkml:annotationXML>
            <emma:emma xmlns:emma="http://www.w3.org/2003/04/emma" version="1.0">
              <emma:interpretation id="{17B4F85E-ECE1-43D0-A1E6-2F751256FFF5}" emma:medium="tactile" emma:mode="ink">
                <msink:context xmlns:msink="http://schemas.microsoft.com/ink/2010/main" type="inkWord" rotatedBoundingBox="3426,-3628 3441,-3628 3441,-3613 3426,-3613"/>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0 0 0</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68.08511" units="1/cm"/>
          <inkml:channelProperty channel="Y" name="resolution" value="34.01993" units="1/cm"/>
          <inkml:channelProperty channel="T" name="resolution" value="1" units="1/dev"/>
        </inkml:channelProperties>
      </inkml:inkSource>
      <inkml:timestamp xml:id="ts0" timeString="2018-05-29T21:28:24.713"/>
    </inkml:context>
    <inkml:brush xml:id="br0">
      <inkml:brushProperty name="width" value="0.035" units="cm"/>
      <inkml:brushProperty name="height" value="0.035" units="cm"/>
      <inkml:brushProperty name="color" value="#ED1C24"/>
      <inkml:brushProperty name="fitToCurve" value="1"/>
    </inkml:brush>
  </inkml:definitions>
  <inkml:traceGroup>
    <inkml:annotationXML>
      <emma:emma xmlns:emma="http://www.w3.org/2003/04/emma" version="1.0">
        <emma:interpretation id="{814FEC91-4EB4-48A2-A4B9-FC40FFF22071}" emma:medium="tactile" emma:mode="ink">
          <msink:context xmlns:msink="http://schemas.microsoft.com/ink/2010/main" type="inkDrawing" rotatedBoundingBox="12699,10603 12714,10603 12714,10618 12699,10618" shapeName="Other"/>
        </emma:interpretation>
      </emma:emma>
    </inkml:annotationXML>
    <inkml:trace contextRef="#ctx0" brushRef="#br0">0 0 0</inkml:trace>
  </inkml:traceGroup>
</inkml:ink>
</file>

<file path=ppt/ink/ink9.xml><?xml version="1.0" encoding="utf-8"?>
<inkml:ink xmlns:inkml="http://www.w3.org/2003/InkML">
  <inkml:definitions>
    <inkml:context xml:id="ctx0">
      <inkml:inkSource xml:id="inkSrc0">
        <inkml:traceFormat>
          <inkml:channel name="X" type="integer" max="2560" units="cm"/>
          <inkml:channel name="Y" type="integer" max="1024" units="cm"/>
          <inkml:channel name="T" type="integer" max="2.14748E9" units="dev"/>
        </inkml:traceFormat>
        <inkml:channelProperties>
          <inkml:channelProperty channel="X" name="resolution" value="68.08511" units="1/cm"/>
          <inkml:channelProperty channel="Y" name="resolution" value="34.01993" units="1/cm"/>
          <inkml:channelProperty channel="T" name="resolution" value="1" units="1/dev"/>
        </inkml:channelProperties>
      </inkml:inkSource>
      <inkml:timestamp xml:id="ts0" timeString="2018-05-29T21:25:44.737"/>
    </inkml:context>
    <inkml:brush xml:id="br0">
      <inkml:brushProperty name="width" value="0.2" units="cm"/>
      <inkml:brushProperty name="height" value="0.4" units="cm"/>
      <inkml:brushProperty name="color" value="#FFFF00"/>
      <inkml:brushProperty name="tip" value="rectangle"/>
      <inkml:brushProperty name="rasterOp" value="maskPen"/>
      <inkml:brushProperty name="fitToCurve" value="1"/>
    </inkml:brush>
  </inkml:definitions>
  <inkml:trace contextRef="#ctx0" brushRef="#br0">1330 96 0,'-40'0'219,"-41"0"-203,41 0-1,-41 0 95,41 0-95,-41 0 1,41 0 0,40-81-1,-81 81 16,41 0-15,-41 0 31,41 0-31,-41 0-1,41 0 16,-41 0-15,41 0 0,-40 0 140,39 0-125,1 0 32,0 0-32,-1 0 0,1 0-15,0 0-16,-1 0 15,1 0 1,0 0 78,40 40-47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137" cy="480887"/>
          </a:xfrm>
          <a:prstGeom prst="rect">
            <a:avLst/>
          </a:prstGeom>
        </p:spPr>
        <p:txBody>
          <a:bodyPr vert="horz" lIns="95820" tIns="47910" rIns="95820" bIns="47910" rtlCol="0"/>
          <a:lstStyle>
            <a:lvl1pPr algn="l">
              <a:defRPr sz="1300"/>
            </a:lvl1pPr>
          </a:lstStyle>
          <a:p>
            <a:endParaRPr lang="en-US"/>
          </a:p>
        </p:txBody>
      </p:sp>
      <p:sp>
        <p:nvSpPr>
          <p:cNvPr id="3" name="Date Placeholder 2"/>
          <p:cNvSpPr>
            <a:spLocks noGrp="1"/>
          </p:cNvSpPr>
          <p:nvPr>
            <p:ph type="dt" idx="1"/>
          </p:nvPr>
        </p:nvSpPr>
        <p:spPr>
          <a:xfrm>
            <a:off x="4144385" y="0"/>
            <a:ext cx="3169137" cy="480887"/>
          </a:xfrm>
          <a:prstGeom prst="rect">
            <a:avLst/>
          </a:prstGeom>
        </p:spPr>
        <p:txBody>
          <a:bodyPr vert="horz" lIns="95820" tIns="47910" rIns="95820" bIns="47910" rtlCol="0"/>
          <a:lstStyle>
            <a:lvl1pPr algn="r">
              <a:defRPr sz="1300"/>
            </a:lvl1pPr>
          </a:lstStyle>
          <a:p>
            <a:fld id="{011DD0DF-9588-490F-ABF0-FC3337AF3A25}" type="datetimeFigureOut">
              <a:rPr lang="en-US" smtClean="0"/>
              <a:t>6/12/2018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5820" tIns="47910" rIns="95820" bIns="47910" rtlCol="0" anchor="ctr"/>
          <a:lstStyle/>
          <a:p>
            <a:endParaRPr lang="en-US"/>
          </a:p>
        </p:txBody>
      </p:sp>
      <p:sp>
        <p:nvSpPr>
          <p:cNvPr id="5" name="Notes Placeholder 4"/>
          <p:cNvSpPr>
            <a:spLocks noGrp="1"/>
          </p:cNvSpPr>
          <p:nvPr>
            <p:ph type="body" sz="quarter" idx="3"/>
          </p:nvPr>
        </p:nvSpPr>
        <p:spPr>
          <a:xfrm>
            <a:off x="731856" y="4620474"/>
            <a:ext cx="5851489" cy="3780989"/>
          </a:xfrm>
          <a:prstGeom prst="rect">
            <a:avLst/>
          </a:prstGeom>
        </p:spPr>
        <p:txBody>
          <a:bodyPr vert="horz" lIns="95820" tIns="47910" rIns="95820" bIns="4791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314"/>
            <a:ext cx="3169137" cy="480886"/>
          </a:xfrm>
          <a:prstGeom prst="rect">
            <a:avLst/>
          </a:prstGeom>
        </p:spPr>
        <p:txBody>
          <a:bodyPr vert="horz" lIns="95820" tIns="47910" rIns="95820" bIns="47910" rtlCol="0" anchor="b"/>
          <a:lstStyle>
            <a:lvl1pPr algn="l">
              <a:defRPr sz="1300"/>
            </a:lvl1pPr>
          </a:lstStyle>
          <a:p>
            <a:endParaRPr lang="en-US"/>
          </a:p>
        </p:txBody>
      </p:sp>
      <p:sp>
        <p:nvSpPr>
          <p:cNvPr id="7" name="Slide Number Placeholder 6"/>
          <p:cNvSpPr>
            <a:spLocks noGrp="1"/>
          </p:cNvSpPr>
          <p:nvPr>
            <p:ph type="sldNum" sz="quarter" idx="5"/>
          </p:nvPr>
        </p:nvSpPr>
        <p:spPr>
          <a:xfrm>
            <a:off x="4144385" y="9120314"/>
            <a:ext cx="3169137" cy="480886"/>
          </a:xfrm>
          <a:prstGeom prst="rect">
            <a:avLst/>
          </a:prstGeom>
        </p:spPr>
        <p:txBody>
          <a:bodyPr vert="horz" lIns="95820" tIns="47910" rIns="95820" bIns="47910" rtlCol="0" anchor="b"/>
          <a:lstStyle>
            <a:lvl1pPr algn="r">
              <a:defRPr sz="1300"/>
            </a:lvl1pPr>
          </a:lstStyle>
          <a:p>
            <a:fld id="{357798B5-48B4-403A-B958-26F5484BB654}" type="slidenum">
              <a:rPr lang="en-US" smtClean="0"/>
              <a:t>‹#›</a:t>
            </a:fld>
            <a:endParaRPr lang="en-US"/>
          </a:p>
        </p:txBody>
      </p:sp>
    </p:spTree>
    <p:extLst>
      <p:ext uri="{BB962C8B-B14F-4D97-AF65-F5344CB8AC3E}">
        <p14:creationId xmlns:p14="http://schemas.microsoft.com/office/powerpoint/2010/main" val="2101753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655ED0-BAD1-45C3-A552-60BB46A24D76}" type="datetime1">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95705-0412-4E44-AD95-57CC91DC2172}" type="slidenum">
              <a:rPr lang="en-US" smtClean="0"/>
              <a:t>‹#›</a:t>
            </a:fld>
            <a:endParaRPr lang="en-US"/>
          </a:p>
        </p:txBody>
      </p:sp>
    </p:spTree>
    <p:extLst>
      <p:ext uri="{BB962C8B-B14F-4D97-AF65-F5344CB8AC3E}">
        <p14:creationId xmlns:p14="http://schemas.microsoft.com/office/powerpoint/2010/main" val="70230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FEB30E-D45F-464F-8893-2CD5E0114D68}" type="datetime1">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95705-0412-4E44-AD95-57CC91DC2172}" type="slidenum">
              <a:rPr lang="en-US" smtClean="0"/>
              <a:t>‹#›</a:t>
            </a:fld>
            <a:endParaRPr lang="en-US"/>
          </a:p>
        </p:txBody>
      </p:sp>
    </p:spTree>
    <p:extLst>
      <p:ext uri="{BB962C8B-B14F-4D97-AF65-F5344CB8AC3E}">
        <p14:creationId xmlns:p14="http://schemas.microsoft.com/office/powerpoint/2010/main" val="173561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BE5AA1-3074-447A-984D-39489156D623}" type="datetime1">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95705-0412-4E44-AD95-57CC91DC2172}" type="slidenum">
              <a:rPr lang="en-US" smtClean="0"/>
              <a:t>‹#›</a:t>
            </a:fld>
            <a:endParaRPr lang="en-US"/>
          </a:p>
        </p:txBody>
      </p:sp>
    </p:spTree>
    <p:extLst>
      <p:ext uri="{BB962C8B-B14F-4D97-AF65-F5344CB8AC3E}">
        <p14:creationId xmlns:p14="http://schemas.microsoft.com/office/powerpoint/2010/main" val="2548821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AB2EFA-A529-48EA-8628-9AE99950A2FB}" type="datetime1">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95705-0412-4E44-AD95-57CC91DC2172}" type="slidenum">
              <a:rPr lang="en-US" smtClean="0"/>
              <a:t>‹#›</a:t>
            </a:fld>
            <a:endParaRPr lang="en-US"/>
          </a:p>
        </p:txBody>
      </p:sp>
    </p:spTree>
    <p:extLst>
      <p:ext uri="{BB962C8B-B14F-4D97-AF65-F5344CB8AC3E}">
        <p14:creationId xmlns:p14="http://schemas.microsoft.com/office/powerpoint/2010/main" val="364193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7EAB34-ADF9-4B1D-A6B5-5E00C2D3A680}" type="datetime1">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95705-0412-4E44-AD95-57CC91DC2172}" type="slidenum">
              <a:rPr lang="en-US" smtClean="0"/>
              <a:t>‹#›</a:t>
            </a:fld>
            <a:endParaRPr lang="en-US"/>
          </a:p>
        </p:txBody>
      </p:sp>
    </p:spTree>
    <p:extLst>
      <p:ext uri="{BB962C8B-B14F-4D97-AF65-F5344CB8AC3E}">
        <p14:creationId xmlns:p14="http://schemas.microsoft.com/office/powerpoint/2010/main" val="3738385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0CBDF7-B1A1-42FB-A28E-C41B66FB3120}" type="datetime1">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95705-0412-4E44-AD95-57CC91DC2172}" type="slidenum">
              <a:rPr lang="en-US" smtClean="0"/>
              <a:t>‹#›</a:t>
            </a:fld>
            <a:endParaRPr lang="en-US"/>
          </a:p>
        </p:txBody>
      </p:sp>
    </p:spTree>
    <p:extLst>
      <p:ext uri="{BB962C8B-B14F-4D97-AF65-F5344CB8AC3E}">
        <p14:creationId xmlns:p14="http://schemas.microsoft.com/office/powerpoint/2010/main" val="427952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0C3AB7-3B06-41B0-9664-55BD4726D8AE}" type="datetime1">
              <a:rPr lang="en-US" smtClean="0"/>
              <a:t>6/12/2018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F95705-0412-4E44-AD95-57CC91DC2172}" type="slidenum">
              <a:rPr lang="en-US" smtClean="0"/>
              <a:t>‹#›</a:t>
            </a:fld>
            <a:endParaRPr lang="en-US"/>
          </a:p>
        </p:txBody>
      </p:sp>
    </p:spTree>
    <p:extLst>
      <p:ext uri="{BB962C8B-B14F-4D97-AF65-F5344CB8AC3E}">
        <p14:creationId xmlns:p14="http://schemas.microsoft.com/office/powerpoint/2010/main" val="1604692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A92DCA-6563-451B-96BF-129B13B3BB7A}" type="datetime1">
              <a:rPr lang="en-US" smtClean="0"/>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95705-0412-4E44-AD95-57CC91DC2172}" type="slidenum">
              <a:rPr lang="en-US" smtClean="0"/>
              <a:t>‹#›</a:t>
            </a:fld>
            <a:endParaRPr lang="en-US"/>
          </a:p>
        </p:txBody>
      </p:sp>
    </p:spTree>
    <p:extLst>
      <p:ext uri="{BB962C8B-B14F-4D97-AF65-F5344CB8AC3E}">
        <p14:creationId xmlns:p14="http://schemas.microsoft.com/office/powerpoint/2010/main" val="220762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668B8-EA39-47E1-B06D-CD61FCAA994A}" type="datetime1">
              <a:rPr lang="en-US" smtClean="0"/>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95705-0412-4E44-AD95-57CC91DC2172}" type="slidenum">
              <a:rPr lang="en-US" smtClean="0"/>
              <a:t>‹#›</a:t>
            </a:fld>
            <a:endParaRPr lang="en-US"/>
          </a:p>
        </p:txBody>
      </p:sp>
    </p:spTree>
    <p:extLst>
      <p:ext uri="{BB962C8B-B14F-4D97-AF65-F5344CB8AC3E}">
        <p14:creationId xmlns:p14="http://schemas.microsoft.com/office/powerpoint/2010/main" val="160638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D762F6-D02B-4030-B91E-10D719487093}" type="datetime1">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95705-0412-4E44-AD95-57CC91DC2172}" type="slidenum">
              <a:rPr lang="en-US" smtClean="0"/>
              <a:t>‹#›</a:t>
            </a:fld>
            <a:endParaRPr lang="en-US"/>
          </a:p>
        </p:txBody>
      </p:sp>
    </p:spTree>
    <p:extLst>
      <p:ext uri="{BB962C8B-B14F-4D97-AF65-F5344CB8AC3E}">
        <p14:creationId xmlns:p14="http://schemas.microsoft.com/office/powerpoint/2010/main" val="178998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D155F1-C3AD-4F92-BB6A-2FA166FCFD40}" type="datetime1">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95705-0412-4E44-AD95-57CC91DC2172}" type="slidenum">
              <a:rPr lang="en-US" smtClean="0"/>
              <a:t>‹#›</a:t>
            </a:fld>
            <a:endParaRPr lang="en-US"/>
          </a:p>
        </p:txBody>
      </p:sp>
    </p:spTree>
    <p:extLst>
      <p:ext uri="{BB962C8B-B14F-4D97-AF65-F5344CB8AC3E}">
        <p14:creationId xmlns:p14="http://schemas.microsoft.com/office/powerpoint/2010/main" val="1587701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1BD44C-795F-4268-8C10-368C0ECCD1E1}" type="datetime1">
              <a:rPr lang="en-US" smtClean="0"/>
              <a:t>6/12/2018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95705-0412-4E44-AD95-57CC91DC2172}" type="slidenum">
              <a:rPr lang="en-US" smtClean="0"/>
              <a:t>‹#›</a:t>
            </a:fld>
            <a:endParaRPr lang="en-US"/>
          </a:p>
        </p:txBody>
      </p:sp>
    </p:spTree>
    <p:extLst>
      <p:ext uri="{BB962C8B-B14F-4D97-AF65-F5344CB8AC3E}">
        <p14:creationId xmlns:p14="http://schemas.microsoft.com/office/powerpoint/2010/main" val="3648209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customXml" Target="../ink/ink10.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hyperlink" Target="https://www.fcc.gov/document/international-bureau-application-fee-filing-guide" TargetMode="External"/><Relationship Id="rId2" Type="http://schemas.openxmlformats.org/officeDocument/2006/relationships/hyperlink" Target="http://www.fcc.gov/fees"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customXml" Target="../ink/ink16.xml"/><Relationship Id="rId18" Type="http://schemas.openxmlformats.org/officeDocument/2006/relationships/image" Target="../media/image31.emf"/><Relationship Id="rId3" Type="http://schemas.openxmlformats.org/officeDocument/2006/relationships/customXml" Target="../ink/ink11.xml"/><Relationship Id="rId21" Type="http://schemas.openxmlformats.org/officeDocument/2006/relationships/customXml" Target="../ink/ink20.xml"/><Relationship Id="rId7" Type="http://schemas.openxmlformats.org/officeDocument/2006/relationships/customXml" Target="../ink/ink13.xml"/><Relationship Id="rId12" Type="http://schemas.openxmlformats.org/officeDocument/2006/relationships/image" Target="../media/image28.emf"/><Relationship Id="rId17" Type="http://schemas.openxmlformats.org/officeDocument/2006/relationships/customXml" Target="../ink/ink18.xml"/><Relationship Id="rId2" Type="http://schemas.openxmlformats.org/officeDocument/2006/relationships/image" Target="../media/image15.png"/><Relationship Id="rId16" Type="http://schemas.openxmlformats.org/officeDocument/2006/relationships/image" Target="../media/image30.emf"/><Relationship Id="rId20" Type="http://schemas.openxmlformats.org/officeDocument/2006/relationships/image" Target="../media/image32.emf"/><Relationship Id="rId1" Type="http://schemas.openxmlformats.org/officeDocument/2006/relationships/slideLayout" Target="../slideLayouts/slideLayout7.xml"/><Relationship Id="rId6" Type="http://schemas.openxmlformats.org/officeDocument/2006/relationships/image" Target="../media/image25.emf"/><Relationship Id="rId11" Type="http://schemas.openxmlformats.org/officeDocument/2006/relationships/customXml" Target="../ink/ink15.xml"/><Relationship Id="rId5" Type="http://schemas.openxmlformats.org/officeDocument/2006/relationships/customXml" Target="../ink/ink12.xml"/><Relationship Id="rId15" Type="http://schemas.openxmlformats.org/officeDocument/2006/relationships/customXml" Target="../ink/ink17.xml"/><Relationship Id="rId10" Type="http://schemas.openxmlformats.org/officeDocument/2006/relationships/image" Target="../media/image27.emf"/><Relationship Id="rId19" Type="http://schemas.openxmlformats.org/officeDocument/2006/relationships/customXml" Target="../ink/ink19.xml"/><Relationship Id="rId4" Type="http://schemas.openxmlformats.org/officeDocument/2006/relationships/image" Target="../media/image24.emf"/><Relationship Id="rId9" Type="http://schemas.openxmlformats.org/officeDocument/2006/relationships/customXml" Target="../ink/ink14.xml"/><Relationship Id="rId14" Type="http://schemas.openxmlformats.org/officeDocument/2006/relationships/image" Target="../media/image29.emf"/><Relationship Id="rId22" Type="http://schemas.openxmlformats.org/officeDocument/2006/relationships/image" Target="../media/image33.emf"/></Relationships>
</file>

<file path=ppt/slides/_rels/slide19.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satsig.net/ssazelm.htm"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satsig.net/ssazelm.htm"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licensing.fcc.gov/myibfs/" TargetMode="External"/><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licensing.fcc.gov/myibfs/"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fcc.gov/ib/sd/esa/faq.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emf"/><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customXml" Target="../ink/ink4.xml"/><Relationship Id="rId1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hyperlink" Target="https://www.fcc.gov/document/international-bureau-application-fee-filing-guide" TargetMode="External"/><Relationship Id="rId7" Type="http://schemas.openxmlformats.org/officeDocument/2006/relationships/customXml" Target="../ink/ink8.xml"/><Relationship Id="rId2" Type="http://schemas.openxmlformats.org/officeDocument/2006/relationships/hyperlink" Target="http://www.fcc.gov/fees" TargetMode="External"/><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customXml" Target="../ink/ink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How Do I Register My C-Band Receive Only Earth Station(s)in the International Bureau Filing System (IBFS)?</a:t>
            </a:r>
          </a:p>
        </p:txBody>
      </p:sp>
      <p:sp>
        <p:nvSpPr>
          <p:cNvPr id="3" name="Subtitle 2"/>
          <p:cNvSpPr>
            <a:spLocks noGrp="1"/>
          </p:cNvSpPr>
          <p:nvPr>
            <p:ph type="subTitle" idx="1"/>
          </p:nvPr>
        </p:nvSpPr>
        <p:spPr>
          <a:xfrm>
            <a:off x="1407885" y="4603524"/>
            <a:ext cx="9144000" cy="1655762"/>
          </a:xfrm>
        </p:spPr>
        <p:txBody>
          <a:bodyPr/>
          <a:lstStyle/>
          <a:p>
            <a:endParaRPr lang="en-US" dirty="0"/>
          </a:p>
        </p:txBody>
      </p:sp>
      <p:sp>
        <p:nvSpPr>
          <p:cNvPr id="4" name="Date Placeholder 3">
            <a:extLst>
              <a:ext uri="{FF2B5EF4-FFF2-40B4-BE49-F238E27FC236}">
                <a16:creationId xmlns:a16="http://schemas.microsoft.com/office/drawing/2014/main" xmlns="" id="{48615A05-947F-44FA-872E-FE1F9585F2D5}"/>
              </a:ext>
            </a:extLst>
          </p:cNvPr>
          <p:cNvSpPr>
            <a:spLocks noGrp="1"/>
          </p:cNvSpPr>
          <p:nvPr>
            <p:ph type="dt" sz="half" idx="10"/>
          </p:nvPr>
        </p:nvSpPr>
        <p:spPr/>
        <p:txBody>
          <a:bodyPr/>
          <a:lstStyle/>
          <a:p>
            <a:fld id="{9DAFD113-2717-4D79-A3C9-A7F1A6D458DD}" type="datetime1">
              <a:rPr lang="en-US" smtClean="0"/>
              <a:t>6/12/2018</a:t>
            </a:fld>
            <a:endParaRPr lang="en-US"/>
          </a:p>
        </p:txBody>
      </p:sp>
      <p:sp>
        <p:nvSpPr>
          <p:cNvPr id="5" name="Slide Number Placeholder 4">
            <a:extLst>
              <a:ext uri="{FF2B5EF4-FFF2-40B4-BE49-F238E27FC236}">
                <a16:creationId xmlns:a16="http://schemas.microsoft.com/office/drawing/2014/main" xmlns="" id="{DE9349D1-3CF2-4936-A793-F9AC1F9DD538}"/>
              </a:ext>
            </a:extLst>
          </p:cNvPr>
          <p:cNvSpPr>
            <a:spLocks noGrp="1"/>
          </p:cNvSpPr>
          <p:nvPr>
            <p:ph type="sldNum" sz="quarter" idx="12"/>
          </p:nvPr>
        </p:nvSpPr>
        <p:spPr/>
        <p:txBody>
          <a:bodyPr/>
          <a:lstStyle/>
          <a:p>
            <a:fld id="{5CF95705-0412-4E44-AD95-57CC91DC2172}" type="slidenum">
              <a:rPr lang="en-US" smtClean="0"/>
              <a:t>1</a:t>
            </a:fld>
            <a:endParaRPr lang="en-US"/>
          </a:p>
        </p:txBody>
      </p:sp>
    </p:spTree>
    <p:extLst>
      <p:ext uri="{BB962C8B-B14F-4D97-AF65-F5344CB8AC3E}">
        <p14:creationId xmlns:p14="http://schemas.microsoft.com/office/powerpoint/2010/main" val="2257158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3947886" y="502919"/>
            <a:ext cx="7924074" cy="6580051"/>
          </a:xfrm>
          <a:prstGeom prst="rect">
            <a:avLst/>
          </a:prstGeom>
        </p:spPr>
      </p:pic>
      <p:sp>
        <p:nvSpPr>
          <p:cNvPr id="5" name="TextBox 4"/>
          <p:cNvSpPr txBox="1"/>
          <p:nvPr/>
        </p:nvSpPr>
        <p:spPr>
          <a:xfrm>
            <a:off x="522514" y="1799694"/>
            <a:ext cx="2981234" cy="4524315"/>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If, “… Contact Info is the same as... Applicants…” check the box and click the “PREFILL CORES DATA” button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applicant is not the same as the contact info </a:t>
            </a:r>
            <a:r>
              <a:rPr lang="en-US" u="sng" dirty="0"/>
              <a:t>and</a:t>
            </a:r>
            <a:r>
              <a:rPr lang="en-US" dirty="0"/>
              <a:t> you checked the box, click “Reset”,  then click the “PREFILL CORES DATA” button</a:t>
            </a:r>
          </a:p>
          <a:p>
            <a:pPr marL="285750" indent="-285750">
              <a:buFont typeface="Arial" panose="020B0604020202020204" pitchFamily="34" charset="0"/>
              <a:buChar char="•"/>
            </a:pPr>
            <a:endParaRPr lang="en-US" dirty="0">
              <a:highlight>
                <a:srgbClr val="FFFF00"/>
              </a:highlight>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xmlns="" id="{64DE5E37-2E4E-4948-9C10-D707E4B46484}"/>
                  </a:ext>
                </a:extLst>
              </p14:cNvPr>
              <p14:cNvContentPartPr/>
              <p14:nvPr/>
            </p14:nvContentPartPr>
            <p14:xfrm>
              <a:off x="8345834" y="6047011"/>
              <a:ext cx="479160" cy="34920"/>
            </p14:xfrm>
          </p:contentPart>
        </mc:Choice>
        <mc:Fallback xmlns="">
          <p:pic>
            <p:nvPicPr>
              <p:cNvPr id="3" name="Ink 2">
                <a:extLst>
                  <a:ext uri="{FF2B5EF4-FFF2-40B4-BE49-F238E27FC236}">
                    <a16:creationId xmlns:a16="http://schemas.microsoft.com/office/drawing/2014/main" id="{64DE5E37-2E4E-4948-9C10-D707E4B46484}"/>
                  </a:ext>
                </a:extLst>
              </p:cNvPr>
              <p:cNvPicPr/>
              <p:nvPr/>
            </p:nvPicPr>
            <p:blipFill>
              <a:blip r:embed="rId4"/>
              <a:stretch>
                <a:fillRect/>
              </a:stretch>
            </p:blipFill>
            <p:spPr>
              <a:xfrm>
                <a:off x="8309834" y="5975011"/>
                <a:ext cx="550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xmlns="" id="{B18F67DD-E697-443C-B3F2-A21F8A070FE8}"/>
                  </a:ext>
                </a:extLst>
              </p14:cNvPr>
              <p14:cNvContentPartPr/>
              <p14:nvPr/>
            </p14:nvContentPartPr>
            <p14:xfrm>
              <a:off x="2670794" y="8374771"/>
              <a:ext cx="14760" cy="16560"/>
            </p14:xfrm>
          </p:contentPart>
        </mc:Choice>
        <mc:Fallback xmlns="">
          <p:pic>
            <p:nvPicPr>
              <p:cNvPr id="4" name="Ink 3">
                <a:extLst>
                  <a:ext uri="{FF2B5EF4-FFF2-40B4-BE49-F238E27FC236}">
                    <a16:creationId xmlns:a16="http://schemas.microsoft.com/office/drawing/2014/main" id="{B18F67DD-E697-443C-B3F2-A21F8A070FE8}"/>
                  </a:ext>
                </a:extLst>
              </p:cNvPr>
              <p:cNvPicPr/>
              <p:nvPr/>
            </p:nvPicPr>
            <p:blipFill>
              <a:blip r:embed="rId6"/>
              <a:stretch>
                <a:fillRect/>
              </a:stretch>
            </p:blipFill>
            <p:spPr>
              <a:xfrm>
                <a:off x="2634794" y="8302771"/>
                <a:ext cx="86400" cy="160200"/>
              </a:xfrm>
              <a:prstGeom prst="rect">
                <a:avLst/>
              </a:prstGeom>
            </p:spPr>
          </p:pic>
        </mc:Fallback>
      </mc:AlternateContent>
      <p:sp>
        <p:nvSpPr>
          <p:cNvPr id="7" name="TextBox 6">
            <a:extLst>
              <a:ext uri="{FF2B5EF4-FFF2-40B4-BE49-F238E27FC236}">
                <a16:creationId xmlns:a16="http://schemas.microsoft.com/office/drawing/2014/main" xmlns="" id="{CFFCAD7A-D4AE-4557-9D7D-ED22FC26F744}"/>
              </a:ext>
            </a:extLst>
          </p:cNvPr>
          <p:cNvSpPr txBox="1"/>
          <p:nvPr/>
        </p:nvSpPr>
        <p:spPr>
          <a:xfrm>
            <a:off x="537029" y="502919"/>
            <a:ext cx="2966719" cy="1200329"/>
          </a:xfrm>
          <a:prstGeom prst="rect">
            <a:avLst/>
          </a:prstGeom>
          <a:noFill/>
        </p:spPr>
        <p:txBody>
          <a:bodyPr wrap="square" rtlCol="0">
            <a:spAutoFit/>
          </a:bodyPr>
          <a:lstStyle/>
          <a:p>
            <a:r>
              <a:rPr lang="en-US" b="1" dirty="0"/>
              <a:t>Establishing the Licensee Name and the Licensee point of contact</a:t>
            </a:r>
            <a:r>
              <a:rPr lang="en-US" dirty="0"/>
              <a:t>.</a:t>
            </a:r>
          </a:p>
          <a:p>
            <a:endParaRPr lang="en-US" dirty="0"/>
          </a:p>
        </p:txBody>
      </p:sp>
      <p:sp>
        <p:nvSpPr>
          <p:cNvPr id="8" name="Date Placeholder 7">
            <a:extLst>
              <a:ext uri="{FF2B5EF4-FFF2-40B4-BE49-F238E27FC236}">
                <a16:creationId xmlns:a16="http://schemas.microsoft.com/office/drawing/2014/main" xmlns="" id="{1156DB09-2322-40F5-AADB-1D3B872B4478}"/>
              </a:ext>
            </a:extLst>
          </p:cNvPr>
          <p:cNvSpPr>
            <a:spLocks noGrp="1"/>
          </p:cNvSpPr>
          <p:nvPr>
            <p:ph type="dt" sz="half" idx="10"/>
          </p:nvPr>
        </p:nvSpPr>
        <p:spPr/>
        <p:txBody>
          <a:bodyPr/>
          <a:lstStyle/>
          <a:p>
            <a:fld id="{DDC8415A-5A53-4C77-9123-6E2068917636}" type="datetime1">
              <a:rPr lang="en-US" smtClean="0"/>
              <a:t>6/12/2018</a:t>
            </a:fld>
            <a:endParaRPr lang="en-US"/>
          </a:p>
        </p:txBody>
      </p:sp>
      <p:sp>
        <p:nvSpPr>
          <p:cNvPr id="9" name="Slide Number Placeholder 8">
            <a:extLst>
              <a:ext uri="{FF2B5EF4-FFF2-40B4-BE49-F238E27FC236}">
                <a16:creationId xmlns:a16="http://schemas.microsoft.com/office/drawing/2014/main" xmlns="" id="{248EFC82-2AC0-4BBB-9775-4E162AD45650}"/>
              </a:ext>
            </a:extLst>
          </p:cNvPr>
          <p:cNvSpPr>
            <a:spLocks noGrp="1"/>
          </p:cNvSpPr>
          <p:nvPr>
            <p:ph type="sldNum" sz="quarter" idx="12"/>
          </p:nvPr>
        </p:nvSpPr>
        <p:spPr/>
        <p:txBody>
          <a:bodyPr/>
          <a:lstStyle/>
          <a:p>
            <a:fld id="{5CF95705-0412-4E44-AD95-57CC91DC2172}" type="slidenum">
              <a:rPr lang="en-US" smtClean="0"/>
              <a:t>10</a:t>
            </a:fld>
            <a:endParaRPr lang="en-US"/>
          </a:p>
        </p:txBody>
      </p:sp>
    </p:spTree>
    <p:extLst>
      <p:ext uri="{BB962C8B-B14F-4D97-AF65-F5344CB8AC3E}">
        <p14:creationId xmlns:p14="http://schemas.microsoft.com/office/powerpoint/2010/main" val="1673455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204" y="1155343"/>
            <a:ext cx="3686628" cy="2585323"/>
          </a:xfrm>
          <a:prstGeom prst="rect">
            <a:avLst/>
          </a:prstGeom>
          <a:noFill/>
        </p:spPr>
        <p:txBody>
          <a:bodyPr wrap="square" rtlCol="0">
            <a:spAutoFit/>
          </a:bodyPr>
          <a:lstStyle/>
          <a:p>
            <a:pPr marL="285750" indent="-285750">
              <a:buFont typeface="Arial" panose="020B0604020202020204" pitchFamily="34" charset="0"/>
              <a:buChar char="•"/>
            </a:pPr>
            <a:r>
              <a:rPr lang="en-US" dirty="0"/>
              <a:t>If you are claiming exemption of filing fees under Sec 1.1116 of the Commissions Rules (47 CFR 1.1116), indicate your reason.</a:t>
            </a:r>
            <a:endParaRPr lang="en-US" u="sng"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Use the appropriate fee code as published under </a:t>
            </a:r>
            <a:r>
              <a:rPr lang="en-US" dirty="0">
                <a:hlinkClick r:id="rId2"/>
              </a:rPr>
              <a:t>FCC Fees</a:t>
            </a:r>
            <a:r>
              <a:rPr lang="en-US" dirty="0"/>
              <a:t> ,</a:t>
            </a:r>
            <a:r>
              <a:rPr lang="en-US" dirty="0">
                <a:hlinkClick r:id="rId3"/>
              </a:rPr>
              <a:t> International Bureau</a:t>
            </a:r>
            <a:r>
              <a:rPr lang="en-US" dirty="0"/>
              <a:t>.  </a:t>
            </a:r>
          </a:p>
          <a:p>
            <a:pPr marL="285750" indent="-285750">
              <a:buFont typeface="Arial" panose="020B0604020202020204" pitchFamily="34" charset="0"/>
              <a:buChar char="•"/>
            </a:pPr>
            <a:endParaRPr lang="en-US" dirty="0"/>
          </a:p>
        </p:txBody>
      </p:sp>
      <p:pic>
        <p:nvPicPr>
          <p:cNvPr id="3" name="Picture 2"/>
          <p:cNvPicPr>
            <a:picLocks noChangeAspect="1"/>
          </p:cNvPicPr>
          <p:nvPr/>
        </p:nvPicPr>
        <p:blipFill>
          <a:blip r:embed="rId4"/>
          <a:stretch>
            <a:fillRect/>
          </a:stretch>
        </p:blipFill>
        <p:spPr>
          <a:xfrm>
            <a:off x="4103460" y="315496"/>
            <a:ext cx="7907873" cy="6404619"/>
          </a:xfrm>
          <a:prstGeom prst="rect">
            <a:avLst/>
          </a:prstGeom>
        </p:spPr>
      </p:pic>
      <p:sp>
        <p:nvSpPr>
          <p:cNvPr id="5" name="TextBox 4">
            <a:extLst>
              <a:ext uri="{FF2B5EF4-FFF2-40B4-BE49-F238E27FC236}">
                <a16:creationId xmlns:a16="http://schemas.microsoft.com/office/drawing/2014/main" xmlns="" id="{F35F9351-D11D-4F9C-8D78-3CD8B72EFC4F}"/>
              </a:ext>
            </a:extLst>
          </p:cNvPr>
          <p:cNvSpPr txBox="1"/>
          <p:nvPr/>
        </p:nvSpPr>
        <p:spPr>
          <a:xfrm>
            <a:off x="1010910" y="509012"/>
            <a:ext cx="2237216" cy="646331"/>
          </a:xfrm>
          <a:prstGeom prst="rect">
            <a:avLst/>
          </a:prstGeom>
          <a:noFill/>
        </p:spPr>
        <p:txBody>
          <a:bodyPr wrap="none" rtlCol="0">
            <a:spAutoFit/>
          </a:bodyPr>
          <a:lstStyle/>
          <a:p>
            <a:r>
              <a:rPr lang="en-US" dirty="0"/>
              <a:t>Form 312 question 17</a:t>
            </a:r>
          </a:p>
          <a:p>
            <a:r>
              <a:rPr lang="en-US" dirty="0"/>
              <a:t>      (exemption)</a:t>
            </a:r>
          </a:p>
        </p:txBody>
      </p:sp>
      <p:sp>
        <p:nvSpPr>
          <p:cNvPr id="6" name="Date Placeholder 5">
            <a:extLst>
              <a:ext uri="{FF2B5EF4-FFF2-40B4-BE49-F238E27FC236}">
                <a16:creationId xmlns:a16="http://schemas.microsoft.com/office/drawing/2014/main" xmlns="" id="{D4E9E785-2894-41FB-BEE1-DE85127C8938}"/>
              </a:ext>
            </a:extLst>
          </p:cNvPr>
          <p:cNvSpPr>
            <a:spLocks noGrp="1"/>
          </p:cNvSpPr>
          <p:nvPr>
            <p:ph type="dt" sz="half" idx="10"/>
          </p:nvPr>
        </p:nvSpPr>
        <p:spPr/>
        <p:txBody>
          <a:bodyPr/>
          <a:lstStyle/>
          <a:p>
            <a:fld id="{7E99EB52-072F-49C3-A5B3-8134F44683DB}" type="datetime1">
              <a:rPr lang="en-US" smtClean="0"/>
              <a:t>6/12/2018</a:t>
            </a:fld>
            <a:endParaRPr lang="en-US"/>
          </a:p>
        </p:txBody>
      </p:sp>
      <p:sp>
        <p:nvSpPr>
          <p:cNvPr id="7" name="Slide Number Placeholder 6">
            <a:extLst>
              <a:ext uri="{FF2B5EF4-FFF2-40B4-BE49-F238E27FC236}">
                <a16:creationId xmlns:a16="http://schemas.microsoft.com/office/drawing/2014/main" xmlns="" id="{B40B5D09-AED8-4812-9471-3C5A7F7AAF51}"/>
              </a:ext>
            </a:extLst>
          </p:cNvPr>
          <p:cNvSpPr>
            <a:spLocks noGrp="1"/>
          </p:cNvSpPr>
          <p:nvPr>
            <p:ph type="sldNum" sz="quarter" idx="12"/>
          </p:nvPr>
        </p:nvSpPr>
        <p:spPr/>
        <p:txBody>
          <a:bodyPr/>
          <a:lstStyle/>
          <a:p>
            <a:fld id="{5CF95705-0412-4E44-AD95-57CC91DC2172}" type="slidenum">
              <a:rPr lang="en-US" smtClean="0"/>
              <a:t>11</a:t>
            </a:fld>
            <a:endParaRPr lang="en-US"/>
          </a:p>
        </p:txBody>
      </p:sp>
    </p:spTree>
    <p:extLst>
      <p:ext uri="{BB962C8B-B14F-4D97-AF65-F5344CB8AC3E}">
        <p14:creationId xmlns:p14="http://schemas.microsoft.com/office/powerpoint/2010/main" val="1748895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225143" y="1544218"/>
            <a:ext cx="6794500" cy="5234215"/>
          </a:xfrm>
          <a:prstGeom prst="rect">
            <a:avLst/>
          </a:prstGeom>
        </p:spPr>
      </p:pic>
      <p:sp>
        <p:nvSpPr>
          <p:cNvPr id="2" name="TextBox 1">
            <a:extLst>
              <a:ext uri="{FF2B5EF4-FFF2-40B4-BE49-F238E27FC236}">
                <a16:creationId xmlns:a16="http://schemas.microsoft.com/office/drawing/2014/main" xmlns="" id="{D92E1A7B-D2C3-45B8-BC41-B6C578F86BD5}"/>
              </a:ext>
            </a:extLst>
          </p:cNvPr>
          <p:cNvSpPr txBox="1"/>
          <p:nvPr/>
        </p:nvSpPr>
        <p:spPr>
          <a:xfrm>
            <a:off x="632178" y="620888"/>
            <a:ext cx="5712177" cy="923330"/>
          </a:xfrm>
          <a:prstGeom prst="rect">
            <a:avLst/>
          </a:prstGeom>
          <a:noFill/>
        </p:spPr>
        <p:txBody>
          <a:bodyPr wrap="square" rtlCol="0">
            <a:spAutoFit/>
          </a:bodyPr>
          <a:lstStyle/>
          <a:p>
            <a:r>
              <a:rPr lang="en-US" dirty="0"/>
              <a:t>Form 312 questions 20-24</a:t>
            </a:r>
          </a:p>
          <a:p>
            <a:endParaRPr lang="en-US" dirty="0"/>
          </a:p>
          <a:p>
            <a:r>
              <a:rPr lang="en-US" dirty="0"/>
              <a:t>Fill out the “type of service” questions this way.</a:t>
            </a:r>
          </a:p>
        </p:txBody>
      </p:sp>
      <p:sp>
        <p:nvSpPr>
          <p:cNvPr id="4" name="TextBox 3">
            <a:extLst>
              <a:ext uri="{FF2B5EF4-FFF2-40B4-BE49-F238E27FC236}">
                <a16:creationId xmlns:a16="http://schemas.microsoft.com/office/drawing/2014/main" xmlns="" id="{8D41DC51-91D7-411A-8D85-94555F9CD779}"/>
              </a:ext>
            </a:extLst>
          </p:cNvPr>
          <p:cNvSpPr txBox="1"/>
          <p:nvPr/>
        </p:nvSpPr>
        <p:spPr>
          <a:xfrm>
            <a:off x="609601" y="2481942"/>
            <a:ext cx="3585028" cy="1754326"/>
          </a:xfrm>
          <a:prstGeom prst="rect">
            <a:avLst/>
          </a:prstGeom>
          <a:noFill/>
        </p:spPr>
        <p:txBody>
          <a:bodyPr wrap="square" rtlCol="0">
            <a:spAutoFit/>
          </a:bodyPr>
          <a:lstStyle/>
          <a:p>
            <a:r>
              <a:rPr lang="en-US" dirty="0"/>
              <a:t>Note:  See question 24.  24a is the appropriate answer.  That is how most people answer it and that is what comes in on many of the previously filed Form 312  applications.  24c also works.</a:t>
            </a:r>
          </a:p>
        </p:txBody>
      </p:sp>
      <p:sp>
        <p:nvSpPr>
          <p:cNvPr id="5" name="Date Placeholder 4">
            <a:extLst>
              <a:ext uri="{FF2B5EF4-FFF2-40B4-BE49-F238E27FC236}">
                <a16:creationId xmlns:a16="http://schemas.microsoft.com/office/drawing/2014/main" xmlns="" id="{2C5E0EA6-54D4-450A-96D6-29F0A0F81B13}"/>
              </a:ext>
            </a:extLst>
          </p:cNvPr>
          <p:cNvSpPr>
            <a:spLocks noGrp="1"/>
          </p:cNvSpPr>
          <p:nvPr>
            <p:ph type="dt" sz="half" idx="10"/>
          </p:nvPr>
        </p:nvSpPr>
        <p:spPr/>
        <p:txBody>
          <a:bodyPr/>
          <a:lstStyle/>
          <a:p>
            <a:fld id="{3399C452-06A2-4B58-8093-3E6C1C9C760C}" type="datetime1">
              <a:rPr lang="en-US" smtClean="0"/>
              <a:t>6/12/2018</a:t>
            </a:fld>
            <a:endParaRPr lang="en-US"/>
          </a:p>
        </p:txBody>
      </p:sp>
      <p:sp>
        <p:nvSpPr>
          <p:cNvPr id="6" name="Slide Number Placeholder 5">
            <a:extLst>
              <a:ext uri="{FF2B5EF4-FFF2-40B4-BE49-F238E27FC236}">
                <a16:creationId xmlns:a16="http://schemas.microsoft.com/office/drawing/2014/main" xmlns="" id="{A1CC1DBC-B99A-42E7-87D5-FFD0CAFC26B3}"/>
              </a:ext>
            </a:extLst>
          </p:cNvPr>
          <p:cNvSpPr>
            <a:spLocks noGrp="1"/>
          </p:cNvSpPr>
          <p:nvPr>
            <p:ph type="sldNum" sz="quarter" idx="12"/>
          </p:nvPr>
        </p:nvSpPr>
        <p:spPr/>
        <p:txBody>
          <a:bodyPr/>
          <a:lstStyle/>
          <a:p>
            <a:fld id="{5CF95705-0412-4E44-AD95-57CC91DC2172}" type="slidenum">
              <a:rPr lang="en-US" smtClean="0"/>
              <a:t>12</a:t>
            </a:fld>
            <a:endParaRPr lang="en-US"/>
          </a:p>
        </p:txBody>
      </p:sp>
    </p:spTree>
    <p:extLst>
      <p:ext uri="{BB962C8B-B14F-4D97-AF65-F5344CB8AC3E}">
        <p14:creationId xmlns:p14="http://schemas.microsoft.com/office/powerpoint/2010/main" val="2954807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714" y="1875708"/>
            <a:ext cx="11869461" cy="4825835"/>
          </a:xfrm>
          <a:prstGeom prst="rect">
            <a:avLst/>
          </a:prstGeom>
        </p:spPr>
      </p:pic>
      <p:sp>
        <p:nvSpPr>
          <p:cNvPr id="3" name="TextBox 2">
            <a:extLst>
              <a:ext uri="{FF2B5EF4-FFF2-40B4-BE49-F238E27FC236}">
                <a16:creationId xmlns:a16="http://schemas.microsoft.com/office/drawing/2014/main" xmlns="" id="{1230FF12-34F3-4B01-9391-8D591E7EE0D4}"/>
              </a:ext>
            </a:extLst>
          </p:cNvPr>
          <p:cNvSpPr txBox="1"/>
          <p:nvPr/>
        </p:nvSpPr>
        <p:spPr>
          <a:xfrm>
            <a:off x="209500" y="747066"/>
            <a:ext cx="11313231" cy="646331"/>
          </a:xfrm>
          <a:prstGeom prst="rect">
            <a:avLst/>
          </a:prstGeom>
          <a:noFill/>
        </p:spPr>
        <p:txBody>
          <a:bodyPr wrap="square" rtlCol="0">
            <a:spAutoFit/>
          </a:bodyPr>
          <a:lstStyle/>
          <a:p>
            <a:r>
              <a:rPr lang="en-US" dirty="0"/>
              <a:t>Question 28 is actually two questions.   A.  Is this earth station on an environmentally sensitive site? B. If your station transmits, have you completed a radiation hazard study and attached it to this application? </a:t>
            </a:r>
          </a:p>
        </p:txBody>
      </p:sp>
      <p:sp>
        <p:nvSpPr>
          <p:cNvPr id="4" name="TextBox 3">
            <a:extLst>
              <a:ext uri="{FF2B5EF4-FFF2-40B4-BE49-F238E27FC236}">
                <a16:creationId xmlns:a16="http://schemas.microsoft.com/office/drawing/2014/main" xmlns="" id="{8799A3F0-C2C3-4290-B69C-D25123123975}"/>
              </a:ext>
            </a:extLst>
          </p:cNvPr>
          <p:cNvSpPr txBox="1"/>
          <p:nvPr/>
        </p:nvSpPr>
        <p:spPr>
          <a:xfrm>
            <a:off x="209500" y="266590"/>
            <a:ext cx="5712177" cy="369332"/>
          </a:xfrm>
          <a:prstGeom prst="rect">
            <a:avLst/>
          </a:prstGeom>
          <a:noFill/>
        </p:spPr>
        <p:txBody>
          <a:bodyPr wrap="square" rtlCol="0">
            <a:spAutoFit/>
          </a:bodyPr>
          <a:lstStyle/>
          <a:p>
            <a:r>
              <a:rPr lang="en-US" dirty="0"/>
              <a:t>Form 312 questions 27-34</a:t>
            </a:r>
          </a:p>
        </p:txBody>
      </p:sp>
      <p:sp>
        <p:nvSpPr>
          <p:cNvPr id="5" name="TextBox 4">
            <a:extLst>
              <a:ext uri="{FF2B5EF4-FFF2-40B4-BE49-F238E27FC236}">
                <a16:creationId xmlns:a16="http://schemas.microsoft.com/office/drawing/2014/main" xmlns="" id="{7260BEC6-CDD0-4404-A3F1-3D11BC3D5E21}"/>
              </a:ext>
            </a:extLst>
          </p:cNvPr>
          <p:cNvSpPr txBox="1"/>
          <p:nvPr/>
        </p:nvSpPr>
        <p:spPr>
          <a:xfrm>
            <a:off x="333829" y="1611086"/>
            <a:ext cx="5959708" cy="369332"/>
          </a:xfrm>
          <a:prstGeom prst="rect">
            <a:avLst/>
          </a:prstGeom>
          <a:noFill/>
        </p:spPr>
        <p:txBody>
          <a:bodyPr wrap="none" rtlCol="0">
            <a:spAutoFit/>
          </a:bodyPr>
          <a:lstStyle/>
          <a:p>
            <a:r>
              <a:rPr lang="en-US" dirty="0"/>
              <a:t>For questions 30-34, answer could also be N/A, but No works.</a:t>
            </a:r>
          </a:p>
        </p:txBody>
      </p:sp>
      <p:sp>
        <p:nvSpPr>
          <p:cNvPr id="6" name="Date Placeholder 5">
            <a:extLst>
              <a:ext uri="{FF2B5EF4-FFF2-40B4-BE49-F238E27FC236}">
                <a16:creationId xmlns:a16="http://schemas.microsoft.com/office/drawing/2014/main" xmlns="" id="{5D7864CF-66E3-4382-9674-EA6C609DDB56}"/>
              </a:ext>
            </a:extLst>
          </p:cNvPr>
          <p:cNvSpPr>
            <a:spLocks noGrp="1"/>
          </p:cNvSpPr>
          <p:nvPr>
            <p:ph type="dt" sz="half" idx="10"/>
          </p:nvPr>
        </p:nvSpPr>
        <p:spPr/>
        <p:txBody>
          <a:bodyPr/>
          <a:lstStyle/>
          <a:p>
            <a:fld id="{870BF468-F8A3-48A1-A119-04EF8C269D3F}" type="datetime1">
              <a:rPr lang="en-US" smtClean="0"/>
              <a:t>6/12/2018</a:t>
            </a:fld>
            <a:endParaRPr lang="en-US"/>
          </a:p>
        </p:txBody>
      </p:sp>
      <p:sp>
        <p:nvSpPr>
          <p:cNvPr id="7" name="Slide Number Placeholder 6">
            <a:extLst>
              <a:ext uri="{FF2B5EF4-FFF2-40B4-BE49-F238E27FC236}">
                <a16:creationId xmlns:a16="http://schemas.microsoft.com/office/drawing/2014/main" xmlns="" id="{843C8609-3A8B-4112-A409-60CB36C3A175}"/>
              </a:ext>
            </a:extLst>
          </p:cNvPr>
          <p:cNvSpPr>
            <a:spLocks noGrp="1"/>
          </p:cNvSpPr>
          <p:nvPr>
            <p:ph type="sldNum" sz="quarter" idx="12"/>
          </p:nvPr>
        </p:nvSpPr>
        <p:spPr/>
        <p:txBody>
          <a:bodyPr/>
          <a:lstStyle/>
          <a:p>
            <a:fld id="{5CF95705-0412-4E44-AD95-57CC91DC2172}" type="slidenum">
              <a:rPr lang="en-US" smtClean="0"/>
              <a:t>13</a:t>
            </a:fld>
            <a:endParaRPr lang="en-US"/>
          </a:p>
        </p:txBody>
      </p:sp>
    </p:spTree>
    <p:extLst>
      <p:ext uri="{BB962C8B-B14F-4D97-AF65-F5344CB8AC3E}">
        <p14:creationId xmlns:p14="http://schemas.microsoft.com/office/powerpoint/2010/main" val="1396448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CFBA47D-BCFE-49C1-8202-39C22EFD2C91}"/>
              </a:ext>
            </a:extLst>
          </p:cNvPr>
          <p:cNvSpPr txBox="1"/>
          <p:nvPr/>
        </p:nvSpPr>
        <p:spPr>
          <a:xfrm>
            <a:off x="209500" y="280740"/>
            <a:ext cx="5712177" cy="369332"/>
          </a:xfrm>
          <a:prstGeom prst="rect">
            <a:avLst/>
          </a:prstGeom>
          <a:noFill/>
        </p:spPr>
        <p:txBody>
          <a:bodyPr wrap="square" rtlCol="0">
            <a:spAutoFit/>
          </a:bodyPr>
          <a:lstStyle/>
          <a:p>
            <a:r>
              <a:rPr lang="en-US" dirty="0"/>
              <a:t>Form 312 questions 35-43</a:t>
            </a:r>
          </a:p>
        </p:txBody>
      </p:sp>
      <p:sp>
        <p:nvSpPr>
          <p:cNvPr id="5" name="Date Placeholder 4">
            <a:extLst>
              <a:ext uri="{FF2B5EF4-FFF2-40B4-BE49-F238E27FC236}">
                <a16:creationId xmlns:a16="http://schemas.microsoft.com/office/drawing/2014/main" xmlns="" id="{38B13F49-7423-4798-8902-835046853ADB}"/>
              </a:ext>
            </a:extLst>
          </p:cNvPr>
          <p:cNvSpPr>
            <a:spLocks noGrp="1"/>
          </p:cNvSpPr>
          <p:nvPr>
            <p:ph type="dt" sz="half" idx="10"/>
          </p:nvPr>
        </p:nvSpPr>
        <p:spPr/>
        <p:txBody>
          <a:bodyPr/>
          <a:lstStyle/>
          <a:p>
            <a:fld id="{9C8BECE2-CE70-455E-83F3-A1B882275D59}" type="datetime1">
              <a:rPr lang="en-US" smtClean="0"/>
              <a:t>6/12/2018</a:t>
            </a:fld>
            <a:endParaRPr lang="en-US"/>
          </a:p>
        </p:txBody>
      </p:sp>
      <p:sp>
        <p:nvSpPr>
          <p:cNvPr id="6" name="Slide Number Placeholder 5">
            <a:extLst>
              <a:ext uri="{FF2B5EF4-FFF2-40B4-BE49-F238E27FC236}">
                <a16:creationId xmlns:a16="http://schemas.microsoft.com/office/drawing/2014/main" xmlns="" id="{51E18AAD-C089-4713-B5B8-693BEDCDF59B}"/>
              </a:ext>
            </a:extLst>
          </p:cNvPr>
          <p:cNvSpPr>
            <a:spLocks noGrp="1"/>
          </p:cNvSpPr>
          <p:nvPr>
            <p:ph type="sldNum" sz="quarter" idx="12"/>
          </p:nvPr>
        </p:nvSpPr>
        <p:spPr/>
        <p:txBody>
          <a:bodyPr/>
          <a:lstStyle/>
          <a:p>
            <a:fld id="{5CF95705-0412-4E44-AD95-57CC91DC2172}" type="slidenum">
              <a:rPr lang="en-US" smtClean="0"/>
              <a:t>14</a:t>
            </a:fld>
            <a:endParaRPr lang="en-US"/>
          </a:p>
        </p:txBody>
      </p:sp>
      <p:pic>
        <p:nvPicPr>
          <p:cNvPr id="7" name="Picture 6"/>
          <p:cNvPicPr>
            <a:picLocks noChangeAspect="1"/>
          </p:cNvPicPr>
          <p:nvPr/>
        </p:nvPicPr>
        <p:blipFill>
          <a:blip r:embed="rId2"/>
          <a:stretch>
            <a:fillRect/>
          </a:stretch>
        </p:blipFill>
        <p:spPr>
          <a:xfrm>
            <a:off x="3065236" y="565900"/>
            <a:ext cx="8401050" cy="5114925"/>
          </a:xfrm>
          <a:prstGeom prst="rect">
            <a:avLst/>
          </a:prstGeom>
        </p:spPr>
      </p:pic>
      <p:pic>
        <p:nvPicPr>
          <p:cNvPr id="8" name="Picture 7"/>
          <p:cNvPicPr>
            <a:picLocks noChangeAspect="1"/>
          </p:cNvPicPr>
          <p:nvPr/>
        </p:nvPicPr>
        <p:blipFill>
          <a:blip r:embed="rId3"/>
          <a:stretch>
            <a:fillRect/>
          </a:stretch>
        </p:blipFill>
        <p:spPr>
          <a:xfrm>
            <a:off x="701551" y="1056792"/>
            <a:ext cx="1871634" cy="4334632"/>
          </a:xfrm>
          <a:prstGeom prst="rect">
            <a:avLst/>
          </a:prstGeom>
        </p:spPr>
      </p:pic>
    </p:spTree>
    <p:extLst>
      <p:ext uri="{BB962C8B-B14F-4D97-AF65-F5344CB8AC3E}">
        <p14:creationId xmlns:p14="http://schemas.microsoft.com/office/powerpoint/2010/main" val="28548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57829" y="753855"/>
            <a:ext cx="8914848" cy="5313115"/>
          </a:xfrm>
          <a:prstGeom prst="rect">
            <a:avLst/>
          </a:prstGeom>
        </p:spPr>
      </p:pic>
      <p:sp>
        <p:nvSpPr>
          <p:cNvPr id="4" name="TextBox 3">
            <a:extLst>
              <a:ext uri="{FF2B5EF4-FFF2-40B4-BE49-F238E27FC236}">
                <a16:creationId xmlns:a16="http://schemas.microsoft.com/office/drawing/2014/main" xmlns="" id="{7DE8B1CD-624E-4E6A-98CE-68A0F0E18670}"/>
              </a:ext>
            </a:extLst>
          </p:cNvPr>
          <p:cNvSpPr txBox="1"/>
          <p:nvPr/>
        </p:nvSpPr>
        <p:spPr>
          <a:xfrm>
            <a:off x="209500" y="266590"/>
            <a:ext cx="5712177" cy="369332"/>
          </a:xfrm>
          <a:prstGeom prst="rect">
            <a:avLst/>
          </a:prstGeom>
          <a:noFill/>
        </p:spPr>
        <p:txBody>
          <a:bodyPr wrap="square" rtlCol="0">
            <a:spAutoFit/>
          </a:bodyPr>
          <a:lstStyle/>
          <a:p>
            <a:r>
              <a:rPr lang="en-US" dirty="0"/>
              <a:t>Form 312 questions 43 a - 46</a:t>
            </a:r>
          </a:p>
        </p:txBody>
      </p:sp>
      <p:sp>
        <p:nvSpPr>
          <p:cNvPr id="2" name="Date Placeholder 1">
            <a:extLst>
              <a:ext uri="{FF2B5EF4-FFF2-40B4-BE49-F238E27FC236}">
                <a16:creationId xmlns:a16="http://schemas.microsoft.com/office/drawing/2014/main" xmlns="" id="{9B04D677-1543-48F8-858A-7AB41068F75C}"/>
              </a:ext>
            </a:extLst>
          </p:cNvPr>
          <p:cNvSpPr>
            <a:spLocks noGrp="1"/>
          </p:cNvSpPr>
          <p:nvPr>
            <p:ph type="dt" sz="half" idx="10"/>
          </p:nvPr>
        </p:nvSpPr>
        <p:spPr/>
        <p:txBody>
          <a:bodyPr/>
          <a:lstStyle/>
          <a:p>
            <a:fld id="{B34F6158-D406-40F3-9366-82B3A5FA80F7}" type="datetime1">
              <a:rPr lang="en-US" smtClean="0"/>
              <a:t>6/12/2018</a:t>
            </a:fld>
            <a:endParaRPr lang="en-US"/>
          </a:p>
        </p:txBody>
      </p:sp>
      <p:sp>
        <p:nvSpPr>
          <p:cNvPr id="5" name="Slide Number Placeholder 4">
            <a:extLst>
              <a:ext uri="{FF2B5EF4-FFF2-40B4-BE49-F238E27FC236}">
                <a16:creationId xmlns:a16="http://schemas.microsoft.com/office/drawing/2014/main" xmlns="" id="{9156741C-9DC4-4328-87E8-12EF890E70D1}"/>
              </a:ext>
            </a:extLst>
          </p:cNvPr>
          <p:cNvSpPr>
            <a:spLocks noGrp="1"/>
          </p:cNvSpPr>
          <p:nvPr>
            <p:ph type="sldNum" sz="quarter" idx="12"/>
          </p:nvPr>
        </p:nvSpPr>
        <p:spPr/>
        <p:txBody>
          <a:bodyPr/>
          <a:lstStyle/>
          <a:p>
            <a:fld id="{5CF95705-0412-4E44-AD95-57CC91DC2172}" type="slidenum">
              <a:rPr lang="en-US" smtClean="0"/>
              <a:t>15</a:t>
            </a:fld>
            <a:endParaRPr lang="en-US"/>
          </a:p>
        </p:txBody>
      </p:sp>
    </p:spTree>
    <p:extLst>
      <p:ext uri="{BB962C8B-B14F-4D97-AF65-F5344CB8AC3E}">
        <p14:creationId xmlns:p14="http://schemas.microsoft.com/office/powerpoint/2010/main" val="2111792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4056" y="2293258"/>
            <a:ext cx="11354287" cy="3656240"/>
          </a:xfrm>
          <a:prstGeom prst="rect">
            <a:avLst/>
          </a:prstGeom>
        </p:spPr>
      </p:pic>
      <p:sp>
        <p:nvSpPr>
          <p:cNvPr id="2" name="TextBox 1">
            <a:extLst>
              <a:ext uri="{FF2B5EF4-FFF2-40B4-BE49-F238E27FC236}">
                <a16:creationId xmlns:a16="http://schemas.microsoft.com/office/drawing/2014/main" xmlns="" id="{491D921C-9A1C-45E3-AED1-C16B39FE6D9D}"/>
              </a:ext>
            </a:extLst>
          </p:cNvPr>
          <p:cNvSpPr txBox="1"/>
          <p:nvPr/>
        </p:nvSpPr>
        <p:spPr>
          <a:xfrm>
            <a:off x="406037" y="840740"/>
            <a:ext cx="8770620" cy="923330"/>
          </a:xfrm>
          <a:prstGeom prst="rect">
            <a:avLst/>
          </a:prstGeom>
          <a:noFill/>
        </p:spPr>
        <p:txBody>
          <a:bodyPr wrap="square" rtlCol="0">
            <a:spAutoFit/>
          </a:bodyPr>
          <a:lstStyle/>
          <a:p>
            <a:r>
              <a:rPr lang="en-US" dirty="0"/>
              <a:t>Once you have completed the Form 312 above, and have passed validation, you must complete the Form 312 Schedule B to describe the particulars of your earth station and operations.     </a:t>
            </a:r>
          </a:p>
        </p:txBody>
      </p:sp>
      <p:sp>
        <p:nvSpPr>
          <p:cNvPr id="5" name="TextBox 4">
            <a:extLst>
              <a:ext uri="{FF2B5EF4-FFF2-40B4-BE49-F238E27FC236}">
                <a16:creationId xmlns:a16="http://schemas.microsoft.com/office/drawing/2014/main" xmlns="" id="{C5F0E67F-C548-418D-9BCA-99507CCB4D31}"/>
              </a:ext>
            </a:extLst>
          </p:cNvPr>
          <p:cNvSpPr txBox="1"/>
          <p:nvPr/>
        </p:nvSpPr>
        <p:spPr>
          <a:xfrm>
            <a:off x="209500" y="266590"/>
            <a:ext cx="5712177" cy="369332"/>
          </a:xfrm>
          <a:prstGeom prst="rect">
            <a:avLst/>
          </a:prstGeom>
          <a:noFill/>
        </p:spPr>
        <p:txBody>
          <a:bodyPr wrap="square" rtlCol="0">
            <a:spAutoFit/>
          </a:bodyPr>
          <a:lstStyle/>
          <a:p>
            <a:r>
              <a:rPr lang="en-US" dirty="0"/>
              <a:t>Form 312 Schedule B </a:t>
            </a:r>
          </a:p>
        </p:txBody>
      </p:sp>
      <p:sp>
        <p:nvSpPr>
          <p:cNvPr id="4" name="Date Placeholder 3">
            <a:extLst>
              <a:ext uri="{FF2B5EF4-FFF2-40B4-BE49-F238E27FC236}">
                <a16:creationId xmlns:a16="http://schemas.microsoft.com/office/drawing/2014/main" xmlns="" id="{D019462E-75F3-49A3-B9AC-A730A933DEF3}"/>
              </a:ext>
            </a:extLst>
          </p:cNvPr>
          <p:cNvSpPr>
            <a:spLocks noGrp="1"/>
          </p:cNvSpPr>
          <p:nvPr>
            <p:ph type="dt" sz="half" idx="10"/>
          </p:nvPr>
        </p:nvSpPr>
        <p:spPr/>
        <p:txBody>
          <a:bodyPr/>
          <a:lstStyle/>
          <a:p>
            <a:fld id="{BB0B7558-151F-45EE-BA42-772D0FC1DA4C}" type="datetime1">
              <a:rPr lang="en-US" smtClean="0"/>
              <a:t>6/12/2018</a:t>
            </a:fld>
            <a:endParaRPr lang="en-US"/>
          </a:p>
        </p:txBody>
      </p:sp>
      <p:sp>
        <p:nvSpPr>
          <p:cNvPr id="7" name="Slide Number Placeholder 6">
            <a:extLst>
              <a:ext uri="{FF2B5EF4-FFF2-40B4-BE49-F238E27FC236}">
                <a16:creationId xmlns:a16="http://schemas.microsoft.com/office/drawing/2014/main" xmlns="" id="{196BEB17-BF78-432F-897D-B925DF8C06EE}"/>
              </a:ext>
            </a:extLst>
          </p:cNvPr>
          <p:cNvSpPr>
            <a:spLocks noGrp="1"/>
          </p:cNvSpPr>
          <p:nvPr>
            <p:ph type="sldNum" sz="quarter" idx="12"/>
          </p:nvPr>
        </p:nvSpPr>
        <p:spPr/>
        <p:txBody>
          <a:bodyPr/>
          <a:lstStyle/>
          <a:p>
            <a:fld id="{5CF95705-0412-4E44-AD95-57CC91DC2172}" type="slidenum">
              <a:rPr lang="en-US" smtClean="0"/>
              <a:t>16</a:t>
            </a:fld>
            <a:endParaRPr lang="en-US"/>
          </a:p>
        </p:txBody>
      </p:sp>
    </p:spTree>
    <p:extLst>
      <p:ext uri="{BB962C8B-B14F-4D97-AF65-F5344CB8AC3E}">
        <p14:creationId xmlns:p14="http://schemas.microsoft.com/office/powerpoint/2010/main" val="3849521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76574" y="938471"/>
            <a:ext cx="7781613" cy="4878211"/>
          </a:xfrm>
          <a:prstGeom prst="rect">
            <a:avLst/>
          </a:prstGeom>
        </p:spPr>
      </p:pic>
      <p:sp>
        <p:nvSpPr>
          <p:cNvPr id="4" name="TextBox 3">
            <a:extLst>
              <a:ext uri="{FF2B5EF4-FFF2-40B4-BE49-F238E27FC236}">
                <a16:creationId xmlns:a16="http://schemas.microsoft.com/office/drawing/2014/main" xmlns="" id="{B1492D31-F9EA-4428-A111-BA4D27A281D8}"/>
              </a:ext>
            </a:extLst>
          </p:cNvPr>
          <p:cNvSpPr txBox="1"/>
          <p:nvPr/>
        </p:nvSpPr>
        <p:spPr>
          <a:xfrm>
            <a:off x="194986" y="1946415"/>
            <a:ext cx="3714750" cy="3416320"/>
          </a:xfrm>
          <a:prstGeom prst="rect">
            <a:avLst/>
          </a:prstGeom>
          <a:noFill/>
        </p:spPr>
        <p:txBody>
          <a:bodyPr wrap="square" rtlCol="0">
            <a:spAutoFit/>
          </a:bodyPr>
          <a:lstStyle/>
          <a:p>
            <a:r>
              <a:rPr lang="en-US" dirty="0"/>
              <a:t>Question E18: If you do not have a frequency coordination report to submit No.  If you do have one respond yes.</a:t>
            </a:r>
          </a:p>
          <a:p>
            <a:endParaRPr lang="en-US" dirty="0"/>
          </a:p>
          <a:p>
            <a:r>
              <a:rPr lang="en-US" dirty="0"/>
              <a:t>Validate the page.</a:t>
            </a:r>
          </a:p>
          <a:p>
            <a:endParaRPr lang="en-US" dirty="0"/>
          </a:p>
          <a:p>
            <a:r>
              <a:rPr lang="en-US" dirty="0"/>
              <a:t>Click on “Points of Communication” for this “Site Identifier” </a:t>
            </a:r>
          </a:p>
          <a:p>
            <a:endParaRPr lang="en-US" dirty="0"/>
          </a:p>
          <a:p>
            <a:r>
              <a:rPr lang="en-US" dirty="0"/>
              <a:t>Click on “Antenna” to describe the antennas at this site. </a:t>
            </a:r>
          </a:p>
        </p:txBody>
      </p:sp>
      <p:sp>
        <p:nvSpPr>
          <p:cNvPr id="5" name="TextBox 4">
            <a:extLst>
              <a:ext uri="{FF2B5EF4-FFF2-40B4-BE49-F238E27FC236}">
                <a16:creationId xmlns:a16="http://schemas.microsoft.com/office/drawing/2014/main" xmlns="" id="{D11B97EF-7441-4AA7-AD3F-CCBD46F8D5B4}"/>
              </a:ext>
            </a:extLst>
          </p:cNvPr>
          <p:cNvSpPr txBox="1"/>
          <p:nvPr/>
        </p:nvSpPr>
        <p:spPr>
          <a:xfrm>
            <a:off x="194986" y="266590"/>
            <a:ext cx="5712177" cy="369332"/>
          </a:xfrm>
          <a:prstGeom prst="rect">
            <a:avLst/>
          </a:prstGeom>
          <a:noFill/>
        </p:spPr>
        <p:txBody>
          <a:bodyPr wrap="square" rtlCol="0">
            <a:spAutoFit/>
          </a:bodyPr>
          <a:lstStyle/>
          <a:p>
            <a:r>
              <a:rPr lang="en-US" dirty="0"/>
              <a:t>Form 312 Schedule B  Questions E1- E20</a:t>
            </a:r>
          </a:p>
        </p:txBody>
      </p:sp>
      <p:sp>
        <p:nvSpPr>
          <p:cNvPr id="6" name="Date Placeholder 5">
            <a:extLst>
              <a:ext uri="{FF2B5EF4-FFF2-40B4-BE49-F238E27FC236}">
                <a16:creationId xmlns:a16="http://schemas.microsoft.com/office/drawing/2014/main" xmlns="" id="{9288832D-314C-4D8F-B896-71EC8F447942}"/>
              </a:ext>
            </a:extLst>
          </p:cNvPr>
          <p:cNvSpPr>
            <a:spLocks noGrp="1"/>
          </p:cNvSpPr>
          <p:nvPr>
            <p:ph type="dt" sz="half" idx="10"/>
          </p:nvPr>
        </p:nvSpPr>
        <p:spPr/>
        <p:txBody>
          <a:bodyPr/>
          <a:lstStyle/>
          <a:p>
            <a:fld id="{7C630238-878C-4B9E-B13C-D4D2A4B78776}" type="datetime1">
              <a:rPr lang="en-US" smtClean="0"/>
              <a:t>6/12/2018</a:t>
            </a:fld>
            <a:endParaRPr lang="en-US"/>
          </a:p>
        </p:txBody>
      </p:sp>
      <p:sp>
        <p:nvSpPr>
          <p:cNvPr id="7" name="Slide Number Placeholder 6">
            <a:extLst>
              <a:ext uri="{FF2B5EF4-FFF2-40B4-BE49-F238E27FC236}">
                <a16:creationId xmlns:a16="http://schemas.microsoft.com/office/drawing/2014/main" xmlns="" id="{EF12DD91-80DA-41C8-9434-BE81F76EDC9E}"/>
              </a:ext>
            </a:extLst>
          </p:cNvPr>
          <p:cNvSpPr>
            <a:spLocks noGrp="1"/>
          </p:cNvSpPr>
          <p:nvPr>
            <p:ph type="sldNum" sz="quarter" idx="12"/>
          </p:nvPr>
        </p:nvSpPr>
        <p:spPr/>
        <p:txBody>
          <a:bodyPr/>
          <a:lstStyle/>
          <a:p>
            <a:fld id="{5CF95705-0412-4E44-AD95-57CC91DC2172}" type="slidenum">
              <a:rPr lang="en-US" smtClean="0"/>
              <a:t>17</a:t>
            </a:fld>
            <a:endParaRPr lang="en-US"/>
          </a:p>
        </p:txBody>
      </p:sp>
    </p:spTree>
    <p:extLst>
      <p:ext uri="{BB962C8B-B14F-4D97-AF65-F5344CB8AC3E}">
        <p14:creationId xmlns:p14="http://schemas.microsoft.com/office/powerpoint/2010/main" val="2366559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A114FAA-CA0D-44E6-BF6B-CA3EF0972D09}"/>
              </a:ext>
            </a:extLst>
          </p:cNvPr>
          <p:cNvSpPr txBox="1"/>
          <p:nvPr/>
        </p:nvSpPr>
        <p:spPr>
          <a:xfrm>
            <a:off x="194986" y="2277759"/>
            <a:ext cx="4577604" cy="2631732"/>
          </a:xfrm>
          <a:prstGeom prst="rect">
            <a:avLst/>
          </a:prstGeom>
          <a:noFill/>
        </p:spPr>
        <p:txBody>
          <a:bodyPr wrap="square" rtlCol="0">
            <a:spAutoFit/>
          </a:bodyPr>
          <a:lstStyle/>
          <a:p>
            <a:r>
              <a:rPr lang="en-US" dirty="0"/>
              <a:t>On the SITE information you will see </a:t>
            </a:r>
          </a:p>
          <a:p>
            <a:endParaRPr lang="en-US" dirty="0"/>
          </a:p>
          <a:p>
            <a:r>
              <a:rPr lang="en-US" dirty="0"/>
              <a:t>Click “Points of  Communication” to define/add satellite(s)</a:t>
            </a:r>
          </a:p>
          <a:p>
            <a:endParaRPr lang="en-US" dirty="0"/>
          </a:p>
          <a:p>
            <a:r>
              <a:rPr lang="en-US" dirty="0"/>
              <a:t>Click “Antenna”  to define/add Antenna(s) </a:t>
            </a:r>
          </a:p>
          <a:p>
            <a:endParaRPr lang="en-US" dirty="0"/>
          </a:p>
          <a:p>
            <a:r>
              <a:rPr lang="en-US" dirty="0"/>
              <a:t>Click “Add” on the SITE Information screen to add a SITE.</a:t>
            </a:r>
          </a:p>
        </p:txBody>
      </p:sp>
      <p:pic>
        <p:nvPicPr>
          <p:cNvPr id="5" name="Picture 4">
            <a:extLst>
              <a:ext uri="{FF2B5EF4-FFF2-40B4-BE49-F238E27FC236}">
                <a16:creationId xmlns:a16="http://schemas.microsoft.com/office/drawing/2014/main" xmlns="" id="{62008D81-15F3-4EDC-9A40-383CDA5BF15A}"/>
              </a:ext>
            </a:extLst>
          </p:cNvPr>
          <p:cNvPicPr>
            <a:picLocks noChangeAspect="1"/>
          </p:cNvPicPr>
          <p:nvPr/>
        </p:nvPicPr>
        <p:blipFill>
          <a:blip r:embed="rId2"/>
          <a:stretch>
            <a:fillRect/>
          </a:stretch>
        </p:blipFill>
        <p:spPr>
          <a:xfrm>
            <a:off x="4824643" y="0"/>
            <a:ext cx="8880444"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xmlns="" id="{1E24EC1D-1F4F-4EC8-90D1-5CC1A703E83D}"/>
                  </a:ext>
                </a:extLst>
              </p14:cNvPr>
              <p14:cNvContentPartPr/>
              <p14:nvPr/>
            </p14:nvContentPartPr>
            <p14:xfrm>
              <a:off x="9724423" y="4412337"/>
              <a:ext cx="360" cy="360"/>
            </p14:xfrm>
          </p:contentPart>
        </mc:Choice>
        <mc:Fallback xmlns="">
          <p:pic>
            <p:nvPicPr>
              <p:cNvPr id="15" name="Ink 14">
                <a:extLst>
                  <a:ext uri="{FF2B5EF4-FFF2-40B4-BE49-F238E27FC236}">
                    <a16:creationId xmlns:a16="http://schemas.microsoft.com/office/drawing/2014/main" id="{1E24EC1D-1F4F-4EC8-90D1-5CC1A703E83D}"/>
                  </a:ext>
                </a:extLst>
              </p:cNvPr>
              <p:cNvPicPr/>
              <p:nvPr/>
            </p:nvPicPr>
            <p:blipFill>
              <a:blip r:embed="rId4"/>
              <a:stretch>
                <a:fillRect/>
              </a:stretch>
            </p:blipFill>
            <p:spPr>
              <a:xfrm>
                <a:off x="9718303" y="4406217"/>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 name="Ink 20">
                <a:extLst>
                  <a:ext uri="{FF2B5EF4-FFF2-40B4-BE49-F238E27FC236}">
                    <a16:creationId xmlns:a16="http://schemas.microsoft.com/office/drawing/2014/main" xmlns="" id="{5550C280-ECE1-4574-ACFA-6224DAD00866}"/>
                  </a:ext>
                </a:extLst>
              </p14:cNvPr>
              <p14:cNvContentPartPr/>
              <p14:nvPr/>
            </p14:nvContentPartPr>
            <p14:xfrm>
              <a:off x="851953" y="2960080"/>
              <a:ext cx="2307960" cy="111600"/>
            </p14:xfrm>
          </p:contentPart>
        </mc:Choice>
        <mc:Fallback xmlns="">
          <p:pic>
            <p:nvPicPr>
              <p:cNvPr id="21" name="Ink 20">
                <a:extLst>
                  <a:ext uri="{FF2B5EF4-FFF2-40B4-BE49-F238E27FC236}">
                    <a16:creationId xmlns:a16="http://schemas.microsoft.com/office/drawing/2014/main" id="{5550C280-ECE1-4574-ACFA-6224DAD00866}"/>
                  </a:ext>
                </a:extLst>
              </p:cNvPr>
              <p:cNvPicPr/>
              <p:nvPr/>
            </p:nvPicPr>
            <p:blipFill>
              <a:blip r:embed="rId6"/>
              <a:stretch>
                <a:fillRect/>
              </a:stretch>
            </p:blipFill>
            <p:spPr>
              <a:xfrm>
                <a:off x="815953" y="2888080"/>
                <a:ext cx="23796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Ink 26">
                <a:extLst>
                  <a:ext uri="{FF2B5EF4-FFF2-40B4-BE49-F238E27FC236}">
                    <a16:creationId xmlns:a16="http://schemas.microsoft.com/office/drawing/2014/main" xmlns="" id="{E42DA04B-1CD0-4CC2-ADDA-B4B83965A430}"/>
                  </a:ext>
                </a:extLst>
              </p14:cNvPr>
              <p14:cNvContentPartPr/>
              <p14:nvPr/>
            </p14:nvContentPartPr>
            <p14:xfrm>
              <a:off x="812655" y="3810156"/>
              <a:ext cx="929520" cy="71640"/>
            </p14:xfrm>
          </p:contentPart>
        </mc:Choice>
        <mc:Fallback xmlns="">
          <p:pic>
            <p:nvPicPr>
              <p:cNvPr id="27" name="Ink 26">
                <a:extLst>
                  <a:ext uri="{FF2B5EF4-FFF2-40B4-BE49-F238E27FC236}">
                    <a16:creationId xmlns:a16="http://schemas.microsoft.com/office/drawing/2014/main" id="{E42DA04B-1CD0-4CC2-ADDA-B4B83965A430}"/>
                  </a:ext>
                </a:extLst>
              </p:cNvPr>
              <p:cNvPicPr/>
              <p:nvPr/>
            </p:nvPicPr>
            <p:blipFill>
              <a:blip r:embed="rId8"/>
              <a:stretch>
                <a:fillRect/>
              </a:stretch>
            </p:blipFill>
            <p:spPr>
              <a:xfrm>
                <a:off x="776655" y="3738156"/>
                <a:ext cx="10011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Ink 28">
                <a:extLst>
                  <a:ext uri="{FF2B5EF4-FFF2-40B4-BE49-F238E27FC236}">
                    <a16:creationId xmlns:a16="http://schemas.microsoft.com/office/drawing/2014/main" xmlns="" id="{465F571F-4604-4950-B76F-8C75BA2EBA7C}"/>
                  </a:ext>
                </a:extLst>
              </p14:cNvPr>
              <p14:cNvContentPartPr/>
              <p14:nvPr/>
            </p14:nvContentPartPr>
            <p14:xfrm>
              <a:off x="1742175" y="4342497"/>
              <a:ext cx="2133720" cy="139680"/>
            </p14:xfrm>
          </p:contentPart>
        </mc:Choice>
        <mc:Fallback xmlns="">
          <p:pic>
            <p:nvPicPr>
              <p:cNvPr id="29" name="Ink 28">
                <a:extLst>
                  <a:ext uri="{FF2B5EF4-FFF2-40B4-BE49-F238E27FC236}">
                    <a16:creationId xmlns:a16="http://schemas.microsoft.com/office/drawing/2014/main" id="{465F571F-4604-4950-B76F-8C75BA2EBA7C}"/>
                  </a:ext>
                </a:extLst>
              </p:cNvPr>
              <p:cNvPicPr/>
              <p:nvPr/>
            </p:nvPicPr>
            <p:blipFill>
              <a:blip r:embed="rId10"/>
              <a:stretch>
                <a:fillRect/>
              </a:stretch>
            </p:blipFill>
            <p:spPr>
              <a:xfrm>
                <a:off x="1706175" y="4270497"/>
                <a:ext cx="22053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1" name="Ink 30">
                <a:extLst>
                  <a:ext uri="{FF2B5EF4-FFF2-40B4-BE49-F238E27FC236}">
                    <a16:creationId xmlns:a16="http://schemas.microsoft.com/office/drawing/2014/main" xmlns="" id="{6745FA24-ABAE-4DB7-8ED4-8ADE200D47FD}"/>
                  </a:ext>
                </a:extLst>
              </p14:cNvPr>
              <p14:cNvContentPartPr/>
              <p14:nvPr/>
            </p14:nvContentPartPr>
            <p14:xfrm>
              <a:off x="8592434" y="6560457"/>
              <a:ext cx="276120" cy="23760"/>
            </p14:xfrm>
          </p:contentPart>
        </mc:Choice>
        <mc:Fallback xmlns="">
          <p:pic>
            <p:nvPicPr>
              <p:cNvPr id="31" name="Ink 30">
                <a:extLst>
                  <a:ext uri="{FF2B5EF4-FFF2-40B4-BE49-F238E27FC236}">
                    <a16:creationId xmlns:a16="http://schemas.microsoft.com/office/drawing/2014/main" id="{6745FA24-ABAE-4DB7-8ED4-8ADE200D47FD}"/>
                  </a:ext>
                </a:extLst>
              </p:cNvPr>
              <p:cNvPicPr/>
              <p:nvPr/>
            </p:nvPicPr>
            <p:blipFill>
              <a:blip r:embed="rId12"/>
              <a:stretch>
                <a:fillRect/>
              </a:stretch>
            </p:blipFill>
            <p:spPr>
              <a:xfrm>
                <a:off x="8556434" y="6488457"/>
                <a:ext cx="347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k 31">
                <a:extLst>
                  <a:ext uri="{FF2B5EF4-FFF2-40B4-BE49-F238E27FC236}">
                    <a16:creationId xmlns:a16="http://schemas.microsoft.com/office/drawing/2014/main" xmlns="" id="{1579CCFE-182F-4647-B858-50FD92D67A32}"/>
                  </a:ext>
                </a:extLst>
              </p14:cNvPr>
              <p14:cNvContentPartPr/>
              <p14:nvPr/>
            </p14:nvContentPartPr>
            <p14:xfrm>
              <a:off x="8432954" y="710097"/>
              <a:ext cx="1364400" cy="76320"/>
            </p14:xfrm>
          </p:contentPart>
        </mc:Choice>
        <mc:Fallback xmlns="">
          <p:pic>
            <p:nvPicPr>
              <p:cNvPr id="32" name="Ink 31">
                <a:extLst>
                  <a:ext uri="{FF2B5EF4-FFF2-40B4-BE49-F238E27FC236}">
                    <a16:creationId xmlns:a16="http://schemas.microsoft.com/office/drawing/2014/main" id="{1579CCFE-182F-4647-B858-50FD92D67A32}"/>
                  </a:ext>
                </a:extLst>
              </p:cNvPr>
              <p:cNvPicPr/>
              <p:nvPr/>
            </p:nvPicPr>
            <p:blipFill>
              <a:blip r:embed="rId14"/>
              <a:stretch>
                <a:fillRect/>
              </a:stretch>
            </p:blipFill>
            <p:spPr>
              <a:xfrm>
                <a:off x="8396954" y="638097"/>
                <a:ext cx="14360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3" name="Ink 32">
                <a:extLst>
                  <a:ext uri="{FF2B5EF4-FFF2-40B4-BE49-F238E27FC236}">
                    <a16:creationId xmlns:a16="http://schemas.microsoft.com/office/drawing/2014/main" xmlns="" id="{824089EB-DDA2-4CFB-B447-3E2B46C22AF9}"/>
                  </a:ext>
                </a:extLst>
              </p14:cNvPr>
              <p14:cNvContentPartPr/>
              <p14:nvPr/>
            </p14:nvContentPartPr>
            <p14:xfrm>
              <a:off x="9579554" y="5065377"/>
              <a:ext cx="566280" cy="360"/>
            </p14:xfrm>
          </p:contentPart>
        </mc:Choice>
        <mc:Fallback xmlns="">
          <p:pic>
            <p:nvPicPr>
              <p:cNvPr id="33" name="Ink 32">
                <a:extLst>
                  <a:ext uri="{FF2B5EF4-FFF2-40B4-BE49-F238E27FC236}">
                    <a16:creationId xmlns:a16="http://schemas.microsoft.com/office/drawing/2014/main" id="{824089EB-DDA2-4CFB-B447-3E2B46C22AF9}"/>
                  </a:ext>
                </a:extLst>
              </p:cNvPr>
              <p:cNvPicPr/>
              <p:nvPr/>
            </p:nvPicPr>
            <p:blipFill>
              <a:blip r:embed="rId16"/>
              <a:stretch>
                <a:fillRect/>
              </a:stretch>
            </p:blipFill>
            <p:spPr>
              <a:xfrm>
                <a:off x="9543554" y="4993377"/>
                <a:ext cx="637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4" name="Ink 33">
                <a:extLst>
                  <a:ext uri="{FF2B5EF4-FFF2-40B4-BE49-F238E27FC236}">
                    <a16:creationId xmlns:a16="http://schemas.microsoft.com/office/drawing/2014/main" xmlns="" id="{E3AA240E-A350-4493-AF45-6D44EF495AE6}"/>
                  </a:ext>
                </a:extLst>
              </p14:cNvPr>
              <p14:cNvContentPartPr/>
              <p14:nvPr/>
            </p14:nvContentPartPr>
            <p14:xfrm>
              <a:off x="8418194" y="5016777"/>
              <a:ext cx="929520" cy="50760"/>
            </p14:xfrm>
          </p:contentPart>
        </mc:Choice>
        <mc:Fallback xmlns="">
          <p:pic>
            <p:nvPicPr>
              <p:cNvPr id="34" name="Ink 33">
                <a:extLst>
                  <a:ext uri="{FF2B5EF4-FFF2-40B4-BE49-F238E27FC236}">
                    <a16:creationId xmlns:a16="http://schemas.microsoft.com/office/drawing/2014/main" id="{E3AA240E-A350-4493-AF45-6D44EF495AE6}"/>
                  </a:ext>
                </a:extLst>
              </p:cNvPr>
              <p:cNvPicPr/>
              <p:nvPr/>
            </p:nvPicPr>
            <p:blipFill>
              <a:blip r:embed="rId18"/>
              <a:stretch>
                <a:fillRect/>
              </a:stretch>
            </p:blipFill>
            <p:spPr>
              <a:xfrm>
                <a:off x="8382194" y="4944777"/>
                <a:ext cx="10011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 name="Ink 34">
                <a:extLst>
                  <a:ext uri="{FF2B5EF4-FFF2-40B4-BE49-F238E27FC236}">
                    <a16:creationId xmlns:a16="http://schemas.microsoft.com/office/drawing/2014/main" xmlns="" id="{F5198A0C-F454-41AC-9E10-2F37CF249091}"/>
                  </a:ext>
                </a:extLst>
              </p14:cNvPr>
              <p14:cNvContentPartPr/>
              <p14:nvPr/>
            </p14:nvContentPartPr>
            <p14:xfrm>
              <a:off x="652994" y="9956697"/>
              <a:ext cx="15120" cy="360"/>
            </p14:xfrm>
          </p:contentPart>
        </mc:Choice>
        <mc:Fallback xmlns="">
          <p:pic>
            <p:nvPicPr>
              <p:cNvPr id="35" name="Ink 34">
                <a:extLst>
                  <a:ext uri="{FF2B5EF4-FFF2-40B4-BE49-F238E27FC236}">
                    <a16:creationId xmlns:a16="http://schemas.microsoft.com/office/drawing/2014/main" id="{F5198A0C-F454-41AC-9E10-2F37CF249091}"/>
                  </a:ext>
                </a:extLst>
              </p:cNvPr>
              <p:cNvPicPr/>
              <p:nvPr/>
            </p:nvPicPr>
            <p:blipFill>
              <a:blip r:embed="rId20"/>
              <a:stretch>
                <a:fillRect/>
              </a:stretch>
            </p:blipFill>
            <p:spPr>
              <a:xfrm>
                <a:off x="616994" y="9884697"/>
                <a:ext cx="86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Ink 35">
                <a:extLst>
                  <a:ext uri="{FF2B5EF4-FFF2-40B4-BE49-F238E27FC236}">
                    <a16:creationId xmlns:a16="http://schemas.microsoft.com/office/drawing/2014/main" xmlns="" id="{2FE3BB11-45B4-4E62-92CE-4298D4FAA993}"/>
                  </a:ext>
                </a:extLst>
              </p14:cNvPr>
              <p14:cNvContentPartPr/>
              <p14:nvPr/>
            </p14:nvContentPartPr>
            <p14:xfrm>
              <a:off x="1422314" y="8592297"/>
              <a:ext cx="360" cy="360"/>
            </p14:xfrm>
          </p:contentPart>
        </mc:Choice>
        <mc:Fallback xmlns="">
          <p:pic>
            <p:nvPicPr>
              <p:cNvPr id="36" name="Ink 35">
                <a:extLst>
                  <a:ext uri="{FF2B5EF4-FFF2-40B4-BE49-F238E27FC236}">
                    <a16:creationId xmlns:a16="http://schemas.microsoft.com/office/drawing/2014/main" id="{2FE3BB11-45B4-4E62-92CE-4298D4FAA993}"/>
                  </a:ext>
                </a:extLst>
              </p:cNvPr>
              <p:cNvPicPr/>
              <p:nvPr/>
            </p:nvPicPr>
            <p:blipFill>
              <a:blip r:embed="rId22"/>
              <a:stretch>
                <a:fillRect/>
              </a:stretch>
            </p:blipFill>
            <p:spPr>
              <a:xfrm>
                <a:off x="1386314" y="8520297"/>
                <a:ext cx="72000" cy="144000"/>
              </a:xfrm>
              <a:prstGeom prst="rect">
                <a:avLst/>
              </a:prstGeom>
            </p:spPr>
          </p:pic>
        </mc:Fallback>
      </mc:AlternateContent>
      <p:sp>
        <p:nvSpPr>
          <p:cNvPr id="37" name="TextBox 36">
            <a:extLst>
              <a:ext uri="{FF2B5EF4-FFF2-40B4-BE49-F238E27FC236}">
                <a16:creationId xmlns:a16="http://schemas.microsoft.com/office/drawing/2014/main" xmlns="" id="{E3C1FA5D-AEF6-42B4-BB4D-D5E333C59D1E}"/>
              </a:ext>
            </a:extLst>
          </p:cNvPr>
          <p:cNvSpPr txBox="1"/>
          <p:nvPr/>
        </p:nvSpPr>
        <p:spPr>
          <a:xfrm>
            <a:off x="194986" y="266590"/>
            <a:ext cx="4330235" cy="1077218"/>
          </a:xfrm>
          <a:prstGeom prst="rect">
            <a:avLst/>
          </a:prstGeom>
          <a:noFill/>
        </p:spPr>
        <p:txBody>
          <a:bodyPr wrap="square" rtlCol="0">
            <a:spAutoFit/>
          </a:bodyPr>
          <a:lstStyle/>
          <a:p>
            <a:r>
              <a:rPr lang="en-US" dirty="0"/>
              <a:t>Form 312 Schedule B  Questions E1- E20</a:t>
            </a:r>
          </a:p>
          <a:p>
            <a:endParaRPr lang="en-US" dirty="0"/>
          </a:p>
          <a:p>
            <a:pPr algn="ctr"/>
            <a:r>
              <a:rPr lang="en-US" sz="2800" dirty="0"/>
              <a:t>Labels</a:t>
            </a:r>
          </a:p>
        </p:txBody>
      </p:sp>
      <p:sp>
        <p:nvSpPr>
          <p:cNvPr id="38" name="Date Placeholder 37">
            <a:extLst>
              <a:ext uri="{FF2B5EF4-FFF2-40B4-BE49-F238E27FC236}">
                <a16:creationId xmlns:a16="http://schemas.microsoft.com/office/drawing/2014/main" xmlns="" id="{9DCC8932-42D9-42CA-ACBA-03BD28604D30}"/>
              </a:ext>
            </a:extLst>
          </p:cNvPr>
          <p:cNvSpPr>
            <a:spLocks noGrp="1"/>
          </p:cNvSpPr>
          <p:nvPr>
            <p:ph type="dt" sz="half" idx="10"/>
          </p:nvPr>
        </p:nvSpPr>
        <p:spPr/>
        <p:txBody>
          <a:bodyPr/>
          <a:lstStyle/>
          <a:p>
            <a:fld id="{BCA69565-15DD-4BC5-8D34-251ED8FD9655}" type="datetime1">
              <a:rPr lang="en-US" smtClean="0"/>
              <a:t>6/12/2018</a:t>
            </a:fld>
            <a:endParaRPr lang="en-US"/>
          </a:p>
        </p:txBody>
      </p:sp>
      <p:sp>
        <p:nvSpPr>
          <p:cNvPr id="39" name="Slide Number Placeholder 38">
            <a:extLst>
              <a:ext uri="{FF2B5EF4-FFF2-40B4-BE49-F238E27FC236}">
                <a16:creationId xmlns:a16="http://schemas.microsoft.com/office/drawing/2014/main" xmlns="" id="{ED88A583-D53B-4227-B25C-FB8D02874342}"/>
              </a:ext>
            </a:extLst>
          </p:cNvPr>
          <p:cNvSpPr>
            <a:spLocks noGrp="1"/>
          </p:cNvSpPr>
          <p:nvPr>
            <p:ph type="sldNum" sz="quarter" idx="12"/>
          </p:nvPr>
        </p:nvSpPr>
        <p:spPr/>
        <p:txBody>
          <a:bodyPr/>
          <a:lstStyle/>
          <a:p>
            <a:fld id="{5CF95705-0412-4E44-AD95-57CC91DC2172}" type="slidenum">
              <a:rPr lang="en-US" smtClean="0"/>
              <a:t>18</a:t>
            </a:fld>
            <a:endParaRPr lang="en-US"/>
          </a:p>
        </p:txBody>
      </p:sp>
    </p:spTree>
    <p:extLst>
      <p:ext uri="{BB962C8B-B14F-4D97-AF65-F5344CB8AC3E}">
        <p14:creationId xmlns:p14="http://schemas.microsoft.com/office/powerpoint/2010/main" val="1525631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599" y="1171575"/>
            <a:ext cx="3702627" cy="3693319"/>
          </a:xfrm>
          <a:prstGeom prst="rect">
            <a:avLst/>
          </a:prstGeom>
          <a:noFill/>
        </p:spPr>
        <p:txBody>
          <a:bodyPr wrap="square" rtlCol="0">
            <a:spAutoFit/>
          </a:bodyPr>
          <a:lstStyle/>
          <a:p>
            <a:pPr marL="285750" indent="-285750">
              <a:buFont typeface="Arial" panose="020B0604020202020204" pitchFamily="34" charset="0"/>
              <a:buChar char="•"/>
            </a:pPr>
            <a:r>
              <a:rPr lang="en-US" dirty="0"/>
              <a:t>Identify what satellite Site Identifier A is operating with.   We chose “Permitted List”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applicant does not claim any link to destination points because it is a receive only earth station.  </a:t>
            </a:r>
          </a:p>
          <a:p>
            <a:pPr marL="285750" indent="-285750">
              <a:buFont typeface="Arial" panose="020B0604020202020204" pitchFamily="34" charset="0"/>
              <a:buChar char="•"/>
            </a:pPr>
            <a:r>
              <a:rPr lang="en-US" dirty="0"/>
              <a:t>If you would like to add another satellite Point of Communication, validate this information, then click the add button. </a:t>
            </a:r>
          </a:p>
          <a:p>
            <a:pPr marL="285750" indent="-285750">
              <a:buFont typeface="Arial" panose="020B0604020202020204" pitchFamily="34" charset="0"/>
              <a:buChar char="•"/>
            </a:pPr>
            <a:r>
              <a:rPr lang="en-US" dirty="0"/>
              <a:t>If there are no more </a:t>
            </a:r>
            <a:r>
              <a:rPr lang="en-US" dirty="0" err="1"/>
              <a:t>PoCs</a:t>
            </a:r>
            <a:r>
              <a:rPr lang="en-US" dirty="0"/>
              <a:t>,  click Validate,  then previous</a:t>
            </a:r>
          </a:p>
        </p:txBody>
      </p:sp>
      <p:pic>
        <p:nvPicPr>
          <p:cNvPr id="5" name="Picture 4"/>
          <p:cNvPicPr>
            <a:picLocks noChangeAspect="1"/>
          </p:cNvPicPr>
          <p:nvPr/>
        </p:nvPicPr>
        <p:blipFill>
          <a:blip r:embed="rId2"/>
          <a:stretch>
            <a:fillRect/>
          </a:stretch>
        </p:blipFill>
        <p:spPr>
          <a:xfrm>
            <a:off x="4610100" y="1016000"/>
            <a:ext cx="5695435" cy="3787774"/>
          </a:xfrm>
          <a:prstGeom prst="rect">
            <a:avLst/>
          </a:prstGeom>
        </p:spPr>
      </p:pic>
      <p:cxnSp>
        <p:nvCxnSpPr>
          <p:cNvPr id="3" name="Straight Arrow Connector 2">
            <a:extLst>
              <a:ext uri="{FF2B5EF4-FFF2-40B4-BE49-F238E27FC236}">
                <a16:creationId xmlns:a16="http://schemas.microsoft.com/office/drawing/2014/main" xmlns="" id="{80884F74-7E75-4A36-80FA-903C265CA9E1}"/>
              </a:ext>
            </a:extLst>
          </p:cNvPr>
          <p:cNvCxnSpPr/>
          <p:nvPr/>
        </p:nvCxnSpPr>
        <p:spPr>
          <a:xfrm>
            <a:off x="3643086" y="2757714"/>
            <a:ext cx="30189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505C0105-87C3-42AA-BD2D-D5A6BA7F51EB}"/>
              </a:ext>
            </a:extLst>
          </p:cNvPr>
          <p:cNvSpPr txBox="1"/>
          <p:nvPr/>
        </p:nvSpPr>
        <p:spPr>
          <a:xfrm>
            <a:off x="398186" y="342323"/>
            <a:ext cx="5712177" cy="369332"/>
          </a:xfrm>
          <a:prstGeom prst="rect">
            <a:avLst/>
          </a:prstGeom>
          <a:noFill/>
        </p:spPr>
        <p:txBody>
          <a:bodyPr wrap="square" rtlCol="0">
            <a:spAutoFit/>
          </a:bodyPr>
          <a:lstStyle/>
          <a:p>
            <a:r>
              <a:rPr lang="en-US" dirty="0"/>
              <a:t>Form 312 Schedule B  Questions E21- E24</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xmlns="" id="{96DE62F5-C074-469F-AD90-4ECEE6859193}"/>
                  </a:ext>
                </a:extLst>
              </p14:cNvPr>
              <p14:cNvContentPartPr/>
              <p14:nvPr/>
            </p14:nvContentPartPr>
            <p14:xfrm>
              <a:off x="4625954" y="1592371"/>
              <a:ext cx="1529640" cy="361800"/>
            </p14:xfrm>
          </p:contentPart>
        </mc:Choice>
        <mc:Fallback xmlns="">
          <p:pic>
            <p:nvPicPr>
              <p:cNvPr id="9" name="Ink 8">
                <a:extLst>
                  <a:ext uri="{FF2B5EF4-FFF2-40B4-BE49-F238E27FC236}">
                    <a16:creationId xmlns:a16="http://schemas.microsoft.com/office/drawing/2014/main" id="{96DE62F5-C074-469F-AD90-4ECEE6859193}"/>
                  </a:ext>
                </a:extLst>
              </p:cNvPr>
              <p:cNvPicPr/>
              <p:nvPr/>
            </p:nvPicPr>
            <p:blipFill>
              <a:blip r:embed="rId4"/>
              <a:stretch>
                <a:fillRect/>
              </a:stretch>
            </p:blipFill>
            <p:spPr>
              <a:xfrm>
                <a:off x="4616954" y="1583371"/>
                <a:ext cx="1547280" cy="379440"/>
              </a:xfrm>
              <a:prstGeom prst="rect">
                <a:avLst/>
              </a:prstGeom>
            </p:spPr>
          </p:pic>
        </mc:Fallback>
      </mc:AlternateContent>
      <p:sp>
        <p:nvSpPr>
          <p:cNvPr id="10" name="Date Placeholder 9">
            <a:extLst>
              <a:ext uri="{FF2B5EF4-FFF2-40B4-BE49-F238E27FC236}">
                <a16:creationId xmlns:a16="http://schemas.microsoft.com/office/drawing/2014/main" xmlns="" id="{880520AE-2B2B-491D-9911-376820B1865D}"/>
              </a:ext>
            </a:extLst>
          </p:cNvPr>
          <p:cNvSpPr>
            <a:spLocks noGrp="1"/>
          </p:cNvSpPr>
          <p:nvPr>
            <p:ph type="dt" sz="half" idx="10"/>
          </p:nvPr>
        </p:nvSpPr>
        <p:spPr/>
        <p:txBody>
          <a:bodyPr/>
          <a:lstStyle/>
          <a:p>
            <a:fld id="{F574B534-36E3-4014-9E92-56430817E6EE}" type="datetime1">
              <a:rPr lang="en-US" smtClean="0"/>
              <a:t>6/12/2018</a:t>
            </a:fld>
            <a:endParaRPr lang="en-US" dirty="0"/>
          </a:p>
        </p:txBody>
      </p:sp>
      <p:sp>
        <p:nvSpPr>
          <p:cNvPr id="11" name="Slide Number Placeholder 10">
            <a:extLst>
              <a:ext uri="{FF2B5EF4-FFF2-40B4-BE49-F238E27FC236}">
                <a16:creationId xmlns:a16="http://schemas.microsoft.com/office/drawing/2014/main" xmlns="" id="{6BADC7D2-C9D4-4DF2-9512-461F3FF008E1}"/>
              </a:ext>
            </a:extLst>
          </p:cNvPr>
          <p:cNvSpPr>
            <a:spLocks noGrp="1"/>
          </p:cNvSpPr>
          <p:nvPr>
            <p:ph type="sldNum" sz="quarter" idx="12"/>
          </p:nvPr>
        </p:nvSpPr>
        <p:spPr/>
        <p:txBody>
          <a:bodyPr/>
          <a:lstStyle/>
          <a:p>
            <a:fld id="{5CF95705-0412-4E44-AD95-57CC91DC2172}" type="slidenum">
              <a:rPr lang="en-US" smtClean="0"/>
              <a:t>19</a:t>
            </a:fld>
            <a:endParaRPr lang="en-US"/>
          </a:p>
        </p:txBody>
      </p:sp>
    </p:spTree>
    <p:extLst>
      <p:ext uri="{BB962C8B-B14F-4D97-AF65-F5344CB8AC3E}">
        <p14:creationId xmlns:p14="http://schemas.microsoft.com/office/powerpoint/2010/main" val="2969443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36F28E-95CB-43A4-932E-12D525E730BD}"/>
              </a:ext>
            </a:extLst>
          </p:cNvPr>
          <p:cNvSpPr>
            <a:spLocks noGrp="1"/>
          </p:cNvSpPr>
          <p:nvPr>
            <p:ph type="title"/>
          </p:nvPr>
        </p:nvSpPr>
        <p:spPr/>
        <p:txBody>
          <a:bodyPr/>
          <a:lstStyle/>
          <a:p>
            <a:r>
              <a:rPr lang="en-US" dirty="0"/>
              <a:t>This presentation will:</a:t>
            </a:r>
          </a:p>
        </p:txBody>
      </p:sp>
      <p:sp>
        <p:nvSpPr>
          <p:cNvPr id="3" name="Content Placeholder 2">
            <a:extLst>
              <a:ext uri="{FF2B5EF4-FFF2-40B4-BE49-F238E27FC236}">
                <a16:creationId xmlns:a16="http://schemas.microsoft.com/office/drawing/2014/main" xmlns="" id="{2EA30BE0-85BA-464C-97E8-05906CB97221}"/>
              </a:ext>
            </a:extLst>
          </p:cNvPr>
          <p:cNvSpPr>
            <a:spLocks noGrp="1"/>
          </p:cNvSpPr>
          <p:nvPr>
            <p:ph idx="1"/>
          </p:nvPr>
        </p:nvSpPr>
        <p:spPr/>
        <p:txBody>
          <a:bodyPr>
            <a:normAutofit/>
          </a:bodyPr>
          <a:lstStyle/>
          <a:p>
            <a:pPr marL="514350" indent="-514350">
              <a:buFont typeface="+mj-lt"/>
              <a:buAutoNum type="arabicPeriod"/>
            </a:pPr>
            <a:r>
              <a:rPr lang="en-US" dirty="0"/>
              <a:t>Provide brief background material on the ongoing </a:t>
            </a:r>
            <a:r>
              <a:rPr lang="en-US" i="1" dirty="0"/>
              <a:t>Mid-band Proceeding</a:t>
            </a:r>
            <a:r>
              <a:rPr lang="en-US" dirty="0"/>
              <a:t> and the earth station filing freeze and filing window;</a:t>
            </a:r>
          </a:p>
          <a:p>
            <a:pPr marL="514350" indent="-514350">
              <a:buFont typeface="+mj-lt"/>
              <a:buAutoNum type="arabicPeriod"/>
            </a:pPr>
            <a:r>
              <a:rPr lang="en-US" dirty="0"/>
              <a:t>Discuss how to submit an application to register a C-Band 3700-4200 MHz receive only earth station under 1 call sign at 1 location and consisting of 1 antenna;</a:t>
            </a:r>
          </a:p>
          <a:p>
            <a:pPr marL="514350" indent="-514350">
              <a:buFont typeface="+mj-lt"/>
              <a:buAutoNum type="arabicPeriod"/>
            </a:pPr>
            <a:r>
              <a:rPr lang="en-US" dirty="0"/>
              <a:t>Discuss how to submit an application to register a C-Band 3700-4200 MHz receive only earth station under 1 call sign at 1 location and consisting of </a:t>
            </a:r>
            <a:r>
              <a:rPr lang="en-US" u="sng" dirty="0"/>
              <a:t>many </a:t>
            </a:r>
            <a:r>
              <a:rPr lang="en-US" dirty="0"/>
              <a:t>antennas; and</a:t>
            </a:r>
          </a:p>
          <a:p>
            <a:pPr marL="514350" indent="-514350">
              <a:buFont typeface="+mj-lt"/>
              <a:buAutoNum type="arabicPeriod"/>
            </a:pPr>
            <a:r>
              <a:rPr lang="en-US" dirty="0"/>
              <a:t>Answer questions. </a:t>
            </a:r>
          </a:p>
          <a:p>
            <a:pPr marL="514350" indent="-514350">
              <a:buFont typeface="+mj-lt"/>
              <a:buAutoNum type="arabicPeriod"/>
            </a:pPr>
            <a:endParaRPr lang="en-US" dirty="0"/>
          </a:p>
        </p:txBody>
      </p:sp>
      <p:sp>
        <p:nvSpPr>
          <p:cNvPr id="4" name="Date Placeholder 3">
            <a:extLst>
              <a:ext uri="{FF2B5EF4-FFF2-40B4-BE49-F238E27FC236}">
                <a16:creationId xmlns:a16="http://schemas.microsoft.com/office/drawing/2014/main" xmlns="" id="{D2939BDC-CA66-4F1E-AF44-30A580EC0079}"/>
              </a:ext>
            </a:extLst>
          </p:cNvPr>
          <p:cNvSpPr>
            <a:spLocks noGrp="1"/>
          </p:cNvSpPr>
          <p:nvPr>
            <p:ph type="dt" sz="half" idx="10"/>
          </p:nvPr>
        </p:nvSpPr>
        <p:spPr/>
        <p:txBody>
          <a:bodyPr/>
          <a:lstStyle/>
          <a:p>
            <a:fld id="{07AE6303-611F-49C6-9BFD-2BECB65DC41B}" type="datetime1">
              <a:rPr lang="en-US" smtClean="0"/>
              <a:t>6/12/2018</a:t>
            </a:fld>
            <a:endParaRPr lang="en-US"/>
          </a:p>
        </p:txBody>
      </p:sp>
      <p:sp>
        <p:nvSpPr>
          <p:cNvPr id="5" name="Slide Number Placeholder 4">
            <a:extLst>
              <a:ext uri="{FF2B5EF4-FFF2-40B4-BE49-F238E27FC236}">
                <a16:creationId xmlns:a16="http://schemas.microsoft.com/office/drawing/2014/main" xmlns="" id="{D44F9FC2-4BB9-4CBC-9DFD-1D77FF7B12B7}"/>
              </a:ext>
            </a:extLst>
          </p:cNvPr>
          <p:cNvSpPr>
            <a:spLocks noGrp="1"/>
          </p:cNvSpPr>
          <p:nvPr>
            <p:ph type="sldNum" sz="quarter" idx="12"/>
          </p:nvPr>
        </p:nvSpPr>
        <p:spPr/>
        <p:txBody>
          <a:bodyPr/>
          <a:lstStyle/>
          <a:p>
            <a:fld id="{5CF95705-0412-4E44-AD95-57CC91DC2172}" type="slidenum">
              <a:rPr lang="en-US" smtClean="0"/>
              <a:t>2</a:t>
            </a:fld>
            <a:endParaRPr lang="en-US"/>
          </a:p>
        </p:txBody>
      </p:sp>
    </p:spTree>
    <p:extLst>
      <p:ext uri="{BB962C8B-B14F-4D97-AF65-F5344CB8AC3E}">
        <p14:creationId xmlns:p14="http://schemas.microsoft.com/office/powerpoint/2010/main" val="788378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75" y="1700212"/>
            <a:ext cx="12134850" cy="3457575"/>
          </a:xfrm>
          <a:prstGeom prst="rect">
            <a:avLst/>
          </a:prstGeom>
        </p:spPr>
      </p:pic>
      <p:sp>
        <p:nvSpPr>
          <p:cNvPr id="4" name="TextBox 3">
            <a:extLst>
              <a:ext uri="{FF2B5EF4-FFF2-40B4-BE49-F238E27FC236}">
                <a16:creationId xmlns:a16="http://schemas.microsoft.com/office/drawing/2014/main" xmlns="" id="{7D3CAF2E-D4C1-49A8-9F62-A6DA53766F43}"/>
              </a:ext>
            </a:extLst>
          </p:cNvPr>
          <p:cNvSpPr txBox="1"/>
          <p:nvPr/>
        </p:nvSpPr>
        <p:spPr>
          <a:xfrm>
            <a:off x="398186" y="342323"/>
            <a:ext cx="5712177" cy="369332"/>
          </a:xfrm>
          <a:prstGeom prst="rect">
            <a:avLst/>
          </a:prstGeom>
          <a:noFill/>
        </p:spPr>
        <p:txBody>
          <a:bodyPr wrap="square" rtlCol="0">
            <a:spAutoFit/>
          </a:bodyPr>
          <a:lstStyle/>
          <a:p>
            <a:r>
              <a:rPr lang="en-US" dirty="0"/>
              <a:t>Form 312 Schedule B  Questions E25- E27</a:t>
            </a:r>
          </a:p>
        </p:txBody>
      </p:sp>
      <p:sp>
        <p:nvSpPr>
          <p:cNvPr id="2" name="Date Placeholder 1">
            <a:extLst>
              <a:ext uri="{FF2B5EF4-FFF2-40B4-BE49-F238E27FC236}">
                <a16:creationId xmlns:a16="http://schemas.microsoft.com/office/drawing/2014/main" xmlns="" id="{EE741300-E041-4DAE-9B06-1F687480601E}"/>
              </a:ext>
            </a:extLst>
          </p:cNvPr>
          <p:cNvSpPr>
            <a:spLocks noGrp="1"/>
          </p:cNvSpPr>
          <p:nvPr>
            <p:ph type="dt" sz="half" idx="10"/>
          </p:nvPr>
        </p:nvSpPr>
        <p:spPr/>
        <p:txBody>
          <a:bodyPr/>
          <a:lstStyle/>
          <a:p>
            <a:fld id="{C92D6D75-C6D9-4F6E-9101-02481C1A27F6}" type="datetime1">
              <a:rPr lang="en-US" smtClean="0"/>
              <a:t>6/12/2018</a:t>
            </a:fld>
            <a:endParaRPr lang="en-US"/>
          </a:p>
        </p:txBody>
      </p:sp>
      <p:sp>
        <p:nvSpPr>
          <p:cNvPr id="5" name="Slide Number Placeholder 4">
            <a:extLst>
              <a:ext uri="{FF2B5EF4-FFF2-40B4-BE49-F238E27FC236}">
                <a16:creationId xmlns:a16="http://schemas.microsoft.com/office/drawing/2014/main" xmlns="" id="{3EBB764B-D23B-41AE-8583-8D3C53034D15}"/>
              </a:ext>
            </a:extLst>
          </p:cNvPr>
          <p:cNvSpPr>
            <a:spLocks noGrp="1"/>
          </p:cNvSpPr>
          <p:nvPr>
            <p:ph type="sldNum" sz="quarter" idx="12"/>
          </p:nvPr>
        </p:nvSpPr>
        <p:spPr/>
        <p:txBody>
          <a:bodyPr/>
          <a:lstStyle/>
          <a:p>
            <a:fld id="{5CF95705-0412-4E44-AD95-57CC91DC2172}" type="slidenum">
              <a:rPr lang="en-US" smtClean="0"/>
              <a:t>20</a:t>
            </a:fld>
            <a:endParaRPr lang="en-US"/>
          </a:p>
        </p:txBody>
      </p:sp>
    </p:spTree>
    <p:extLst>
      <p:ext uri="{BB962C8B-B14F-4D97-AF65-F5344CB8AC3E}">
        <p14:creationId xmlns:p14="http://schemas.microsoft.com/office/powerpoint/2010/main" val="2192227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73829" y="701779"/>
            <a:ext cx="8929359" cy="6038972"/>
          </a:xfrm>
          <a:prstGeom prst="rect">
            <a:avLst/>
          </a:prstGeom>
        </p:spPr>
      </p:pic>
      <p:sp>
        <p:nvSpPr>
          <p:cNvPr id="3" name="TextBox 2">
            <a:extLst>
              <a:ext uri="{FF2B5EF4-FFF2-40B4-BE49-F238E27FC236}">
                <a16:creationId xmlns:a16="http://schemas.microsoft.com/office/drawing/2014/main" xmlns="" id="{06ED278F-AC0A-42B6-BDB4-8E6CCDD1D83F}"/>
              </a:ext>
            </a:extLst>
          </p:cNvPr>
          <p:cNvSpPr txBox="1"/>
          <p:nvPr/>
        </p:nvSpPr>
        <p:spPr>
          <a:xfrm>
            <a:off x="398186" y="342323"/>
            <a:ext cx="5712177" cy="369332"/>
          </a:xfrm>
          <a:prstGeom prst="rect">
            <a:avLst/>
          </a:prstGeom>
          <a:noFill/>
        </p:spPr>
        <p:txBody>
          <a:bodyPr wrap="square" rtlCol="0">
            <a:spAutoFit/>
          </a:bodyPr>
          <a:lstStyle/>
          <a:p>
            <a:r>
              <a:rPr lang="en-US" dirty="0"/>
              <a:t>Form 312 Schedule B  Questions E28- E40</a:t>
            </a:r>
          </a:p>
        </p:txBody>
      </p:sp>
      <p:sp>
        <p:nvSpPr>
          <p:cNvPr id="6" name="TextBox 5">
            <a:extLst>
              <a:ext uri="{FF2B5EF4-FFF2-40B4-BE49-F238E27FC236}">
                <a16:creationId xmlns:a16="http://schemas.microsoft.com/office/drawing/2014/main" xmlns="" id="{AC40FB55-DFB8-4EA9-8497-6A0647A4D6B5}"/>
              </a:ext>
            </a:extLst>
          </p:cNvPr>
          <p:cNvSpPr txBox="1"/>
          <p:nvPr/>
        </p:nvSpPr>
        <p:spPr>
          <a:xfrm>
            <a:off x="398186" y="1465943"/>
            <a:ext cx="2475643" cy="2308324"/>
          </a:xfrm>
          <a:prstGeom prst="rect">
            <a:avLst/>
          </a:prstGeom>
          <a:noFill/>
        </p:spPr>
        <p:txBody>
          <a:bodyPr wrap="square" rtlCol="0">
            <a:spAutoFit/>
          </a:bodyPr>
          <a:lstStyle/>
          <a:p>
            <a:r>
              <a:rPr lang="en-US" dirty="0"/>
              <a:t>Answer all the questions.   </a:t>
            </a:r>
          </a:p>
          <a:p>
            <a:endParaRPr lang="en-US" dirty="0"/>
          </a:p>
          <a:p>
            <a:r>
              <a:rPr lang="en-US" dirty="0"/>
              <a:t>Validate.</a:t>
            </a:r>
          </a:p>
          <a:p>
            <a:endParaRPr lang="en-US" dirty="0"/>
          </a:p>
          <a:p>
            <a:r>
              <a:rPr lang="en-US" dirty="0"/>
              <a:t>Then click on Antenna Gain and complete those questions</a:t>
            </a:r>
          </a:p>
        </p:txBody>
      </p:sp>
      <p:sp>
        <p:nvSpPr>
          <p:cNvPr id="7" name="Date Placeholder 6">
            <a:extLst>
              <a:ext uri="{FF2B5EF4-FFF2-40B4-BE49-F238E27FC236}">
                <a16:creationId xmlns:a16="http://schemas.microsoft.com/office/drawing/2014/main" xmlns="" id="{8A75E21A-B8C5-43AB-AF08-645A2B2FCDC6}"/>
              </a:ext>
            </a:extLst>
          </p:cNvPr>
          <p:cNvSpPr>
            <a:spLocks noGrp="1"/>
          </p:cNvSpPr>
          <p:nvPr>
            <p:ph type="dt" sz="half" idx="10"/>
          </p:nvPr>
        </p:nvSpPr>
        <p:spPr/>
        <p:txBody>
          <a:bodyPr/>
          <a:lstStyle/>
          <a:p>
            <a:fld id="{6E44A5B7-F522-44C1-AD00-8177ED9E2C32}" type="datetime1">
              <a:rPr lang="en-US" smtClean="0"/>
              <a:t>6/12/2018</a:t>
            </a:fld>
            <a:endParaRPr lang="en-US"/>
          </a:p>
        </p:txBody>
      </p:sp>
      <p:sp>
        <p:nvSpPr>
          <p:cNvPr id="8" name="Slide Number Placeholder 7">
            <a:extLst>
              <a:ext uri="{FF2B5EF4-FFF2-40B4-BE49-F238E27FC236}">
                <a16:creationId xmlns:a16="http://schemas.microsoft.com/office/drawing/2014/main" xmlns="" id="{CED63A15-E0B8-4660-9722-048406F1DC50}"/>
              </a:ext>
            </a:extLst>
          </p:cNvPr>
          <p:cNvSpPr>
            <a:spLocks noGrp="1"/>
          </p:cNvSpPr>
          <p:nvPr>
            <p:ph type="sldNum" sz="quarter" idx="12"/>
          </p:nvPr>
        </p:nvSpPr>
        <p:spPr/>
        <p:txBody>
          <a:bodyPr/>
          <a:lstStyle/>
          <a:p>
            <a:fld id="{5CF95705-0412-4E44-AD95-57CC91DC2172}" type="slidenum">
              <a:rPr lang="en-US" smtClean="0"/>
              <a:t>21</a:t>
            </a:fld>
            <a:endParaRPr lang="en-US"/>
          </a:p>
        </p:txBody>
      </p:sp>
    </p:spTree>
    <p:extLst>
      <p:ext uri="{BB962C8B-B14F-4D97-AF65-F5344CB8AC3E}">
        <p14:creationId xmlns:p14="http://schemas.microsoft.com/office/powerpoint/2010/main" val="3300469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3265714" y="1770743"/>
            <a:ext cx="8353486" cy="3953349"/>
          </a:xfrm>
          <a:prstGeom prst="rect">
            <a:avLst/>
          </a:prstGeom>
        </p:spPr>
      </p:pic>
      <p:sp>
        <p:nvSpPr>
          <p:cNvPr id="3" name="TextBox 2">
            <a:extLst>
              <a:ext uri="{FF2B5EF4-FFF2-40B4-BE49-F238E27FC236}">
                <a16:creationId xmlns:a16="http://schemas.microsoft.com/office/drawing/2014/main" xmlns="" id="{E585F795-7736-4BE1-BDD7-7333D8B11F27}"/>
              </a:ext>
            </a:extLst>
          </p:cNvPr>
          <p:cNvSpPr txBox="1"/>
          <p:nvPr/>
        </p:nvSpPr>
        <p:spPr>
          <a:xfrm>
            <a:off x="398186" y="342323"/>
            <a:ext cx="5712177" cy="369332"/>
          </a:xfrm>
          <a:prstGeom prst="rect">
            <a:avLst/>
          </a:prstGeom>
          <a:noFill/>
        </p:spPr>
        <p:txBody>
          <a:bodyPr wrap="square" rtlCol="0">
            <a:spAutoFit/>
          </a:bodyPr>
          <a:lstStyle/>
          <a:p>
            <a:r>
              <a:rPr lang="en-US" dirty="0"/>
              <a:t>Form 312 Schedule B  Questions E41</a:t>
            </a:r>
          </a:p>
        </p:txBody>
      </p:sp>
      <p:sp>
        <p:nvSpPr>
          <p:cNvPr id="2" name="TextBox 1">
            <a:extLst>
              <a:ext uri="{FF2B5EF4-FFF2-40B4-BE49-F238E27FC236}">
                <a16:creationId xmlns:a16="http://schemas.microsoft.com/office/drawing/2014/main" xmlns="" id="{10CAA78D-C51E-40A1-A779-96C5A32AC349}"/>
              </a:ext>
            </a:extLst>
          </p:cNvPr>
          <p:cNvSpPr txBox="1"/>
          <p:nvPr/>
        </p:nvSpPr>
        <p:spPr>
          <a:xfrm>
            <a:off x="398186" y="1770743"/>
            <a:ext cx="2475643" cy="2585323"/>
          </a:xfrm>
          <a:prstGeom prst="rect">
            <a:avLst/>
          </a:prstGeom>
          <a:noFill/>
        </p:spPr>
        <p:txBody>
          <a:bodyPr wrap="square" rtlCol="0">
            <a:spAutoFit/>
          </a:bodyPr>
          <a:lstStyle/>
          <a:p>
            <a:r>
              <a:rPr lang="en-US" dirty="0"/>
              <a:t>Please enter a main beam gain at the center frequency of the frequency band that you are applying for.</a:t>
            </a:r>
          </a:p>
          <a:p>
            <a:endParaRPr lang="en-US" dirty="0"/>
          </a:p>
          <a:p>
            <a:r>
              <a:rPr lang="en-US" dirty="0"/>
              <a:t>Validate your entry, then click Previous to return to the Antenna page.</a:t>
            </a:r>
          </a:p>
        </p:txBody>
      </p:sp>
      <p:sp>
        <p:nvSpPr>
          <p:cNvPr id="4" name="Date Placeholder 3">
            <a:extLst>
              <a:ext uri="{FF2B5EF4-FFF2-40B4-BE49-F238E27FC236}">
                <a16:creationId xmlns:a16="http://schemas.microsoft.com/office/drawing/2014/main" xmlns="" id="{1EB3D9FA-FC4A-405E-AF9C-09FB6047E13B}"/>
              </a:ext>
            </a:extLst>
          </p:cNvPr>
          <p:cNvSpPr>
            <a:spLocks noGrp="1"/>
          </p:cNvSpPr>
          <p:nvPr>
            <p:ph type="dt" sz="half" idx="10"/>
          </p:nvPr>
        </p:nvSpPr>
        <p:spPr/>
        <p:txBody>
          <a:bodyPr/>
          <a:lstStyle/>
          <a:p>
            <a:fld id="{52B48BB9-8192-4A4A-BD3D-D8B8279FDDEC}" type="datetime1">
              <a:rPr lang="en-US" smtClean="0"/>
              <a:t>6/12/2018</a:t>
            </a:fld>
            <a:endParaRPr lang="en-US"/>
          </a:p>
        </p:txBody>
      </p:sp>
      <p:sp>
        <p:nvSpPr>
          <p:cNvPr id="6" name="Slide Number Placeholder 5">
            <a:extLst>
              <a:ext uri="{FF2B5EF4-FFF2-40B4-BE49-F238E27FC236}">
                <a16:creationId xmlns:a16="http://schemas.microsoft.com/office/drawing/2014/main" xmlns="" id="{18512C50-8451-46F4-A07F-6321FAF920A6}"/>
              </a:ext>
            </a:extLst>
          </p:cNvPr>
          <p:cNvSpPr>
            <a:spLocks noGrp="1"/>
          </p:cNvSpPr>
          <p:nvPr>
            <p:ph type="sldNum" sz="quarter" idx="12"/>
          </p:nvPr>
        </p:nvSpPr>
        <p:spPr/>
        <p:txBody>
          <a:bodyPr/>
          <a:lstStyle/>
          <a:p>
            <a:fld id="{5CF95705-0412-4E44-AD95-57CC91DC2172}" type="slidenum">
              <a:rPr lang="en-US" smtClean="0"/>
              <a:t>22</a:t>
            </a:fld>
            <a:endParaRPr lang="en-US"/>
          </a:p>
        </p:txBody>
      </p:sp>
    </p:spTree>
    <p:extLst>
      <p:ext uri="{BB962C8B-B14F-4D97-AF65-F5344CB8AC3E}">
        <p14:creationId xmlns:p14="http://schemas.microsoft.com/office/powerpoint/2010/main" val="1954401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52471" y="1741714"/>
            <a:ext cx="8925541" cy="5116285"/>
          </a:xfrm>
          <a:prstGeom prst="rect">
            <a:avLst/>
          </a:prstGeom>
        </p:spPr>
      </p:pic>
      <p:sp>
        <p:nvSpPr>
          <p:cNvPr id="3" name="TextBox 2">
            <a:extLst>
              <a:ext uri="{FF2B5EF4-FFF2-40B4-BE49-F238E27FC236}">
                <a16:creationId xmlns:a16="http://schemas.microsoft.com/office/drawing/2014/main" xmlns="" id="{A1099BB4-C084-4F48-94D2-5E3F1AA28E21}"/>
              </a:ext>
            </a:extLst>
          </p:cNvPr>
          <p:cNvSpPr txBox="1"/>
          <p:nvPr/>
        </p:nvSpPr>
        <p:spPr>
          <a:xfrm>
            <a:off x="412700" y="298780"/>
            <a:ext cx="5712177" cy="369332"/>
          </a:xfrm>
          <a:prstGeom prst="rect">
            <a:avLst/>
          </a:prstGeom>
          <a:noFill/>
        </p:spPr>
        <p:txBody>
          <a:bodyPr wrap="square" rtlCol="0">
            <a:spAutoFit/>
          </a:bodyPr>
          <a:lstStyle/>
          <a:p>
            <a:r>
              <a:rPr lang="en-US" dirty="0"/>
              <a:t>Form 312 Schedule B  Questions</a:t>
            </a:r>
          </a:p>
        </p:txBody>
      </p:sp>
      <p:sp>
        <p:nvSpPr>
          <p:cNvPr id="4" name="TextBox 3">
            <a:extLst>
              <a:ext uri="{FF2B5EF4-FFF2-40B4-BE49-F238E27FC236}">
                <a16:creationId xmlns:a16="http://schemas.microsoft.com/office/drawing/2014/main" xmlns="" id="{85F5F0DE-6C74-43D7-8ED8-824DEAFB53EB}"/>
              </a:ext>
            </a:extLst>
          </p:cNvPr>
          <p:cNvSpPr txBox="1"/>
          <p:nvPr/>
        </p:nvSpPr>
        <p:spPr>
          <a:xfrm>
            <a:off x="406400" y="2220686"/>
            <a:ext cx="2635145" cy="369332"/>
          </a:xfrm>
          <a:prstGeom prst="rect">
            <a:avLst/>
          </a:prstGeom>
          <a:noFill/>
        </p:spPr>
        <p:txBody>
          <a:bodyPr wrap="none" rtlCol="0">
            <a:spAutoFit/>
          </a:bodyPr>
          <a:lstStyle/>
          <a:p>
            <a:r>
              <a:rPr lang="en-US" dirty="0"/>
              <a:t>Click on Frequency button</a:t>
            </a:r>
          </a:p>
        </p:txBody>
      </p:sp>
      <p:sp>
        <p:nvSpPr>
          <p:cNvPr id="5" name="Date Placeholder 4">
            <a:extLst>
              <a:ext uri="{FF2B5EF4-FFF2-40B4-BE49-F238E27FC236}">
                <a16:creationId xmlns:a16="http://schemas.microsoft.com/office/drawing/2014/main" xmlns="" id="{A162C483-DC05-4B70-8959-F77E71F811BA}"/>
              </a:ext>
            </a:extLst>
          </p:cNvPr>
          <p:cNvSpPr>
            <a:spLocks noGrp="1"/>
          </p:cNvSpPr>
          <p:nvPr>
            <p:ph type="dt" sz="half" idx="10"/>
          </p:nvPr>
        </p:nvSpPr>
        <p:spPr/>
        <p:txBody>
          <a:bodyPr/>
          <a:lstStyle/>
          <a:p>
            <a:fld id="{5F5EF4F2-0001-49F6-A73F-3043C66445B5}" type="datetime1">
              <a:rPr lang="en-US" smtClean="0"/>
              <a:t>6/12/2018</a:t>
            </a:fld>
            <a:endParaRPr lang="en-US"/>
          </a:p>
        </p:txBody>
      </p:sp>
      <p:sp>
        <p:nvSpPr>
          <p:cNvPr id="6" name="Slide Number Placeholder 5">
            <a:extLst>
              <a:ext uri="{FF2B5EF4-FFF2-40B4-BE49-F238E27FC236}">
                <a16:creationId xmlns:a16="http://schemas.microsoft.com/office/drawing/2014/main" xmlns="" id="{CB739849-9FDD-43DE-992E-A1CDB934577A}"/>
              </a:ext>
            </a:extLst>
          </p:cNvPr>
          <p:cNvSpPr>
            <a:spLocks noGrp="1"/>
          </p:cNvSpPr>
          <p:nvPr>
            <p:ph type="sldNum" sz="quarter" idx="12"/>
          </p:nvPr>
        </p:nvSpPr>
        <p:spPr/>
        <p:txBody>
          <a:bodyPr/>
          <a:lstStyle/>
          <a:p>
            <a:fld id="{5CF95705-0412-4E44-AD95-57CC91DC2172}" type="slidenum">
              <a:rPr lang="en-US" smtClean="0"/>
              <a:t>23</a:t>
            </a:fld>
            <a:endParaRPr lang="en-US"/>
          </a:p>
        </p:txBody>
      </p:sp>
    </p:spTree>
    <p:extLst>
      <p:ext uri="{BB962C8B-B14F-4D97-AF65-F5344CB8AC3E}">
        <p14:creationId xmlns:p14="http://schemas.microsoft.com/office/powerpoint/2010/main" val="4282322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15543" y="1390132"/>
            <a:ext cx="7552644" cy="4701105"/>
          </a:xfrm>
          <a:prstGeom prst="rect">
            <a:avLst/>
          </a:prstGeom>
        </p:spPr>
      </p:pic>
      <p:sp>
        <p:nvSpPr>
          <p:cNvPr id="3" name="TextBox 2">
            <a:extLst>
              <a:ext uri="{FF2B5EF4-FFF2-40B4-BE49-F238E27FC236}">
                <a16:creationId xmlns:a16="http://schemas.microsoft.com/office/drawing/2014/main" xmlns="" id="{C026FBCF-2D86-4D8B-818F-9F11195BB883}"/>
              </a:ext>
            </a:extLst>
          </p:cNvPr>
          <p:cNvSpPr txBox="1"/>
          <p:nvPr/>
        </p:nvSpPr>
        <p:spPr>
          <a:xfrm>
            <a:off x="398186" y="342323"/>
            <a:ext cx="5712177" cy="369332"/>
          </a:xfrm>
          <a:prstGeom prst="rect">
            <a:avLst/>
          </a:prstGeom>
          <a:noFill/>
        </p:spPr>
        <p:txBody>
          <a:bodyPr wrap="square" rtlCol="0">
            <a:spAutoFit/>
          </a:bodyPr>
          <a:lstStyle/>
          <a:p>
            <a:r>
              <a:rPr lang="en-US" dirty="0"/>
              <a:t>Form 312 Schedule B  Questions 43-50</a:t>
            </a:r>
          </a:p>
        </p:txBody>
      </p:sp>
      <p:sp>
        <p:nvSpPr>
          <p:cNvPr id="4" name="TextBox 3">
            <a:extLst>
              <a:ext uri="{FF2B5EF4-FFF2-40B4-BE49-F238E27FC236}">
                <a16:creationId xmlns:a16="http://schemas.microsoft.com/office/drawing/2014/main" xmlns="" id="{A4BC50AE-649B-4F7F-883A-9B05C28CC9DE}"/>
              </a:ext>
            </a:extLst>
          </p:cNvPr>
          <p:cNvSpPr txBox="1"/>
          <p:nvPr/>
        </p:nvSpPr>
        <p:spPr>
          <a:xfrm>
            <a:off x="537030" y="2293257"/>
            <a:ext cx="3091542" cy="646331"/>
          </a:xfrm>
          <a:prstGeom prst="rect">
            <a:avLst/>
          </a:prstGeom>
          <a:noFill/>
        </p:spPr>
        <p:txBody>
          <a:bodyPr wrap="square" rtlCol="0">
            <a:spAutoFit/>
          </a:bodyPr>
          <a:lstStyle/>
          <a:p>
            <a:r>
              <a:rPr lang="en-US" dirty="0"/>
              <a:t>Answer all questions, validate, then click on previous.</a:t>
            </a:r>
          </a:p>
        </p:txBody>
      </p:sp>
      <p:sp>
        <p:nvSpPr>
          <p:cNvPr id="5" name="Date Placeholder 4">
            <a:extLst>
              <a:ext uri="{FF2B5EF4-FFF2-40B4-BE49-F238E27FC236}">
                <a16:creationId xmlns:a16="http://schemas.microsoft.com/office/drawing/2014/main" xmlns="" id="{47289F3A-80A7-4310-B2D3-CB2D4BA6A353}"/>
              </a:ext>
            </a:extLst>
          </p:cNvPr>
          <p:cNvSpPr>
            <a:spLocks noGrp="1"/>
          </p:cNvSpPr>
          <p:nvPr>
            <p:ph type="dt" sz="half" idx="10"/>
          </p:nvPr>
        </p:nvSpPr>
        <p:spPr/>
        <p:txBody>
          <a:bodyPr/>
          <a:lstStyle/>
          <a:p>
            <a:fld id="{EAB63819-C411-4B97-9477-D7169C672B33}" type="datetime1">
              <a:rPr lang="en-US" smtClean="0"/>
              <a:t>6/12/2018</a:t>
            </a:fld>
            <a:endParaRPr lang="en-US"/>
          </a:p>
        </p:txBody>
      </p:sp>
      <p:sp>
        <p:nvSpPr>
          <p:cNvPr id="6" name="Slide Number Placeholder 5">
            <a:extLst>
              <a:ext uri="{FF2B5EF4-FFF2-40B4-BE49-F238E27FC236}">
                <a16:creationId xmlns:a16="http://schemas.microsoft.com/office/drawing/2014/main" xmlns="" id="{94F0D346-00EF-466E-852C-41085B157D02}"/>
              </a:ext>
            </a:extLst>
          </p:cNvPr>
          <p:cNvSpPr>
            <a:spLocks noGrp="1"/>
          </p:cNvSpPr>
          <p:nvPr>
            <p:ph type="sldNum" sz="quarter" idx="12"/>
          </p:nvPr>
        </p:nvSpPr>
        <p:spPr/>
        <p:txBody>
          <a:bodyPr/>
          <a:lstStyle/>
          <a:p>
            <a:fld id="{5CF95705-0412-4E44-AD95-57CC91DC2172}" type="slidenum">
              <a:rPr lang="en-US" smtClean="0"/>
              <a:t>24</a:t>
            </a:fld>
            <a:endParaRPr lang="en-US"/>
          </a:p>
        </p:txBody>
      </p:sp>
    </p:spTree>
    <p:extLst>
      <p:ext uri="{BB962C8B-B14F-4D97-AF65-F5344CB8AC3E}">
        <p14:creationId xmlns:p14="http://schemas.microsoft.com/office/powerpoint/2010/main" val="461766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0239" y="1770743"/>
            <a:ext cx="8883715" cy="5087256"/>
          </a:xfrm>
          <a:prstGeom prst="rect">
            <a:avLst/>
          </a:prstGeom>
        </p:spPr>
      </p:pic>
      <p:sp>
        <p:nvSpPr>
          <p:cNvPr id="3" name="TextBox 2">
            <a:extLst>
              <a:ext uri="{FF2B5EF4-FFF2-40B4-BE49-F238E27FC236}">
                <a16:creationId xmlns:a16="http://schemas.microsoft.com/office/drawing/2014/main" xmlns="" id="{F7FBEC23-358C-465C-BB88-70D8D8C0A2F1}"/>
              </a:ext>
            </a:extLst>
          </p:cNvPr>
          <p:cNvSpPr txBox="1"/>
          <p:nvPr/>
        </p:nvSpPr>
        <p:spPr>
          <a:xfrm>
            <a:off x="412700" y="298780"/>
            <a:ext cx="5712177" cy="369332"/>
          </a:xfrm>
          <a:prstGeom prst="rect">
            <a:avLst/>
          </a:prstGeom>
          <a:noFill/>
        </p:spPr>
        <p:txBody>
          <a:bodyPr wrap="square" rtlCol="0">
            <a:spAutoFit/>
          </a:bodyPr>
          <a:lstStyle/>
          <a:p>
            <a:r>
              <a:rPr lang="en-US" dirty="0"/>
              <a:t>Form 312 Schedule B  Questions</a:t>
            </a:r>
          </a:p>
        </p:txBody>
      </p:sp>
      <p:sp>
        <p:nvSpPr>
          <p:cNvPr id="4" name="TextBox 3">
            <a:extLst>
              <a:ext uri="{FF2B5EF4-FFF2-40B4-BE49-F238E27FC236}">
                <a16:creationId xmlns:a16="http://schemas.microsoft.com/office/drawing/2014/main" xmlns="" id="{D2F0FD08-ABB5-4E63-8041-6E92E7031477}"/>
              </a:ext>
            </a:extLst>
          </p:cNvPr>
          <p:cNvSpPr txBox="1"/>
          <p:nvPr/>
        </p:nvSpPr>
        <p:spPr>
          <a:xfrm>
            <a:off x="406400" y="1901371"/>
            <a:ext cx="2438400" cy="646331"/>
          </a:xfrm>
          <a:prstGeom prst="rect">
            <a:avLst/>
          </a:prstGeom>
          <a:noFill/>
        </p:spPr>
        <p:txBody>
          <a:bodyPr wrap="square" rtlCol="0">
            <a:spAutoFit/>
          </a:bodyPr>
          <a:lstStyle/>
          <a:p>
            <a:r>
              <a:rPr lang="en-US" dirty="0"/>
              <a:t>Click on Frequency Coordination  button</a:t>
            </a:r>
          </a:p>
        </p:txBody>
      </p:sp>
      <p:sp>
        <p:nvSpPr>
          <p:cNvPr id="5" name="Date Placeholder 4">
            <a:extLst>
              <a:ext uri="{FF2B5EF4-FFF2-40B4-BE49-F238E27FC236}">
                <a16:creationId xmlns:a16="http://schemas.microsoft.com/office/drawing/2014/main" xmlns="" id="{17E4E58E-CF20-4370-9090-BE70BF2BFE5B}"/>
              </a:ext>
            </a:extLst>
          </p:cNvPr>
          <p:cNvSpPr>
            <a:spLocks noGrp="1"/>
          </p:cNvSpPr>
          <p:nvPr>
            <p:ph type="dt" sz="half" idx="10"/>
          </p:nvPr>
        </p:nvSpPr>
        <p:spPr/>
        <p:txBody>
          <a:bodyPr/>
          <a:lstStyle/>
          <a:p>
            <a:fld id="{D320D20C-1807-4F60-B7D2-D6D43CA68E53}" type="datetime1">
              <a:rPr lang="en-US" smtClean="0"/>
              <a:t>6/12/2018</a:t>
            </a:fld>
            <a:endParaRPr lang="en-US"/>
          </a:p>
        </p:txBody>
      </p:sp>
      <p:sp>
        <p:nvSpPr>
          <p:cNvPr id="6" name="Slide Number Placeholder 5">
            <a:extLst>
              <a:ext uri="{FF2B5EF4-FFF2-40B4-BE49-F238E27FC236}">
                <a16:creationId xmlns:a16="http://schemas.microsoft.com/office/drawing/2014/main" xmlns="" id="{DED80EC5-6359-4E5C-865B-0E1AB8CE108B}"/>
              </a:ext>
            </a:extLst>
          </p:cNvPr>
          <p:cNvSpPr>
            <a:spLocks noGrp="1"/>
          </p:cNvSpPr>
          <p:nvPr>
            <p:ph type="sldNum" sz="quarter" idx="12"/>
          </p:nvPr>
        </p:nvSpPr>
        <p:spPr/>
        <p:txBody>
          <a:bodyPr/>
          <a:lstStyle/>
          <a:p>
            <a:fld id="{5CF95705-0412-4E44-AD95-57CC91DC2172}" type="slidenum">
              <a:rPr lang="en-US" smtClean="0"/>
              <a:t>25</a:t>
            </a:fld>
            <a:endParaRPr lang="en-US"/>
          </a:p>
        </p:txBody>
      </p:sp>
    </p:spTree>
    <p:extLst>
      <p:ext uri="{BB962C8B-B14F-4D97-AF65-F5344CB8AC3E}">
        <p14:creationId xmlns:p14="http://schemas.microsoft.com/office/powerpoint/2010/main" val="2239912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83770" y="1262743"/>
            <a:ext cx="8808230" cy="5351311"/>
          </a:xfrm>
          <a:prstGeom prst="rect">
            <a:avLst/>
          </a:prstGeom>
        </p:spPr>
      </p:pic>
      <p:sp>
        <p:nvSpPr>
          <p:cNvPr id="3" name="TextBox 2">
            <a:extLst>
              <a:ext uri="{FF2B5EF4-FFF2-40B4-BE49-F238E27FC236}">
                <a16:creationId xmlns:a16="http://schemas.microsoft.com/office/drawing/2014/main" xmlns="" id="{87117598-F1F9-4470-8FE6-B17349BDC7EA}"/>
              </a:ext>
            </a:extLst>
          </p:cNvPr>
          <p:cNvSpPr txBox="1"/>
          <p:nvPr/>
        </p:nvSpPr>
        <p:spPr>
          <a:xfrm>
            <a:off x="412700" y="298780"/>
            <a:ext cx="5712177" cy="369332"/>
          </a:xfrm>
          <a:prstGeom prst="rect">
            <a:avLst/>
          </a:prstGeom>
          <a:noFill/>
        </p:spPr>
        <p:txBody>
          <a:bodyPr wrap="square" rtlCol="0">
            <a:spAutoFit/>
          </a:bodyPr>
          <a:lstStyle/>
          <a:p>
            <a:r>
              <a:rPr lang="en-US" dirty="0"/>
              <a:t>Form 312 Schedule B  Questions 51-60</a:t>
            </a:r>
          </a:p>
        </p:txBody>
      </p:sp>
      <p:sp>
        <p:nvSpPr>
          <p:cNvPr id="4" name="TextBox 3">
            <a:extLst>
              <a:ext uri="{FF2B5EF4-FFF2-40B4-BE49-F238E27FC236}">
                <a16:creationId xmlns:a16="http://schemas.microsoft.com/office/drawing/2014/main" xmlns="" id="{AEE5A260-FBB0-42C9-A8B4-80A9B3ED2EC9}"/>
              </a:ext>
            </a:extLst>
          </p:cNvPr>
          <p:cNvSpPr txBox="1"/>
          <p:nvPr/>
        </p:nvSpPr>
        <p:spPr>
          <a:xfrm>
            <a:off x="412700" y="1262743"/>
            <a:ext cx="2736900" cy="3970318"/>
          </a:xfrm>
          <a:prstGeom prst="rect">
            <a:avLst/>
          </a:prstGeom>
          <a:noFill/>
        </p:spPr>
        <p:txBody>
          <a:bodyPr wrap="square" rtlCol="0">
            <a:spAutoFit/>
          </a:bodyPr>
          <a:lstStyle/>
          <a:p>
            <a:r>
              <a:rPr lang="en-US" dirty="0"/>
              <a:t>Complete all questions.</a:t>
            </a:r>
          </a:p>
          <a:p>
            <a:endParaRPr lang="en-US" dirty="0"/>
          </a:p>
          <a:p>
            <a:r>
              <a:rPr lang="en-US" dirty="0"/>
              <a:t>You can calculate the azimuth and elevation values for the east most satellite and the west most satellite by using an internet satellite pointing calculator such as </a:t>
            </a:r>
            <a:r>
              <a:rPr lang="en-US" dirty="0">
                <a:hlinkClick r:id="rId3"/>
              </a:rPr>
              <a:t>http://www.satsig.net/ssazelm.htm</a:t>
            </a:r>
            <a:r>
              <a:rPr lang="en-US" dirty="0"/>
              <a:t>  </a:t>
            </a:r>
          </a:p>
          <a:p>
            <a:endParaRPr lang="en-US" dirty="0"/>
          </a:p>
          <a:p>
            <a:r>
              <a:rPr lang="en-US" dirty="0"/>
              <a:t>Validate and select previous to continue. </a:t>
            </a:r>
          </a:p>
        </p:txBody>
      </p:sp>
      <p:sp>
        <p:nvSpPr>
          <p:cNvPr id="5" name="Date Placeholder 4">
            <a:extLst>
              <a:ext uri="{FF2B5EF4-FFF2-40B4-BE49-F238E27FC236}">
                <a16:creationId xmlns:a16="http://schemas.microsoft.com/office/drawing/2014/main" xmlns="" id="{B4681ED1-7835-4E29-BE9D-B9900F898073}"/>
              </a:ext>
            </a:extLst>
          </p:cNvPr>
          <p:cNvSpPr>
            <a:spLocks noGrp="1"/>
          </p:cNvSpPr>
          <p:nvPr>
            <p:ph type="dt" sz="half" idx="10"/>
          </p:nvPr>
        </p:nvSpPr>
        <p:spPr/>
        <p:txBody>
          <a:bodyPr/>
          <a:lstStyle/>
          <a:p>
            <a:fld id="{4A930E84-E690-4952-94A6-E925BCAC68C7}" type="datetime1">
              <a:rPr lang="en-US" smtClean="0"/>
              <a:t>6/12/2018</a:t>
            </a:fld>
            <a:endParaRPr lang="en-US"/>
          </a:p>
        </p:txBody>
      </p:sp>
      <p:sp>
        <p:nvSpPr>
          <p:cNvPr id="6" name="Slide Number Placeholder 5">
            <a:extLst>
              <a:ext uri="{FF2B5EF4-FFF2-40B4-BE49-F238E27FC236}">
                <a16:creationId xmlns:a16="http://schemas.microsoft.com/office/drawing/2014/main" xmlns="" id="{3711836A-0BE3-4E75-AFBA-6BED160F929B}"/>
              </a:ext>
            </a:extLst>
          </p:cNvPr>
          <p:cNvSpPr>
            <a:spLocks noGrp="1"/>
          </p:cNvSpPr>
          <p:nvPr>
            <p:ph type="sldNum" sz="quarter" idx="12"/>
          </p:nvPr>
        </p:nvSpPr>
        <p:spPr/>
        <p:txBody>
          <a:bodyPr/>
          <a:lstStyle/>
          <a:p>
            <a:fld id="{5CF95705-0412-4E44-AD95-57CC91DC2172}" type="slidenum">
              <a:rPr lang="en-US" smtClean="0"/>
              <a:t>26</a:t>
            </a:fld>
            <a:endParaRPr lang="en-US"/>
          </a:p>
        </p:txBody>
      </p:sp>
    </p:spTree>
    <p:extLst>
      <p:ext uri="{BB962C8B-B14F-4D97-AF65-F5344CB8AC3E}">
        <p14:creationId xmlns:p14="http://schemas.microsoft.com/office/powerpoint/2010/main" val="3532862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42CB32-F25E-41A3-AE85-50FE58817143}"/>
              </a:ext>
            </a:extLst>
          </p:cNvPr>
          <p:cNvSpPr>
            <a:spLocks noGrp="1"/>
          </p:cNvSpPr>
          <p:nvPr>
            <p:ph type="title"/>
          </p:nvPr>
        </p:nvSpPr>
        <p:spPr>
          <a:xfrm>
            <a:off x="838200" y="397050"/>
            <a:ext cx="3932237" cy="785813"/>
          </a:xfrm>
        </p:spPr>
        <p:txBody>
          <a:bodyPr/>
          <a:lstStyle/>
          <a:p>
            <a:r>
              <a:rPr lang="en-US" sz="1800" dirty="0">
                <a:latin typeface="+mn-lt"/>
                <a:ea typeface="+mn-ea"/>
                <a:cs typeface="+mn-cs"/>
              </a:rPr>
              <a:t>Form</a:t>
            </a:r>
            <a:r>
              <a:rPr lang="en-US" dirty="0"/>
              <a:t> </a:t>
            </a:r>
            <a:r>
              <a:rPr lang="en-US" sz="1800" dirty="0">
                <a:latin typeface="+mn-lt"/>
                <a:ea typeface="+mn-ea"/>
                <a:cs typeface="+mn-cs"/>
              </a:rPr>
              <a:t>312 Schedule B Questions 54-59 Values</a:t>
            </a:r>
          </a:p>
        </p:txBody>
      </p:sp>
      <p:sp>
        <p:nvSpPr>
          <p:cNvPr id="4" name="Text Placeholder 3">
            <a:extLst>
              <a:ext uri="{FF2B5EF4-FFF2-40B4-BE49-F238E27FC236}">
                <a16:creationId xmlns:a16="http://schemas.microsoft.com/office/drawing/2014/main" xmlns="" id="{DF0F24C6-9E87-4ECB-B8EA-4BA40940764E}"/>
              </a:ext>
            </a:extLst>
          </p:cNvPr>
          <p:cNvSpPr>
            <a:spLocks noGrp="1"/>
          </p:cNvSpPr>
          <p:nvPr>
            <p:ph type="body" sz="half" idx="2"/>
          </p:nvPr>
        </p:nvSpPr>
        <p:spPr>
          <a:xfrm>
            <a:off x="797329" y="1355298"/>
            <a:ext cx="3932237" cy="3811588"/>
          </a:xfrm>
        </p:spPr>
        <p:txBody>
          <a:bodyPr>
            <a:normAutofit fontScale="77500" lnSpcReduction="20000"/>
          </a:bodyPr>
          <a:lstStyle/>
          <a:p>
            <a:endParaRPr lang="en-US" dirty="0"/>
          </a:p>
          <a:p>
            <a:r>
              <a:rPr lang="en-US" dirty="0"/>
              <a:t>Orange Lines are Vectors from an earth station to a satellite on the GSO Orbit.  Together they describe a satellite arc.</a:t>
            </a:r>
          </a:p>
          <a:p>
            <a:r>
              <a:rPr lang="en-US" dirty="0"/>
              <a:t>Blue line identifies the antenna azimuth from True North to the Vector pointing to “AMC-4”</a:t>
            </a:r>
          </a:p>
          <a:p>
            <a:r>
              <a:rPr lang="en-US" dirty="0"/>
              <a:t>Green Line identifies the antenna azimuth from True North to the Vector pointing to “SES-3”</a:t>
            </a:r>
          </a:p>
          <a:p>
            <a:r>
              <a:rPr lang="en-US" dirty="0"/>
              <a:t>Red Lines represent the antenna elevations to the vectors pointed to each satellite.</a:t>
            </a:r>
          </a:p>
          <a:p>
            <a:r>
              <a:rPr lang="en-US" dirty="0"/>
              <a:t>If you indicate “Permitted List” in E21 then the orbital location of the satellite at the end of the vector point to AMC-4 would be the eastern limit required E54; to SES-3 Western limit in E55; E56 would be the angle from true north represented by blue line, E57 would be the angle from true north represented by green line.</a:t>
            </a:r>
          </a:p>
          <a:p>
            <a:r>
              <a:rPr lang="en-US" dirty="0"/>
              <a:t>Red lines are the angle of elevations of the antenna from the earth to each vector.</a:t>
            </a:r>
          </a:p>
          <a:p>
            <a:r>
              <a:rPr lang="en-US" dirty="0"/>
              <a:t>Calculate azimuths and angles using an earth to satellite pointing calculator on the internet such as </a:t>
            </a:r>
            <a:r>
              <a:rPr lang="en-US" dirty="0">
                <a:hlinkClick r:id="rId2"/>
              </a:rPr>
              <a:t>http://www.satsig.net/ssazelm.htm</a:t>
            </a:r>
            <a:r>
              <a:rPr lang="en-US" dirty="0"/>
              <a:t>  </a:t>
            </a:r>
          </a:p>
          <a:p>
            <a:r>
              <a:rPr lang="en-US" dirty="0"/>
              <a:t>  </a:t>
            </a:r>
          </a:p>
          <a:p>
            <a:endParaRPr lang="en-US" dirty="0"/>
          </a:p>
        </p:txBody>
      </p:sp>
      <p:sp>
        <p:nvSpPr>
          <p:cNvPr id="5" name="Date Placeholder 4">
            <a:extLst>
              <a:ext uri="{FF2B5EF4-FFF2-40B4-BE49-F238E27FC236}">
                <a16:creationId xmlns:a16="http://schemas.microsoft.com/office/drawing/2014/main" xmlns="" id="{B63D6AFE-4B08-499B-A96F-0D1951F42E26}"/>
              </a:ext>
            </a:extLst>
          </p:cNvPr>
          <p:cNvSpPr>
            <a:spLocks noGrp="1"/>
          </p:cNvSpPr>
          <p:nvPr>
            <p:ph type="dt" sz="half" idx="10"/>
          </p:nvPr>
        </p:nvSpPr>
        <p:spPr/>
        <p:txBody>
          <a:bodyPr/>
          <a:lstStyle/>
          <a:p>
            <a:fld id="{90D762F6-D02B-4030-B91E-10D719487093}" type="datetime1">
              <a:rPr lang="en-US" smtClean="0"/>
              <a:t>6/12/2018</a:t>
            </a:fld>
            <a:endParaRPr lang="en-US" dirty="0"/>
          </a:p>
        </p:txBody>
      </p:sp>
      <p:sp>
        <p:nvSpPr>
          <p:cNvPr id="6" name="Slide Number Placeholder 5">
            <a:extLst>
              <a:ext uri="{FF2B5EF4-FFF2-40B4-BE49-F238E27FC236}">
                <a16:creationId xmlns:a16="http://schemas.microsoft.com/office/drawing/2014/main" xmlns="" id="{B1FE8067-F9B3-4AA9-B558-35B521A34542}"/>
              </a:ext>
            </a:extLst>
          </p:cNvPr>
          <p:cNvSpPr>
            <a:spLocks noGrp="1"/>
          </p:cNvSpPr>
          <p:nvPr>
            <p:ph type="sldNum" sz="quarter" idx="12"/>
          </p:nvPr>
        </p:nvSpPr>
        <p:spPr/>
        <p:txBody>
          <a:bodyPr/>
          <a:lstStyle/>
          <a:p>
            <a:fld id="{5CF95705-0412-4E44-AD95-57CC91DC2172}" type="slidenum">
              <a:rPr lang="en-US" smtClean="0"/>
              <a:t>27</a:t>
            </a:fld>
            <a:endParaRPr lang="en-US"/>
          </a:p>
        </p:txBody>
      </p:sp>
      <p:pic>
        <p:nvPicPr>
          <p:cNvPr id="1026" name="Picture 2" descr="c7f70086-b212-4e44-8159-1eea1bf41bbd@namprd09">
            <a:extLst>
              <a:ext uri="{FF2B5EF4-FFF2-40B4-BE49-F238E27FC236}">
                <a16:creationId xmlns:a16="http://schemas.microsoft.com/office/drawing/2014/main" xmlns="" id="{F04B158A-B855-4D70-ABFC-7796D8FD65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827" y="789957"/>
            <a:ext cx="6142781" cy="4700941"/>
          </a:xfrm>
          <a:prstGeom prst="rect">
            <a:avLst/>
          </a:prstGeom>
          <a:noFill/>
          <a:ln w="9525"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xmlns="" id="{DFA34242-182F-457D-91FB-3F532C63A50D}"/>
              </a:ext>
            </a:extLst>
          </p:cNvPr>
          <p:cNvCxnSpPr>
            <a:cxnSpLocks/>
          </p:cNvCxnSpPr>
          <p:nvPr/>
        </p:nvCxnSpPr>
        <p:spPr>
          <a:xfrm flipH="1">
            <a:off x="5298332" y="2641600"/>
            <a:ext cx="1576601" cy="62088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xmlns="" id="{F6E0E3B4-6B21-4572-B3DD-44DF4C4D43EC}"/>
              </a:ext>
            </a:extLst>
          </p:cNvPr>
          <p:cNvCxnSpPr>
            <a:cxnSpLocks/>
          </p:cNvCxnSpPr>
          <p:nvPr/>
        </p:nvCxnSpPr>
        <p:spPr>
          <a:xfrm flipV="1">
            <a:off x="6874933" y="1803400"/>
            <a:ext cx="605367" cy="8382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xmlns="" id="{507E2C24-7D90-472E-A63F-30636948B467}"/>
              </a:ext>
            </a:extLst>
          </p:cNvPr>
          <p:cNvCxnSpPr>
            <a:cxnSpLocks/>
          </p:cNvCxnSpPr>
          <p:nvPr/>
        </p:nvCxnSpPr>
        <p:spPr>
          <a:xfrm flipH="1">
            <a:off x="6874933" y="2152650"/>
            <a:ext cx="1278467" cy="4889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Arc 23">
            <a:extLst>
              <a:ext uri="{FF2B5EF4-FFF2-40B4-BE49-F238E27FC236}">
                <a16:creationId xmlns:a16="http://schemas.microsoft.com/office/drawing/2014/main" xmlns="" id="{48D693CE-0C59-4D59-89C5-77234CD1C30F}"/>
              </a:ext>
            </a:extLst>
          </p:cNvPr>
          <p:cNvSpPr/>
          <p:nvPr/>
        </p:nvSpPr>
        <p:spPr>
          <a:xfrm rot="3574978">
            <a:off x="7016956" y="1608966"/>
            <a:ext cx="758519" cy="1759377"/>
          </a:xfrm>
          <a:prstGeom prst="arc">
            <a:avLst>
              <a:gd name="adj1" fmla="val 16673794"/>
              <a:gd name="adj2" fmla="val 1025402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a:extLst>
              <a:ext uri="{FF2B5EF4-FFF2-40B4-BE49-F238E27FC236}">
                <a16:creationId xmlns:a16="http://schemas.microsoft.com/office/drawing/2014/main" xmlns="" id="{14A83634-3612-4689-93C4-5866B5C985CB}"/>
              </a:ext>
            </a:extLst>
          </p:cNvPr>
          <p:cNvSpPr/>
          <p:nvPr/>
        </p:nvSpPr>
        <p:spPr>
          <a:xfrm rot="3574978">
            <a:off x="6968959" y="1599282"/>
            <a:ext cx="877065" cy="1544885"/>
          </a:xfrm>
          <a:prstGeom prst="arc">
            <a:avLst>
              <a:gd name="adj1" fmla="val 17037661"/>
              <a:gd name="adj2" fmla="val 5645743"/>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xmlns="" id="{D99E28FF-91E0-4C01-BC4F-F305815519DD}"/>
              </a:ext>
            </a:extLst>
          </p:cNvPr>
          <p:cNvSpPr txBox="1"/>
          <p:nvPr/>
        </p:nvSpPr>
        <p:spPr>
          <a:xfrm rot="4023521">
            <a:off x="6749366" y="3208090"/>
            <a:ext cx="995692" cy="461665"/>
          </a:xfrm>
          <a:prstGeom prst="rect">
            <a:avLst/>
          </a:prstGeom>
          <a:solidFill>
            <a:schemeClr val="bg1"/>
          </a:solidFill>
        </p:spPr>
        <p:txBody>
          <a:bodyPr wrap="square" rtlCol="0">
            <a:spAutoFit/>
          </a:bodyPr>
          <a:lstStyle/>
          <a:p>
            <a:r>
              <a:rPr lang="en-US" sz="800" dirty="0"/>
              <a:t>Earth Station </a:t>
            </a:r>
          </a:p>
          <a:p>
            <a:r>
              <a:rPr lang="en-US" sz="800" dirty="0"/>
              <a:t>Located in KY</a:t>
            </a:r>
          </a:p>
          <a:p>
            <a:endParaRPr lang="en-US" sz="800" dirty="0"/>
          </a:p>
        </p:txBody>
      </p:sp>
      <p:sp>
        <p:nvSpPr>
          <p:cNvPr id="20" name="TextBox 19">
            <a:extLst>
              <a:ext uri="{FF2B5EF4-FFF2-40B4-BE49-F238E27FC236}">
                <a16:creationId xmlns:a16="http://schemas.microsoft.com/office/drawing/2014/main" xmlns="" id="{ACE0923B-427E-4229-A6B2-FD91E2C4ECE3}"/>
              </a:ext>
            </a:extLst>
          </p:cNvPr>
          <p:cNvSpPr txBox="1"/>
          <p:nvPr/>
        </p:nvSpPr>
        <p:spPr>
          <a:xfrm rot="4308164">
            <a:off x="7897359" y="2068330"/>
            <a:ext cx="633507" cy="215444"/>
          </a:xfrm>
          <a:prstGeom prst="rect">
            <a:avLst/>
          </a:prstGeom>
          <a:solidFill>
            <a:schemeClr val="bg1"/>
          </a:solidFill>
        </p:spPr>
        <p:txBody>
          <a:bodyPr wrap="none" rtlCol="0">
            <a:spAutoFit/>
          </a:bodyPr>
          <a:lstStyle/>
          <a:p>
            <a:r>
              <a:rPr lang="en-US" sz="800" dirty="0"/>
              <a:t>North Pole</a:t>
            </a:r>
          </a:p>
        </p:txBody>
      </p:sp>
      <p:sp>
        <p:nvSpPr>
          <p:cNvPr id="25" name="Arc 24">
            <a:extLst>
              <a:ext uri="{FF2B5EF4-FFF2-40B4-BE49-F238E27FC236}">
                <a16:creationId xmlns:a16="http://schemas.microsoft.com/office/drawing/2014/main" xmlns="" id="{4FF6F40E-EF26-43C6-8014-4DEDC3277BBF}"/>
              </a:ext>
            </a:extLst>
          </p:cNvPr>
          <p:cNvSpPr/>
          <p:nvPr/>
        </p:nvSpPr>
        <p:spPr>
          <a:xfrm flipV="1">
            <a:off x="6840583" y="2371724"/>
            <a:ext cx="133086" cy="269875"/>
          </a:xfrm>
          <a:prstGeom prst="arc">
            <a:avLst>
              <a:gd name="adj1" fmla="val 15629136"/>
              <a:gd name="adj2" fmla="val 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xmlns="" id="{83D6A583-9A94-4EA9-94AB-9FDB7C6B992D}"/>
              </a:ext>
            </a:extLst>
          </p:cNvPr>
          <p:cNvSpPr/>
          <p:nvPr/>
        </p:nvSpPr>
        <p:spPr>
          <a:xfrm rot="6112493">
            <a:off x="6729941" y="2554684"/>
            <a:ext cx="133086" cy="173830"/>
          </a:xfrm>
          <a:prstGeom prst="arc">
            <a:avLst>
              <a:gd name="adj1" fmla="val 15629136"/>
              <a:gd name="adj2" fmla="val 164371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Oval 25">
            <a:extLst>
              <a:ext uri="{FF2B5EF4-FFF2-40B4-BE49-F238E27FC236}">
                <a16:creationId xmlns:a16="http://schemas.microsoft.com/office/drawing/2014/main" xmlns="" id="{4AFF2366-2E7A-4CE1-9639-4F1CD539C908}"/>
              </a:ext>
            </a:extLst>
          </p:cNvPr>
          <p:cNvSpPr/>
          <p:nvPr/>
        </p:nvSpPr>
        <p:spPr>
          <a:xfrm>
            <a:off x="6858180" y="2618740"/>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251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3B45A11-8DED-48ED-87F7-9B6DA5E108FB}"/>
              </a:ext>
            </a:extLst>
          </p:cNvPr>
          <p:cNvSpPr>
            <a:spLocks noGrp="1"/>
          </p:cNvSpPr>
          <p:nvPr>
            <p:ph type="dt" sz="half" idx="10"/>
          </p:nvPr>
        </p:nvSpPr>
        <p:spPr/>
        <p:txBody>
          <a:bodyPr/>
          <a:lstStyle/>
          <a:p>
            <a:fld id="{39A668B8-EA39-47E1-B06D-CD61FCAA994A}" type="datetime1">
              <a:rPr lang="en-US" smtClean="0"/>
              <a:t>6/12/2018</a:t>
            </a:fld>
            <a:endParaRPr lang="en-US"/>
          </a:p>
        </p:txBody>
      </p:sp>
      <p:sp>
        <p:nvSpPr>
          <p:cNvPr id="3" name="Slide Number Placeholder 2">
            <a:extLst>
              <a:ext uri="{FF2B5EF4-FFF2-40B4-BE49-F238E27FC236}">
                <a16:creationId xmlns:a16="http://schemas.microsoft.com/office/drawing/2014/main" xmlns="" id="{5D37F6A1-31BE-4F7C-91E3-155C95810057}"/>
              </a:ext>
            </a:extLst>
          </p:cNvPr>
          <p:cNvSpPr>
            <a:spLocks noGrp="1"/>
          </p:cNvSpPr>
          <p:nvPr>
            <p:ph type="sldNum" sz="quarter" idx="12"/>
          </p:nvPr>
        </p:nvSpPr>
        <p:spPr/>
        <p:txBody>
          <a:bodyPr/>
          <a:lstStyle/>
          <a:p>
            <a:fld id="{5CF95705-0412-4E44-AD95-57CC91DC2172}" type="slidenum">
              <a:rPr lang="en-US" smtClean="0"/>
              <a:t>28</a:t>
            </a:fld>
            <a:endParaRPr lang="en-US"/>
          </a:p>
        </p:txBody>
      </p:sp>
      <p:sp>
        <p:nvSpPr>
          <p:cNvPr id="5" name="TextBox 4">
            <a:extLst>
              <a:ext uri="{FF2B5EF4-FFF2-40B4-BE49-F238E27FC236}">
                <a16:creationId xmlns:a16="http://schemas.microsoft.com/office/drawing/2014/main" xmlns="" id="{8F78F5F1-C776-4015-BE37-8961848903B1}"/>
              </a:ext>
            </a:extLst>
          </p:cNvPr>
          <p:cNvSpPr txBox="1"/>
          <p:nvPr/>
        </p:nvSpPr>
        <p:spPr>
          <a:xfrm>
            <a:off x="312234" y="543506"/>
            <a:ext cx="3770812" cy="369332"/>
          </a:xfrm>
          <a:prstGeom prst="rect">
            <a:avLst/>
          </a:prstGeom>
          <a:noFill/>
        </p:spPr>
        <p:txBody>
          <a:bodyPr wrap="square" rtlCol="0">
            <a:spAutoFit/>
          </a:bodyPr>
          <a:lstStyle/>
          <a:p>
            <a:r>
              <a:rPr lang="en-US" dirty="0"/>
              <a:t>One location, multiple antennas</a:t>
            </a:r>
          </a:p>
        </p:txBody>
      </p:sp>
      <p:sp>
        <p:nvSpPr>
          <p:cNvPr id="6" name="TextBox 5">
            <a:extLst>
              <a:ext uri="{FF2B5EF4-FFF2-40B4-BE49-F238E27FC236}">
                <a16:creationId xmlns:a16="http://schemas.microsoft.com/office/drawing/2014/main" xmlns="" id="{92BE0803-378E-4024-BE5F-B27240541CDA}"/>
              </a:ext>
            </a:extLst>
          </p:cNvPr>
          <p:cNvSpPr txBox="1"/>
          <p:nvPr/>
        </p:nvSpPr>
        <p:spPr>
          <a:xfrm>
            <a:off x="312234" y="1182029"/>
            <a:ext cx="3129776" cy="2862322"/>
          </a:xfrm>
          <a:prstGeom prst="rect">
            <a:avLst/>
          </a:prstGeom>
          <a:noFill/>
        </p:spPr>
        <p:txBody>
          <a:bodyPr wrap="square" rtlCol="0">
            <a:spAutoFit/>
          </a:bodyPr>
          <a:lstStyle/>
          <a:p>
            <a:r>
              <a:rPr lang="en-US" dirty="0"/>
              <a:t>If you are registering more than one antenna at a single location, select Add to create another antenna form.</a:t>
            </a:r>
            <a:br>
              <a:rPr lang="en-US" dirty="0"/>
            </a:br>
            <a:r>
              <a:rPr lang="en-US" dirty="0"/>
              <a:t/>
            </a:r>
            <a:br>
              <a:rPr lang="en-US" dirty="0"/>
            </a:br>
            <a:r>
              <a:rPr lang="en-US" dirty="0"/>
              <a:t>Fill in the additional form, including all the </a:t>
            </a:r>
            <a:r>
              <a:rPr lang="en-US" dirty="0" err="1"/>
              <a:t>subforms</a:t>
            </a:r>
            <a:r>
              <a:rPr lang="en-US" dirty="0"/>
              <a:t> (Antenna Gain, Frequency, and Frequency Coord) for each antenna added.</a:t>
            </a:r>
          </a:p>
        </p:txBody>
      </p:sp>
      <p:pic>
        <p:nvPicPr>
          <p:cNvPr id="10" name="Picture 9">
            <a:extLst>
              <a:ext uri="{FF2B5EF4-FFF2-40B4-BE49-F238E27FC236}">
                <a16:creationId xmlns:a16="http://schemas.microsoft.com/office/drawing/2014/main" xmlns="" id="{BF8C3EB3-3EF6-4252-8DCD-E0A5FC20FBB3}"/>
              </a:ext>
            </a:extLst>
          </p:cNvPr>
          <p:cNvPicPr>
            <a:picLocks noChangeAspect="1"/>
          </p:cNvPicPr>
          <p:nvPr/>
        </p:nvPicPr>
        <p:blipFill>
          <a:blip r:embed="rId2"/>
          <a:stretch>
            <a:fillRect/>
          </a:stretch>
        </p:blipFill>
        <p:spPr>
          <a:xfrm>
            <a:off x="4875389" y="313508"/>
            <a:ext cx="5436313" cy="5473337"/>
          </a:xfrm>
          <a:prstGeom prst="rect">
            <a:avLst/>
          </a:prstGeom>
        </p:spPr>
      </p:pic>
    </p:spTree>
    <p:extLst>
      <p:ext uri="{BB962C8B-B14F-4D97-AF65-F5344CB8AC3E}">
        <p14:creationId xmlns:p14="http://schemas.microsoft.com/office/powerpoint/2010/main" val="3935087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10FE22E-7C20-45C0-BDAB-FF1CD81A93C4}"/>
              </a:ext>
            </a:extLst>
          </p:cNvPr>
          <p:cNvSpPr txBox="1"/>
          <p:nvPr/>
        </p:nvSpPr>
        <p:spPr>
          <a:xfrm>
            <a:off x="1233715" y="1915886"/>
            <a:ext cx="9664312" cy="369332"/>
          </a:xfrm>
          <a:prstGeom prst="rect">
            <a:avLst/>
          </a:prstGeom>
          <a:noFill/>
        </p:spPr>
        <p:txBody>
          <a:bodyPr wrap="none" rtlCol="0">
            <a:spAutoFit/>
          </a:bodyPr>
          <a:lstStyle/>
          <a:p>
            <a:r>
              <a:rPr lang="en-US" dirty="0"/>
              <a:t>Once you complete all questions for each site and antenna, you are ready to submit your application.</a:t>
            </a:r>
          </a:p>
        </p:txBody>
      </p:sp>
      <p:sp>
        <p:nvSpPr>
          <p:cNvPr id="3" name="Date Placeholder 2">
            <a:extLst>
              <a:ext uri="{FF2B5EF4-FFF2-40B4-BE49-F238E27FC236}">
                <a16:creationId xmlns:a16="http://schemas.microsoft.com/office/drawing/2014/main" xmlns="" id="{55B9D8BD-B041-4AF6-BD2B-670B0B7AE13B}"/>
              </a:ext>
            </a:extLst>
          </p:cNvPr>
          <p:cNvSpPr>
            <a:spLocks noGrp="1"/>
          </p:cNvSpPr>
          <p:nvPr>
            <p:ph type="dt" sz="half" idx="10"/>
          </p:nvPr>
        </p:nvSpPr>
        <p:spPr/>
        <p:txBody>
          <a:bodyPr/>
          <a:lstStyle/>
          <a:p>
            <a:fld id="{5191DAE6-0C98-4D39-AD83-13DB78DB1BCA}" type="datetime1">
              <a:rPr lang="en-US" smtClean="0"/>
              <a:t>6/12/2018</a:t>
            </a:fld>
            <a:endParaRPr lang="en-US"/>
          </a:p>
        </p:txBody>
      </p:sp>
      <p:sp>
        <p:nvSpPr>
          <p:cNvPr id="4" name="Slide Number Placeholder 3">
            <a:extLst>
              <a:ext uri="{FF2B5EF4-FFF2-40B4-BE49-F238E27FC236}">
                <a16:creationId xmlns:a16="http://schemas.microsoft.com/office/drawing/2014/main" xmlns="" id="{1805C787-5EAF-4293-BC4D-5597139B6C39}"/>
              </a:ext>
            </a:extLst>
          </p:cNvPr>
          <p:cNvSpPr>
            <a:spLocks noGrp="1"/>
          </p:cNvSpPr>
          <p:nvPr>
            <p:ph type="sldNum" sz="quarter" idx="12"/>
          </p:nvPr>
        </p:nvSpPr>
        <p:spPr/>
        <p:txBody>
          <a:bodyPr/>
          <a:lstStyle/>
          <a:p>
            <a:fld id="{5CF95705-0412-4E44-AD95-57CC91DC2172}" type="slidenum">
              <a:rPr lang="en-US" smtClean="0"/>
              <a:t>29</a:t>
            </a:fld>
            <a:endParaRPr lang="en-US"/>
          </a:p>
        </p:txBody>
      </p:sp>
    </p:spTree>
    <p:extLst>
      <p:ext uri="{BB962C8B-B14F-4D97-AF65-F5344CB8AC3E}">
        <p14:creationId xmlns:p14="http://schemas.microsoft.com/office/powerpoint/2010/main" val="400405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Mid-band NOI and 3.7-4.2 GHz Freeze</a:t>
            </a:r>
          </a:p>
        </p:txBody>
      </p:sp>
      <p:sp>
        <p:nvSpPr>
          <p:cNvPr id="5" name="Content Placeholder 4"/>
          <p:cNvSpPr>
            <a:spLocks noGrp="1"/>
          </p:cNvSpPr>
          <p:nvPr>
            <p:ph idx="1"/>
          </p:nvPr>
        </p:nvSpPr>
        <p:spPr/>
        <p:txBody>
          <a:bodyPr>
            <a:normAutofit fontScale="92500"/>
          </a:bodyPr>
          <a:lstStyle/>
          <a:p>
            <a:r>
              <a:rPr lang="en-US" dirty="0"/>
              <a:t>Background</a:t>
            </a:r>
          </a:p>
          <a:p>
            <a:pPr lvl="1"/>
            <a:r>
              <a:rPr lang="en-US" dirty="0"/>
              <a:t>Congress and the Commission have noted a need for additional spectrum for wireless broadband services, including 5G.</a:t>
            </a:r>
          </a:p>
          <a:p>
            <a:pPr lvl="1"/>
            <a:r>
              <a:rPr lang="en-US" dirty="0"/>
              <a:t>Recently enacted MOBILE NOW Act directs the Commission to evaluate use or shared use of licensed or unlicensed services in the 3.7-4.2 GHz band, currently shared between fixed satellite service (FSS) (space to Earth) and Fixed Service (FS).</a:t>
            </a:r>
          </a:p>
          <a:p>
            <a:pPr lvl="1"/>
            <a:r>
              <a:rPr lang="en-US" dirty="0"/>
              <a:t>Last year, the Commission issued a Notice of Inquiry on flexible use in between 3.7 GHz and 24 GHz.  A Notice of Proposed Rulemaking is tentatively scheduled to be considered at the July Open Commission Meeting.</a:t>
            </a:r>
          </a:p>
          <a:p>
            <a:pPr lvl="1"/>
            <a:r>
              <a:rPr lang="en-US" dirty="0"/>
              <a:t>On April 19, 2018, the International, Wireless Telecommunications, and Public Safety and Homeland Security Bureaus released a public notice imposing a freeze on applications for operations of earth stations and fixed microwave links in the 3.7-4.2 GHz band, with some exceptions.</a:t>
            </a:r>
          </a:p>
        </p:txBody>
      </p:sp>
      <p:sp>
        <p:nvSpPr>
          <p:cNvPr id="2" name="Slide Number Placeholder 1">
            <a:extLst>
              <a:ext uri="{FF2B5EF4-FFF2-40B4-BE49-F238E27FC236}">
                <a16:creationId xmlns:a16="http://schemas.microsoft.com/office/drawing/2014/main" xmlns="" id="{E4F3E89D-D4AD-4E7D-9870-B355460A34B2}"/>
              </a:ext>
            </a:extLst>
          </p:cNvPr>
          <p:cNvSpPr>
            <a:spLocks noGrp="1"/>
          </p:cNvSpPr>
          <p:nvPr>
            <p:ph type="sldNum" sz="quarter" idx="12"/>
          </p:nvPr>
        </p:nvSpPr>
        <p:spPr/>
        <p:txBody>
          <a:bodyPr/>
          <a:lstStyle/>
          <a:p>
            <a:fld id="{B8B19D9B-4DAD-4602-8766-C646D81E3698}" type="slidenum">
              <a:rPr lang="en-US" smtClean="0"/>
              <a:t>3</a:t>
            </a:fld>
            <a:endParaRPr lang="en-US"/>
          </a:p>
        </p:txBody>
      </p:sp>
    </p:spTree>
    <p:extLst>
      <p:ext uri="{BB962C8B-B14F-4D97-AF65-F5344CB8AC3E}">
        <p14:creationId xmlns:p14="http://schemas.microsoft.com/office/powerpoint/2010/main" val="1721762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02334" y="247217"/>
            <a:ext cx="6524625" cy="3495675"/>
          </a:xfrm>
          <a:prstGeom prst="rect">
            <a:avLst/>
          </a:prstGeom>
        </p:spPr>
      </p:pic>
      <p:sp>
        <p:nvSpPr>
          <p:cNvPr id="2" name="TextBox 1"/>
          <p:cNvSpPr txBox="1"/>
          <p:nvPr/>
        </p:nvSpPr>
        <p:spPr>
          <a:xfrm>
            <a:off x="595085" y="1502688"/>
            <a:ext cx="3209802" cy="4524315"/>
          </a:xfrm>
          <a:prstGeom prst="rect">
            <a:avLst/>
          </a:prstGeom>
          <a:noFill/>
        </p:spPr>
        <p:txBody>
          <a:bodyPr wrap="square" rtlCol="0">
            <a:spAutoFit/>
          </a:bodyPr>
          <a:lstStyle/>
          <a:p>
            <a:endParaRPr lang="en-US" dirty="0"/>
          </a:p>
          <a:p>
            <a:pPr marL="342900" indent="-342900">
              <a:buAutoNum type="arabicPeriod"/>
            </a:pPr>
            <a:r>
              <a:rPr lang="en-US" dirty="0"/>
              <a:t>Ensure your draft is VALID</a:t>
            </a:r>
          </a:p>
          <a:p>
            <a:pPr marL="342900" indent="-342900">
              <a:buAutoNum type="arabicPeriod"/>
            </a:pPr>
            <a:r>
              <a:rPr lang="en-US" dirty="0"/>
              <a:t>Select the Radio Button on the left</a:t>
            </a:r>
          </a:p>
          <a:p>
            <a:pPr marL="342900" indent="-342900">
              <a:buAutoNum type="arabicPeriod"/>
            </a:pPr>
            <a:r>
              <a:rPr lang="en-US" dirty="0"/>
              <a:t>File a Form</a:t>
            </a:r>
          </a:p>
          <a:p>
            <a:pPr marL="342900" indent="-342900">
              <a:buAutoNum type="arabicPeriod"/>
            </a:pPr>
            <a:endParaRPr lang="en-US" dirty="0"/>
          </a:p>
          <a:p>
            <a:r>
              <a:rPr lang="en-US" dirty="0"/>
              <a:t>When you “File A Form”, you will be asked to confirm your request and you will receive a confirmation screen when successfully submitted.</a:t>
            </a:r>
            <a:br>
              <a:rPr lang="en-US" dirty="0"/>
            </a:br>
            <a:r>
              <a:rPr lang="en-US" dirty="0"/>
              <a:t/>
            </a:r>
            <a:br>
              <a:rPr lang="en-US" dirty="0"/>
            </a:br>
            <a:r>
              <a:rPr lang="en-US" dirty="0"/>
              <a:t>Return to the Main Menu for Step 4 – Form 159 Menu, if a fee is required.</a:t>
            </a:r>
          </a:p>
          <a:p>
            <a:endParaRPr lang="en-US" dirty="0"/>
          </a:p>
        </p:txBody>
      </p:sp>
      <p:sp>
        <p:nvSpPr>
          <p:cNvPr id="3" name="TextBox 2">
            <a:extLst>
              <a:ext uri="{FF2B5EF4-FFF2-40B4-BE49-F238E27FC236}">
                <a16:creationId xmlns:a16="http://schemas.microsoft.com/office/drawing/2014/main" xmlns="" id="{C0A86D0E-B4E9-4F47-B5DA-0E88C0145E1F}"/>
              </a:ext>
            </a:extLst>
          </p:cNvPr>
          <p:cNvSpPr txBox="1"/>
          <p:nvPr/>
        </p:nvSpPr>
        <p:spPr>
          <a:xfrm>
            <a:off x="478971" y="551544"/>
            <a:ext cx="4561633" cy="369332"/>
          </a:xfrm>
          <a:prstGeom prst="rect">
            <a:avLst/>
          </a:prstGeom>
          <a:noFill/>
        </p:spPr>
        <p:txBody>
          <a:bodyPr wrap="none" rtlCol="0">
            <a:spAutoFit/>
          </a:bodyPr>
          <a:lstStyle/>
          <a:p>
            <a:r>
              <a:rPr lang="en-US" dirty="0"/>
              <a:t>How to submit your application for processing.</a:t>
            </a:r>
          </a:p>
        </p:txBody>
      </p:sp>
      <p:pic>
        <p:nvPicPr>
          <p:cNvPr id="6" name="Picture 5">
            <a:extLst>
              <a:ext uri="{FF2B5EF4-FFF2-40B4-BE49-F238E27FC236}">
                <a16:creationId xmlns:a16="http://schemas.microsoft.com/office/drawing/2014/main" xmlns="" id="{6936FE17-17B1-4F8B-93A8-C6F2DEBA4DEE}"/>
              </a:ext>
            </a:extLst>
          </p:cNvPr>
          <p:cNvPicPr>
            <a:picLocks noChangeAspect="1"/>
          </p:cNvPicPr>
          <p:nvPr/>
        </p:nvPicPr>
        <p:blipFill>
          <a:blip r:embed="rId3"/>
          <a:stretch>
            <a:fillRect/>
          </a:stretch>
        </p:blipFill>
        <p:spPr>
          <a:xfrm>
            <a:off x="4751614" y="4014846"/>
            <a:ext cx="6781800" cy="1266825"/>
          </a:xfrm>
          <a:prstGeom prst="rect">
            <a:avLst/>
          </a:prstGeom>
        </p:spPr>
      </p:pic>
      <p:cxnSp>
        <p:nvCxnSpPr>
          <p:cNvPr id="7" name="Straight Connector 6">
            <a:extLst>
              <a:ext uri="{FF2B5EF4-FFF2-40B4-BE49-F238E27FC236}">
                <a16:creationId xmlns:a16="http://schemas.microsoft.com/office/drawing/2014/main" xmlns="" id="{8D1CF6E2-610A-432F-9B79-47105709599D}"/>
              </a:ext>
            </a:extLst>
          </p:cNvPr>
          <p:cNvCxnSpPr/>
          <p:nvPr/>
        </p:nvCxnSpPr>
        <p:spPr>
          <a:xfrm>
            <a:off x="4644571" y="3742892"/>
            <a:ext cx="658948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Date Placeholder 7">
            <a:extLst>
              <a:ext uri="{FF2B5EF4-FFF2-40B4-BE49-F238E27FC236}">
                <a16:creationId xmlns:a16="http://schemas.microsoft.com/office/drawing/2014/main" xmlns="" id="{FCE784AA-5008-40BB-B516-E45A6B355F8D}"/>
              </a:ext>
            </a:extLst>
          </p:cNvPr>
          <p:cNvSpPr>
            <a:spLocks noGrp="1"/>
          </p:cNvSpPr>
          <p:nvPr>
            <p:ph type="dt" sz="half" idx="10"/>
          </p:nvPr>
        </p:nvSpPr>
        <p:spPr/>
        <p:txBody>
          <a:bodyPr/>
          <a:lstStyle/>
          <a:p>
            <a:fld id="{2E845BFC-E4A9-4276-ACD6-BA8B5ABB26ED}" type="datetime1">
              <a:rPr lang="en-US" smtClean="0"/>
              <a:t>6/12/2018</a:t>
            </a:fld>
            <a:endParaRPr lang="en-US"/>
          </a:p>
        </p:txBody>
      </p:sp>
      <p:sp>
        <p:nvSpPr>
          <p:cNvPr id="9" name="Slide Number Placeholder 8">
            <a:extLst>
              <a:ext uri="{FF2B5EF4-FFF2-40B4-BE49-F238E27FC236}">
                <a16:creationId xmlns:a16="http://schemas.microsoft.com/office/drawing/2014/main" xmlns="" id="{2842C742-03AA-4EED-BB89-E8017FFA4F17}"/>
              </a:ext>
            </a:extLst>
          </p:cNvPr>
          <p:cNvSpPr>
            <a:spLocks noGrp="1"/>
          </p:cNvSpPr>
          <p:nvPr>
            <p:ph type="sldNum" sz="quarter" idx="12"/>
          </p:nvPr>
        </p:nvSpPr>
        <p:spPr/>
        <p:txBody>
          <a:bodyPr/>
          <a:lstStyle/>
          <a:p>
            <a:fld id="{5CF95705-0412-4E44-AD95-57CC91DC2172}" type="slidenum">
              <a:rPr lang="en-US" smtClean="0"/>
              <a:t>30</a:t>
            </a:fld>
            <a:endParaRPr lang="en-US"/>
          </a:p>
        </p:txBody>
      </p:sp>
    </p:spTree>
    <p:extLst>
      <p:ext uri="{BB962C8B-B14F-4D97-AF65-F5344CB8AC3E}">
        <p14:creationId xmlns:p14="http://schemas.microsoft.com/office/powerpoint/2010/main" val="648194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792681" y="522577"/>
            <a:ext cx="7356765" cy="4309196"/>
          </a:xfrm>
          <a:prstGeom prst="rect">
            <a:avLst/>
          </a:prstGeom>
        </p:spPr>
      </p:pic>
      <p:sp>
        <p:nvSpPr>
          <p:cNvPr id="3" name="TextBox 2"/>
          <p:cNvSpPr txBox="1"/>
          <p:nvPr/>
        </p:nvSpPr>
        <p:spPr>
          <a:xfrm>
            <a:off x="758535" y="1922318"/>
            <a:ext cx="2587337" cy="3139321"/>
          </a:xfrm>
          <a:prstGeom prst="rect">
            <a:avLst/>
          </a:prstGeom>
          <a:noFill/>
        </p:spPr>
        <p:txBody>
          <a:bodyPr wrap="square" rtlCol="0">
            <a:spAutoFit/>
          </a:bodyPr>
          <a:lstStyle/>
          <a:p>
            <a:r>
              <a:rPr lang="en-US" dirty="0"/>
              <a:t>Form 159 Menu Screens</a:t>
            </a:r>
          </a:p>
          <a:p>
            <a:endParaRPr lang="en-US" dirty="0"/>
          </a:p>
          <a:p>
            <a:pPr marL="285750" indent="-285750">
              <a:buFont typeface="Arial" panose="020B0604020202020204" pitchFamily="34" charset="0"/>
              <a:buChar char="•"/>
            </a:pPr>
            <a:r>
              <a:rPr lang="en-US" dirty="0"/>
              <a:t>Select the application</a:t>
            </a:r>
          </a:p>
          <a:p>
            <a:pPr marL="285750" indent="-285750">
              <a:buFont typeface="Arial" panose="020B0604020202020204" pitchFamily="34" charset="0"/>
              <a:buChar char="•"/>
            </a:pPr>
            <a:r>
              <a:rPr lang="en-US" dirty="0"/>
              <a:t>Be sure your popup blocker is OFF/popups are allowed</a:t>
            </a:r>
          </a:p>
          <a:p>
            <a:pPr marL="285750" indent="-285750">
              <a:buFont typeface="Arial" panose="020B0604020202020204" pitchFamily="34" charset="0"/>
              <a:buChar char="•"/>
            </a:pPr>
            <a:r>
              <a:rPr lang="en-US" dirty="0"/>
              <a:t>Continue with Form 159</a:t>
            </a:r>
          </a:p>
          <a:p>
            <a:pPr marL="285750" indent="-285750">
              <a:buFont typeface="Arial" panose="020B0604020202020204" pitchFamily="34" charset="0"/>
              <a:buChar char="•"/>
            </a:pPr>
            <a:r>
              <a:rPr lang="en-US" dirty="0"/>
              <a:t>Click Ok on the warning message</a:t>
            </a:r>
          </a:p>
          <a:p>
            <a:endParaRPr lang="en-US" dirty="0"/>
          </a:p>
        </p:txBody>
      </p:sp>
      <p:pic>
        <p:nvPicPr>
          <p:cNvPr id="4" name="Picture 3"/>
          <p:cNvPicPr/>
          <p:nvPr/>
        </p:nvPicPr>
        <p:blipFill rotWithShape="1">
          <a:blip r:embed="rId3"/>
          <a:srcRect l="2181" r="1747" b="8333"/>
          <a:stretch/>
        </p:blipFill>
        <p:spPr>
          <a:xfrm>
            <a:off x="5288973" y="4946073"/>
            <a:ext cx="3834245" cy="1257300"/>
          </a:xfrm>
          <a:prstGeom prst="rect">
            <a:avLst/>
          </a:prstGeom>
        </p:spPr>
      </p:pic>
      <p:sp>
        <p:nvSpPr>
          <p:cNvPr id="5" name="Date Placeholder 4">
            <a:extLst>
              <a:ext uri="{FF2B5EF4-FFF2-40B4-BE49-F238E27FC236}">
                <a16:creationId xmlns:a16="http://schemas.microsoft.com/office/drawing/2014/main" xmlns="" id="{8C82FF2D-9821-420A-80E4-97766F87E3D2}"/>
              </a:ext>
            </a:extLst>
          </p:cNvPr>
          <p:cNvSpPr>
            <a:spLocks noGrp="1"/>
          </p:cNvSpPr>
          <p:nvPr>
            <p:ph type="dt" sz="half" idx="10"/>
          </p:nvPr>
        </p:nvSpPr>
        <p:spPr/>
        <p:txBody>
          <a:bodyPr/>
          <a:lstStyle/>
          <a:p>
            <a:fld id="{58C9FB82-7903-4146-8855-C2F57F78577E}" type="datetime1">
              <a:rPr lang="en-US" smtClean="0"/>
              <a:t>6/12/2018</a:t>
            </a:fld>
            <a:endParaRPr lang="en-US"/>
          </a:p>
        </p:txBody>
      </p:sp>
      <p:sp>
        <p:nvSpPr>
          <p:cNvPr id="6" name="Slide Number Placeholder 5">
            <a:extLst>
              <a:ext uri="{FF2B5EF4-FFF2-40B4-BE49-F238E27FC236}">
                <a16:creationId xmlns:a16="http://schemas.microsoft.com/office/drawing/2014/main" xmlns="" id="{56225695-8A11-472A-9C4C-99CBBD0328AD}"/>
              </a:ext>
            </a:extLst>
          </p:cNvPr>
          <p:cNvSpPr>
            <a:spLocks noGrp="1"/>
          </p:cNvSpPr>
          <p:nvPr>
            <p:ph type="sldNum" sz="quarter" idx="12"/>
          </p:nvPr>
        </p:nvSpPr>
        <p:spPr/>
        <p:txBody>
          <a:bodyPr/>
          <a:lstStyle/>
          <a:p>
            <a:fld id="{5CF95705-0412-4E44-AD95-57CC91DC2172}" type="slidenum">
              <a:rPr lang="en-US" smtClean="0"/>
              <a:t>31</a:t>
            </a:fld>
            <a:endParaRPr lang="en-US"/>
          </a:p>
        </p:txBody>
      </p:sp>
    </p:spTree>
    <p:extLst>
      <p:ext uri="{BB962C8B-B14F-4D97-AF65-F5344CB8AC3E}">
        <p14:creationId xmlns:p14="http://schemas.microsoft.com/office/powerpoint/2010/main" val="3161897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457700" y="495300"/>
            <a:ext cx="7310437" cy="4180609"/>
          </a:xfrm>
          <a:prstGeom prst="rect">
            <a:avLst/>
          </a:prstGeom>
        </p:spPr>
      </p:pic>
      <p:sp>
        <p:nvSpPr>
          <p:cNvPr id="3" name="TextBox 2"/>
          <p:cNvSpPr txBox="1"/>
          <p:nvPr/>
        </p:nvSpPr>
        <p:spPr>
          <a:xfrm>
            <a:off x="737755" y="987136"/>
            <a:ext cx="3449781" cy="3416320"/>
          </a:xfrm>
          <a:prstGeom prst="rect">
            <a:avLst/>
          </a:prstGeom>
          <a:noFill/>
        </p:spPr>
        <p:txBody>
          <a:bodyPr wrap="square" rtlCol="0">
            <a:spAutoFit/>
          </a:bodyPr>
          <a:lstStyle/>
          <a:p>
            <a:r>
              <a:rPr lang="en-US" dirty="0"/>
              <a:t>Electronic Form 159 page will open, often UNDER your current window.</a:t>
            </a:r>
          </a:p>
          <a:p>
            <a:endParaRPr lang="en-US" dirty="0"/>
          </a:p>
          <a:p>
            <a:r>
              <a:rPr lang="en-US" dirty="0"/>
              <a:t>Log in and continue through the Fee Filer screens.</a:t>
            </a:r>
          </a:p>
          <a:p>
            <a:endParaRPr lang="en-US" dirty="0"/>
          </a:p>
          <a:p>
            <a:r>
              <a:rPr lang="en-US" dirty="0"/>
              <a:t>You will have an opportunity to save/print your Form 159 for your records before returning to </a:t>
            </a:r>
            <a:r>
              <a:rPr lang="en-US" dirty="0" err="1"/>
              <a:t>MyIBFS</a:t>
            </a:r>
            <a:r>
              <a:rPr lang="en-US" dirty="0"/>
              <a:t>.</a:t>
            </a:r>
          </a:p>
          <a:p>
            <a:endParaRPr lang="en-US" dirty="0"/>
          </a:p>
        </p:txBody>
      </p:sp>
      <p:sp>
        <p:nvSpPr>
          <p:cNvPr id="4" name="Date Placeholder 3">
            <a:extLst>
              <a:ext uri="{FF2B5EF4-FFF2-40B4-BE49-F238E27FC236}">
                <a16:creationId xmlns:a16="http://schemas.microsoft.com/office/drawing/2014/main" xmlns="" id="{35BE0F30-D3BF-40F6-BEB5-A42D0654278C}"/>
              </a:ext>
            </a:extLst>
          </p:cNvPr>
          <p:cNvSpPr>
            <a:spLocks noGrp="1"/>
          </p:cNvSpPr>
          <p:nvPr>
            <p:ph type="dt" sz="half" idx="10"/>
          </p:nvPr>
        </p:nvSpPr>
        <p:spPr/>
        <p:txBody>
          <a:bodyPr/>
          <a:lstStyle/>
          <a:p>
            <a:fld id="{5F38CEF7-CDC8-44D8-A407-84E1B7AE2C37}" type="datetime1">
              <a:rPr lang="en-US" smtClean="0"/>
              <a:t>6/12/2018</a:t>
            </a:fld>
            <a:endParaRPr lang="en-US"/>
          </a:p>
        </p:txBody>
      </p:sp>
      <p:sp>
        <p:nvSpPr>
          <p:cNvPr id="5" name="Slide Number Placeholder 4">
            <a:extLst>
              <a:ext uri="{FF2B5EF4-FFF2-40B4-BE49-F238E27FC236}">
                <a16:creationId xmlns:a16="http://schemas.microsoft.com/office/drawing/2014/main" xmlns="" id="{466527BB-CAF1-4929-88D5-02E362D9C721}"/>
              </a:ext>
            </a:extLst>
          </p:cNvPr>
          <p:cNvSpPr>
            <a:spLocks noGrp="1"/>
          </p:cNvSpPr>
          <p:nvPr>
            <p:ph type="sldNum" sz="quarter" idx="12"/>
          </p:nvPr>
        </p:nvSpPr>
        <p:spPr/>
        <p:txBody>
          <a:bodyPr/>
          <a:lstStyle/>
          <a:p>
            <a:fld id="{5CF95705-0412-4E44-AD95-57CC91DC2172}" type="slidenum">
              <a:rPr lang="en-US" smtClean="0"/>
              <a:t>32</a:t>
            </a:fld>
            <a:endParaRPr lang="en-US"/>
          </a:p>
        </p:txBody>
      </p:sp>
    </p:spTree>
    <p:extLst>
      <p:ext uri="{BB962C8B-B14F-4D97-AF65-F5344CB8AC3E}">
        <p14:creationId xmlns:p14="http://schemas.microsoft.com/office/powerpoint/2010/main" val="2877469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64690" y="3922568"/>
            <a:ext cx="5867400" cy="2171700"/>
          </a:xfrm>
          <a:prstGeom prst="rect">
            <a:avLst/>
          </a:prstGeom>
        </p:spPr>
      </p:pic>
      <p:sp>
        <p:nvSpPr>
          <p:cNvPr id="3" name="TextBox 2"/>
          <p:cNvSpPr txBox="1"/>
          <p:nvPr/>
        </p:nvSpPr>
        <p:spPr>
          <a:xfrm>
            <a:off x="1402773" y="1766455"/>
            <a:ext cx="3138054" cy="2031325"/>
          </a:xfrm>
          <a:prstGeom prst="rect">
            <a:avLst/>
          </a:prstGeom>
          <a:noFill/>
        </p:spPr>
        <p:txBody>
          <a:bodyPr wrap="square" rtlCol="0">
            <a:spAutoFit/>
          </a:bodyPr>
          <a:lstStyle/>
          <a:p>
            <a:pPr marL="285750" indent="-285750">
              <a:buFont typeface="Arial" panose="020B0604020202020204" pitchFamily="34" charset="0"/>
              <a:buChar char="•"/>
            </a:pPr>
            <a:r>
              <a:rPr lang="en-US" dirty="0"/>
              <a:t>If you need to withdraw the application, go to Other IBFS Filings</a:t>
            </a:r>
          </a:p>
          <a:p>
            <a:pPr marL="285750" indent="-285750">
              <a:buFont typeface="Arial" panose="020B0604020202020204" pitchFamily="34" charset="0"/>
              <a:buChar char="•"/>
            </a:pPr>
            <a:r>
              <a:rPr lang="en-US" dirty="0"/>
              <a:t>Select the radio  button to the left of the application</a:t>
            </a:r>
          </a:p>
          <a:p>
            <a:pPr marL="285750" indent="-285750">
              <a:buFont typeface="Arial" panose="020B0604020202020204" pitchFamily="34" charset="0"/>
              <a:buChar char="•"/>
            </a:pPr>
            <a:r>
              <a:rPr lang="en-US" dirty="0"/>
              <a:t>Click the “Withdraw Application” button</a:t>
            </a:r>
          </a:p>
        </p:txBody>
      </p:sp>
      <p:pic>
        <p:nvPicPr>
          <p:cNvPr id="4" name="Picture 3"/>
          <p:cNvPicPr>
            <a:picLocks noChangeAspect="1"/>
          </p:cNvPicPr>
          <p:nvPr/>
        </p:nvPicPr>
        <p:blipFill>
          <a:blip r:embed="rId3"/>
          <a:stretch>
            <a:fillRect/>
          </a:stretch>
        </p:blipFill>
        <p:spPr>
          <a:xfrm>
            <a:off x="5211399" y="1310121"/>
            <a:ext cx="6106465" cy="2352675"/>
          </a:xfrm>
          <a:prstGeom prst="rect">
            <a:avLst/>
          </a:prstGeom>
        </p:spPr>
      </p:pic>
      <p:sp>
        <p:nvSpPr>
          <p:cNvPr id="5" name="Date Placeholder 4">
            <a:extLst>
              <a:ext uri="{FF2B5EF4-FFF2-40B4-BE49-F238E27FC236}">
                <a16:creationId xmlns:a16="http://schemas.microsoft.com/office/drawing/2014/main" xmlns="" id="{D25A241E-0D04-4E04-A280-3BEBE2F9F962}"/>
              </a:ext>
            </a:extLst>
          </p:cNvPr>
          <p:cNvSpPr>
            <a:spLocks noGrp="1"/>
          </p:cNvSpPr>
          <p:nvPr>
            <p:ph type="dt" sz="half" idx="10"/>
          </p:nvPr>
        </p:nvSpPr>
        <p:spPr/>
        <p:txBody>
          <a:bodyPr/>
          <a:lstStyle/>
          <a:p>
            <a:fld id="{BDCD655D-DF2C-4366-9A52-FF29CEB04C0C}" type="datetime1">
              <a:rPr lang="en-US" smtClean="0"/>
              <a:t>6/12/2018</a:t>
            </a:fld>
            <a:endParaRPr lang="en-US"/>
          </a:p>
        </p:txBody>
      </p:sp>
      <p:sp>
        <p:nvSpPr>
          <p:cNvPr id="6" name="Slide Number Placeholder 5">
            <a:extLst>
              <a:ext uri="{FF2B5EF4-FFF2-40B4-BE49-F238E27FC236}">
                <a16:creationId xmlns:a16="http://schemas.microsoft.com/office/drawing/2014/main" xmlns="" id="{DBCA6347-93B4-4DA9-8F22-A578153647D7}"/>
              </a:ext>
            </a:extLst>
          </p:cNvPr>
          <p:cNvSpPr>
            <a:spLocks noGrp="1"/>
          </p:cNvSpPr>
          <p:nvPr>
            <p:ph type="sldNum" sz="quarter" idx="12"/>
          </p:nvPr>
        </p:nvSpPr>
        <p:spPr/>
        <p:txBody>
          <a:bodyPr/>
          <a:lstStyle/>
          <a:p>
            <a:fld id="{5CF95705-0412-4E44-AD95-57CC91DC2172}" type="slidenum">
              <a:rPr lang="en-US" smtClean="0"/>
              <a:t>33</a:t>
            </a:fld>
            <a:endParaRPr lang="en-US"/>
          </a:p>
        </p:txBody>
      </p:sp>
    </p:spTree>
    <p:extLst>
      <p:ext uri="{BB962C8B-B14F-4D97-AF65-F5344CB8AC3E}">
        <p14:creationId xmlns:p14="http://schemas.microsoft.com/office/powerpoint/2010/main" val="789682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9837D69-C8B0-42CA-B783-F710A914D62D}"/>
              </a:ext>
            </a:extLst>
          </p:cNvPr>
          <p:cNvSpPr txBox="1"/>
          <p:nvPr/>
        </p:nvSpPr>
        <p:spPr>
          <a:xfrm>
            <a:off x="2162629" y="827314"/>
            <a:ext cx="918906" cy="369332"/>
          </a:xfrm>
          <a:prstGeom prst="rect">
            <a:avLst/>
          </a:prstGeom>
          <a:noFill/>
        </p:spPr>
        <p:txBody>
          <a:bodyPr wrap="none" rtlCol="0">
            <a:spAutoFit/>
          </a:bodyPr>
          <a:lstStyle/>
          <a:p>
            <a:r>
              <a:rPr lang="en-US" dirty="0"/>
              <a:t>Review:</a:t>
            </a:r>
          </a:p>
        </p:txBody>
      </p:sp>
      <p:sp>
        <p:nvSpPr>
          <p:cNvPr id="6" name="Rectangle 5">
            <a:extLst>
              <a:ext uri="{FF2B5EF4-FFF2-40B4-BE49-F238E27FC236}">
                <a16:creationId xmlns:a16="http://schemas.microsoft.com/office/drawing/2014/main" xmlns="" id="{BB9BF8CB-CFAD-42E0-92B1-C4619990BD05}"/>
              </a:ext>
            </a:extLst>
          </p:cNvPr>
          <p:cNvSpPr/>
          <p:nvPr/>
        </p:nvSpPr>
        <p:spPr>
          <a:xfrm>
            <a:off x="2162628" y="1581527"/>
            <a:ext cx="7412551" cy="2031325"/>
          </a:xfrm>
          <a:prstGeom prst="rect">
            <a:avLst/>
          </a:prstGeom>
        </p:spPr>
        <p:txBody>
          <a:bodyPr wrap="square">
            <a:spAutoFit/>
          </a:bodyPr>
          <a:lstStyle/>
          <a:p>
            <a:pPr marL="514350" indent="-514350">
              <a:buFont typeface="Arial" panose="020B0604020202020204" pitchFamily="34" charset="0"/>
              <a:buChar char="•"/>
            </a:pPr>
            <a:r>
              <a:rPr lang="en-US" dirty="0"/>
              <a:t>To register an earth station at one location consisting of one antenna:  File one Form 312, one Schedule B , one Site ID and one Antenna ID.</a:t>
            </a:r>
          </a:p>
          <a:p>
            <a:pPr marL="514350" indent="-514350">
              <a:buFont typeface="+mj-lt"/>
              <a:buAutoNum type="arabicPeriod"/>
            </a:pPr>
            <a:endParaRPr lang="en-US" dirty="0"/>
          </a:p>
          <a:p>
            <a:pPr marL="514350" indent="-514350">
              <a:buFont typeface="Arial" panose="020B0604020202020204" pitchFamily="34" charset="0"/>
              <a:buChar char="•"/>
            </a:pPr>
            <a:r>
              <a:rPr lang="en-US" dirty="0"/>
              <a:t>To register an earth station at one location consisting of multiple antennas:  File one Form 312, one Schedule B, one Site ID and two or more Antenna IDs.</a:t>
            </a:r>
          </a:p>
          <a:p>
            <a:endParaRPr lang="en-US" dirty="0"/>
          </a:p>
        </p:txBody>
      </p:sp>
      <p:sp>
        <p:nvSpPr>
          <p:cNvPr id="7" name="Date Placeholder 6">
            <a:extLst>
              <a:ext uri="{FF2B5EF4-FFF2-40B4-BE49-F238E27FC236}">
                <a16:creationId xmlns:a16="http://schemas.microsoft.com/office/drawing/2014/main" xmlns="" id="{FB5A3317-8A0A-4372-BF15-921B089DD7A7}"/>
              </a:ext>
            </a:extLst>
          </p:cNvPr>
          <p:cNvSpPr>
            <a:spLocks noGrp="1"/>
          </p:cNvSpPr>
          <p:nvPr>
            <p:ph type="dt" sz="half" idx="10"/>
          </p:nvPr>
        </p:nvSpPr>
        <p:spPr/>
        <p:txBody>
          <a:bodyPr/>
          <a:lstStyle/>
          <a:p>
            <a:fld id="{15310FE1-1F4A-42EF-BFD6-2D4A1F46ADDE}" type="datetime1">
              <a:rPr lang="en-US" smtClean="0"/>
              <a:t>6/12/2018</a:t>
            </a:fld>
            <a:endParaRPr lang="en-US"/>
          </a:p>
        </p:txBody>
      </p:sp>
      <p:sp>
        <p:nvSpPr>
          <p:cNvPr id="8" name="Slide Number Placeholder 7">
            <a:extLst>
              <a:ext uri="{FF2B5EF4-FFF2-40B4-BE49-F238E27FC236}">
                <a16:creationId xmlns:a16="http://schemas.microsoft.com/office/drawing/2014/main" xmlns="" id="{3F6F601F-86EF-44D4-92CC-C2C168C279BE}"/>
              </a:ext>
            </a:extLst>
          </p:cNvPr>
          <p:cNvSpPr>
            <a:spLocks noGrp="1"/>
          </p:cNvSpPr>
          <p:nvPr>
            <p:ph type="sldNum" sz="quarter" idx="12"/>
          </p:nvPr>
        </p:nvSpPr>
        <p:spPr/>
        <p:txBody>
          <a:bodyPr/>
          <a:lstStyle/>
          <a:p>
            <a:fld id="{5CF95705-0412-4E44-AD95-57CC91DC2172}" type="slidenum">
              <a:rPr lang="en-US" smtClean="0"/>
              <a:t>34</a:t>
            </a:fld>
            <a:endParaRPr lang="en-US"/>
          </a:p>
        </p:txBody>
      </p:sp>
    </p:spTree>
    <p:extLst>
      <p:ext uri="{BB962C8B-B14F-4D97-AF65-F5344CB8AC3E}">
        <p14:creationId xmlns:p14="http://schemas.microsoft.com/office/powerpoint/2010/main" val="100508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D543AE-C9EB-41F5-A698-A4F423930C75}"/>
              </a:ext>
            </a:extLst>
          </p:cNvPr>
          <p:cNvSpPr>
            <a:spLocks noGrp="1"/>
          </p:cNvSpPr>
          <p:nvPr>
            <p:ph type="title"/>
          </p:nvPr>
        </p:nvSpPr>
        <p:spPr/>
        <p:txBody>
          <a:bodyPr/>
          <a:lstStyle/>
          <a:p>
            <a:pPr algn="ctr"/>
            <a:r>
              <a:rPr lang="en-US" dirty="0"/>
              <a:t>Freeze and Filing Window Q&amp;A (1/2)</a:t>
            </a:r>
          </a:p>
        </p:txBody>
      </p:sp>
      <p:sp>
        <p:nvSpPr>
          <p:cNvPr id="3" name="Content Placeholder 2">
            <a:extLst>
              <a:ext uri="{FF2B5EF4-FFF2-40B4-BE49-F238E27FC236}">
                <a16:creationId xmlns:a16="http://schemas.microsoft.com/office/drawing/2014/main" xmlns="" id="{3AD7D03E-E807-4751-B1DE-124B7D3E26CD}"/>
              </a:ext>
            </a:extLst>
          </p:cNvPr>
          <p:cNvSpPr>
            <a:spLocks noGrp="1"/>
          </p:cNvSpPr>
          <p:nvPr>
            <p:ph idx="1"/>
          </p:nvPr>
        </p:nvSpPr>
        <p:spPr/>
        <p:txBody>
          <a:bodyPr>
            <a:normAutofit fontScale="77500" lnSpcReduction="20000"/>
          </a:bodyPr>
          <a:lstStyle/>
          <a:p>
            <a:r>
              <a:rPr lang="en-US" dirty="0"/>
              <a:t>On May 14, 2018, the Commission released a Q&amp;A on the freeze and filing window. The following are responses to additional questions that we have received since then. </a:t>
            </a:r>
          </a:p>
          <a:p>
            <a:endParaRPr lang="en-US" dirty="0"/>
          </a:p>
          <a:p>
            <a:r>
              <a:rPr lang="en-US" i="1" dirty="0"/>
              <a:t>Can I file one earth station application for multiple antennas if they are all located at the same site?</a:t>
            </a:r>
          </a:p>
          <a:p>
            <a:pPr lvl="1"/>
            <a:r>
              <a:rPr lang="en-US" dirty="0"/>
              <a:t>Yes, applicants may include all receive antennas located at the same geographic location under the same earth station application.  Each antenna and its associated characteristics should be identified on the Form 312 Schedule B.</a:t>
            </a:r>
          </a:p>
          <a:p>
            <a:pPr lvl="1"/>
            <a:endParaRPr lang="en-US" dirty="0"/>
          </a:p>
          <a:p>
            <a:pPr lvl="0"/>
            <a:r>
              <a:rPr lang="en-US" i="1" dirty="0"/>
              <a:t>What if I have a modification that isn’t identified as an exception to the freeze?</a:t>
            </a:r>
          </a:p>
          <a:p>
            <a:pPr lvl="1"/>
            <a:r>
              <a:rPr lang="en-US" dirty="0"/>
              <a:t>Applicants who seek a modification to existing earth station authorizations (other than a modification to correct inaccurate technical data in the file) should request a waiver of the freeze as part of their applications. The request should include a brief narrative justification explaining the nature and scope of the waiver request, explain how public interest will be served by the waiver, and explain how the purpose of the freeze will not be undermined by grant of the waiver.</a:t>
            </a:r>
          </a:p>
        </p:txBody>
      </p:sp>
      <p:sp>
        <p:nvSpPr>
          <p:cNvPr id="4" name="Slide Number Placeholder 3">
            <a:extLst>
              <a:ext uri="{FF2B5EF4-FFF2-40B4-BE49-F238E27FC236}">
                <a16:creationId xmlns:a16="http://schemas.microsoft.com/office/drawing/2014/main" xmlns="" id="{CA3C75B6-338C-4FE2-BE6B-D1CA0AEF9717}"/>
              </a:ext>
            </a:extLst>
          </p:cNvPr>
          <p:cNvSpPr>
            <a:spLocks noGrp="1"/>
          </p:cNvSpPr>
          <p:nvPr>
            <p:ph type="sldNum" sz="quarter" idx="12"/>
          </p:nvPr>
        </p:nvSpPr>
        <p:spPr/>
        <p:txBody>
          <a:bodyPr/>
          <a:lstStyle/>
          <a:p>
            <a:fld id="{B8B19D9B-4DAD-4602-8766-C646D81E3698}" type="slidenum">
              <a:rPr lang="en-US" smtClean="0"/>
              <a:t>35</a:t>
            </a:fld>
            <a:endParaRPr lang="en-US"/>
          </a:p>
        </p:txBody>
      </p:sp>
    </p:spTree>
    <p:extLst>
      <p:ext uri="{BB962C8B-B14F-4D97-AF65-F5344CB8AC3E}">
        <p14:creationId xmlns:p14="http://schemas.microsoft.com/office/powerpoint/2010/main" val="3109600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D543AE-C9EB-41F5-A698-A4F423930C75}"/>
              </a:ext>
            </a:extLst>
          </p:cNvPr>
          <p:cNvSpPr>
            <a:spLocks noGrp="1"/>
          </p:cNvSpPr>
          <p:nvPr>
            <p:ph type="title"/>
          </p:nvPr>
        </p:nvSpPr>
        <p:spPr/>
        <p:txBody>
          <a:bodyPr/>
          <a:lstStyle/>
          <a:p>
            <a:pPr algn="ctr"/>
            <a:r>
              <a:rPr lang="en-US" dirty="0"/>
              <a:t>Freeze and Filing Window Q&amp;A (2/2)</a:t>
            </a:r>
          </a:p>
        </p:txBody>
      </p:sp>
      <p:sp>
        <p:nvSpPr>
          <p:cNvPr id="3" name="Content Placeholder 2">
            <a:extLst>
              <a:ext uri="{FF2B5EF4-FFF2-40B4-BE49-F238E27FC236}">
                <a16:creationId xmlns:a16="http://schemas.microsoft.com/office/drawing/2014/main" xmlns="" id="{3AD7D03E-E807-4751-B1DE-124B7D3E26CD}"/>
              </a:ext>
            </a:extLst>
          </p:cNvPr>
          <p:cNvSpPr>
            <a:spLocks noGrp="1"/>
          </p:cNvSpPr>
          <p:nvPr>
            <p:ph idx="1"/>
          </p:nvPr>
        </p:nvSpPr>
        <p:spPr/>
        <p:txBody>
          <a:bodyPr>
            <a:normAutofit/>
          </a:bodyPr>
          <a:lstStyle/>
          <a:p>
            <a:r>
              <a:rPr lang="en-US" sz="2200" i="1" dirty="0"/>
              <a:t>My earth station is old and I can’t find the manufacturer and/or model number. How can I provide the technical characteristics? </a:t>
            </a:r>
            <a:endParaRPr lang="en-US" sz="1900" dirty="0"/>
          </a:p>
          <a:p>
            <a:pPr lvl="1"/>
            <a:r>
              <a:rPr lang="en-US" sz="1900" dirty="0"/>
              <a:t>Earth station operators should make every effort to provide the specific technical characteristics of their antenna when filing an application. However, where such information is unavailable, earth station operators may provide the frequency band and antenna size.</a:t>
            </a:r>
          </a:p>
        </p:txBody>
      </p:sp>
      <p:sp>
        <p:nvSpPr>
          <p:cNvPr id="4" name="Slide Number Placeholder 3">
            <a:extLst>
              <a:ext uri="{FF2B5EF4-FFF2-40B4-BE49-F238E27FC236}">
                <a16:creationId xmlns:a16="http://schemas.microsoft.com/office/drawing/2014/main" xmlns="" id="{E8F061BB-629C-44C5-A5A8-C625C2581A74}"/>
              </a:ext>
            </a:extLst>
          </p:cNvPr>
          <p:cNvSpPr>
            <a:spLocks noGrp="1"/>
          </p:cNvSpPr>
          <p:nvPr>
            <p:ph type="sldNum" sz="quarter" idx="12"/>
          </p:nvPr>
        </p:nvSpPr>
        <p:spPr/>
        <p:txBody>
          <a:bodyPr/>
          <a:lstStyle/>
          <a:p>
            <a:fld id="{B8B19D9B-4DAD-4602-8766-C646D81E3698}" type="slidenum">
              <a:rPr lang="en-US" smtClean="0"/>
              <a:t>36</a:t>
            </a:fld>
            <a:endParaRPr lang="en-US"/>
          </a:p>
        </p:txBody>
      </p:sp>
    </p:spTree>
    <p:extLst>
      <p:ext uri="{BB962C8B-B14F-4D97-AF65-F5344CB8AC3E}">
        <p14:creationId xmlns:p14="http://schemas.microsoft.com/office/powerpoint/2010/main" val="61470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D5B617-0DF3-48BA-947D-0F665CCDEADA}"/>
              </a:ext>
            </a:extLst>
          </p:cNvPr>
          <p:cNvSpPr>
            <a:spLocks noGrp="1"/>
          </p:cNvSpPr>
          <p:nvPr>
            <p:ph type="title"/>
          </p:nvPr>
        </p:nvSpPr>
        <p:spPr/>
        <p:txBody>
          <a:bodyPr/>
          <a:lstStyle/>
          <a:p>
            <a:pPr algn="ctr"/>
            <a:r>
              <a:rPr lang="en-US" dirty="0"/>
              <a:t>Scope of Freeze and Filing Window</a:t>
            </a:r>
          </a:p>
        </p:txBody>
      </p:sp>
      <p:sp>
        <p:nvSpPr>
          <p:cNvPr id="3" name="Content Placeholder 2">
            <a:extLst>
              <a:ext uri="{FF2B5EF4-FFF2-40B4-BE49-F238E27FC236}">
                <a16:creationId xmlns:a16="http://schemas.microsoft.com/office/drawing/2014/main" xmlns="" id="{1ED99C55-DA64-4EC7-B5E8-F07BCD53DE7E}"/>
              </a:ext>
            </a:extLst>
          </p:cNvPr>
          <p:cNvSpPr>
            <a:spLocks noGrp="1"/>
          </p:cNvSpPr>
          <p:nvPr>
            <p:ph idx="1"/>
          </p:nvPr>
        </p:nvSpPr>
        <p:spPr/>
        <p:txBody>
          <a:bodyPr>
            <a:normAutofit fontScale="92500" lnSpcReduction="20000"/>
          </a:bodyPr>
          <a:lstStyle/>
          <a:p>
            <a:r>
              <a:rPr lang="en-US" dirty="0"/>
              <a:t>Scope of Earth Station Freeze</a:t>
            </a:r>
          </a:p>
          <a:p>
            <a:pPr lvl="1"/>
            <a:r>
              <a:rPr lang="en-US" dirty="0"/>
              <a:t>Applications for new or modified earth station licenses or registrations in 3.7-4.2 GHz band are subject to the freeze. Applications, or those portions of applications, requesting to operate in the 3.7-4.2 GHz band will be dismissed. </a:t>
            </a:r>
          </a:p>
          <a:p>
            <a:pPr lvl="1"/>
            <a:r>
              <a:rPr lang="en-US" dirty="0"/>
              <a:t>The freeze does </a:t>
            </a:r>
            <a:r>
              <a:rPr lang="en-US" i="1" dirty="0"/>
              <a:t>not </a:t>
            </a:r>
            <a:r>
              <a:rPr lang="en-US" dirty="0"/>
              <a:t>apply to applications for renewal of an existing authorization, cancellation of an existing authorization, or modification to correct inaccurate data in an existing authorization.</a:t>
            </a:r>
          </a:p>
          <a:p>
            <a:pPr lvl="1"/>
            <a:r>
              <a:rPr lang="en-US" dirty="0"/>
              <a:t>Applicants may request a waiver of the freeze, which will be assessed on a case-by-case basis.</a:t>
            </a:r>
          </a:p>
          <a:p>
            <a:r>
              <a:rPr lang="en-US" dirty="0"/>
              <a:t>Scope of 90-day Filing Window</a:t>
            </a:r>
          </a:p>
          <a:p>
            <a:pPr lvl="1"/>
            <a:r>
              <a:rPr lang="en-US" dirty="0"/>
              <a:t>Applicants with existing earth stations (i.e. stations that were constructed and operational as of April 19, 2018) may file applications to license or register those earth stations in 3.7-4.2 GHz band.</a:t>
            </a:r>
          </a:p>
          <a:p>
            <a:pPr lvl="1"/>
            <a:r>
              <a:rPr lang="en-US" dirty="0"/>
              <a:t>The freeze PN granted a waiver of the coordination report normally required as part of an application for license or registration of an earth station.</a:t>
            </a:r>
          </a:p>
          <a:p>
            <a:pPr lvl="1"/>
            <a:endParaRPr lang="en-US" dirty="0"/>
          </a:p>
        </p:txBody>
      </p:sp>
      <p:sp>
        <p:nvSpPr>
          <p:cNvPr id="4" name="Slide Number Placeholder 3">
            <a:extLst>
              <a:ext uri="{FF2B5EF4-FFF2-40B4-BE49-F238E27FC236}">
                <a16:creationId xmlns:a16="http://schemas.microsoft.com/office/drawing/2014/main" xmlns="" id="{B7C80266-84BE-4926-A443-5C12757B2CA7}"/>
              </a:ext>
            </a:extLst>
          </p:cNvPr>
          <p:cNvSpPr>
            <a:spLocks noGrp="1"/>
          </p:cNvSpPr>
          <p:nvPr>
            <p:ph type="sldNum" sz="quarter" idx="12"/>
          </p:nvPr>
        </p:nvSpPr>
        <p:spPr/>
        <p:txBody>
          <a:bodyPr/>
          <a:lstStyle/>
          <a:p>
            <a:fld id="{B8B19D9B-4DAD-4602-8766-C646D81E3698}" type="slidenum">
              <a:rPr lang="en-US" smtClean="0"/>
              <a:t>4</a:t>
            </a:fld>
            <a:endParaRPr lang="en-US"/>
          </a:p>
        </p:txBody>
      </p:sp>
    </p:spTree>
    <p:extLst>
      <p:ext uri="{BB962C8B-B14F-4D97-AF65-F5344CB8AC3E}">
        <p14:creationId xmlns:p14="http://schemas.microsoft.com/office/powerpoint/2010/main" val="1685736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xmlns=""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xmlns=""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688" y="484632"/>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xmlns="" id="{0CB180AA-DB92-491F-8F81-A3C99FE3FEEE}"/>
              </a:ext>
            </a:extLst>
          </p:cNvPr>
          <p:cNvPicPr>
            <a:picLocks noGrp="1" noChangeAspect="1"/>
          </p:cNvPicPr>
          <p:nvPr>
            <p:ph type="pic" idx="1"/>
          </p:nvPr>
        </p:nvPicPr>
        <p:blipFill>
          <a:blip r:embed="rId2"/>
          <a:srcRect l="17591" r="17591"/>
          <a:stretch>
            <a:fillRect/>
          </a:stretch>
        </p:blipFill>
        <p:spPr>
          <a:xfrm>
            <a:off x="5608319" y="1132634"/>
            <a:ext cx="5614835" cy="4439512"/>
          </a:xfrm>
          <a:prstGeom prst="rect">
            <a:avLst/>
          </a:prstGeom>
          <a:effectLst/>
        </p:spPr>
      </p:pic>
      <p:sp>
        <p:nvSpPr>
          <p:cNvPr id="2" name="Title 1">
            <a:extLst>
              <a:ext uri="{FF2B5EF4-FFF2-40B4-BE49-F238E27FC236}">
                <a16:creationId xmlns:a16="http://schemas.microsoft.com/office/drawing/2014/main" xmlns="" id="{ACD48BBD-07CB-433A-A328-BB3E8850BBC4}"/>
              </a:ext>
            </a:extLst>
          </p:cNvPr>
          <p:cNvSpPr>
            <a:spLocks noGrp="1"/>
          </p:cNvSpPr>
          <p:nvPr>
            <p:ph type="title"/>
          </p:nvPr>
        </p:nvSpPr>
        <p:spPr>
          <a:xfrm>
            <a:off x="648929" y="193837"/>
            <a:ext cx="3505495" cy="1622321"/>
          </a:xfrm>
        </p:spPr>
        <p:txBody>
          <a:bodyPr vert="horz" lIns="91440" tIns="45720" rIns="91440" bIns="45720" rtlCol="0" anchor="ctr">
            <a:normAutofit/>
          </a:bodyPr>
          <a:lstStyle/>
          <a:p>
            <a:r>
              <a:rPr lang="en-US" sz="4400" kern="1200" dirty="0">
                <a:solidFill>
                  <a:schemeClr val="tx1"/>
                </a:solidFill>
                <a:latin typeface="+mj-lt"/>
                <a:ea typeface="+mj-ea"/>
                <a:cs typeface="+mj-cs"/>
              </a:rPr>
              <a:t>Basic Process</a:t>
            </a:r>
          </a:p>
        </p:txBody>
      </p:sp>
      <p:sp>
        <p:nvSpPr>
          <p:cNvPr id="4" name="Text Placeholder 3">
            <a:extLst>
              <a:ext uri="{FF2B5EF4-FFF2-40B4-BE49-F238E27FC236}">
                <a16:creationId xmlns:a16="http://schemas.microsoft.com/office/drawing/2014/main" xmlns="" id="{AB55D00A-EFBB-4A18-A99D-4BD5042DA951}"/>
              </a:ext>
            </a:extLst>
          </p:cNvPr>
          <p:cNvSpPr>
            <a:spLocks noGrp="1"/>
          </p:cNvSpPr>
          <p:nvPr>
            <p:ph type="body" sz="half" idx="2"/>
          </p:nvPr>
        </p:nvSpPr>
        <p:spPr>
          <a:xfrm>
            <a:off x="246743" y="1536290"/>
            <a:ext cx="3907681" cy="4516167"/>
          </a:xfrm>
        </p:spPr>
        <p:txBody>
          <a:bodyPr vert="horz" lIns="91440" tIns="45720" rIns="91440" bIns="45720" rtlCol="0">
            <a:noAutofit/>
          </a:bodyPr>
          <a:lstStyle/>
          <a:p>
            <a:pPr indent="-228600">
              <a:buFont typeface="Arial" panose="020B0604020202020204" pitchFamily="34" charset="0"/>
              <a:buChar char="•"/>
            </a:pPr>
            <a:r>
              <a:rPr lang="en-US" sz="1400" dirty="0"/>
              <a:t>Preparation:</a:t>
            </a:r>
          </a:p>
          <a:p>
            <a:pPr lvl="1" indent="-228600">
              <a:buFont typeface="Arial" panose="020B0604020202020204" pitchFamily="34" charset="0"/>
              <a:buChar char="•"/>
            </a:pPr>
            <a:r>
              <a:rPr lang="en-US" dirty="0"/>
              <a:t>Determine earth station location </a:t>
            </a:r>
          </a:p>
          <a:p>
            <a:pPr lvl="1" indent="-228600">
              <a:buFont typeface="Arial" panose="020B0604020202020204" pitchFamily="34" charset="0"/>
              <a:buChar char="•"/>
            </a:pPr>
            <a:r>
              <a:rPr lang="en-US" dirty="0"/>
              <a:t>Determine satellite points of communication </a:t>
            </a:r>
          </a:p>
          <a:p>
            <a:pPr lvl="1" indent="-228600">
              <a:buFont typeface="Arial" panose="020B0604020202020204" pitchFamily="34" charset="0"/>
              <a:buChar char="•"/>
            </a:pPr>
            <a:r>
              <a:rPr lang="en-US" dirty="0"/>
              <a:t>Determine  frequencies of operation</a:t>
            </a:r>
          </a:p>
          <a:p>
            <a:pPr lvl="1" indent="-228600">
              <a:buFont typeface="Arial" panose="020B0604020202020204" pitchFamily="34" charset="0"/>
              <a:buChar char="•"/>
            </a:pPr>
            <a:r>
              <a:rPr lang="en-US" dirty="0"/>
              <a:t>Determine transmitter power characteristics and receiver isolation requirements</a:t>
            </a:r>
          </a:p>
          <a:p>
            <a:pPr lvl="1" indent="-228600">
              <a:buFont typeface="Arial" panose="020B0604020202020204" pitchFamily="34" charset="0"/>
              <a:buChar char="•"/>
            </a:pPr>
            <a:r>
              <a:rPr lang="en-US" dirty="0"/>
              <a:t>Develop application details/exhibits.</a:t>
            </a:r>
          </a:p>
          <a:p>
            <a:pPr lvl="1" indent="-228600">
              <a:buFont typeface="Arial" panose="020B0604020202020204" pitchFamily="34" charset="0"/>
              <a:buChar char="•"/>
            </a:pPr>
            <a:r>
              <a:rPr lang="en-US" dirty="0"/>
              <a:t>Coordinates with terrestrial operators if any.</a:t>
            </a:r>
          </a:p>
          <a:p>
            <a:pPr indent="-228600">
              <a:buFont typeface="Arial" panose="020B0604020202020204" pitchFamily="34" charset="0"/>
              <a:buChar char="•"/>
            </a:pPr>
            <a:r>
              <a:rPr lang="en-US" sz="1400" dirty="0"/>
              <a:t>Submit application for a License to transmit and receive to a satellite  or a Registration to only receive signals from a satellite</a:t>
            </a:r>
          </a:p>
          <a:p>
            <a:pPr lvl="1" indent="-228600">
              <a:buFont typeface="Arial" panose="020B0604020202020204" pitchFamily="34" charset="0"/>
              <a:buChar char="•"/>
            </a:pPr>
            <a:r>
              <a:rPr lang="en-US" dirty="0"/>
              <a:t>File the application in </a:t>
            </a:r>
            <a:r>
              <a:rPr lang="en-US" dirty="0">
                <a:hlinkClick r:id="rId3" tooltip="International Bureau Electronic Filing System"/>
              </a:rPr>
              <a:t>MyIBFS</a:t>
            </a:r>
            <a:endParaRPr lang="en-US" dirty="0"/>
          </a:p>
          <a:p>
            <a:pPr lvl="1" indent="-228600">
              <a:buFont typeface="Arial" panose="020B0604020202020204" pitchFamily="34" charset="0"/>
              <a:buChar char="•"/>
            </a:pPr>
            <a:r>
              <a:rPr lang="en-US" dirty="0"/>
              <a:t>Pay for your filing or request a filing fee waiver. </a:t>
            </a:r>
          </a:p>
          <a:p>
            <a:pPr lvl="1" indent="-228600">
              <a:buFont typeface="Arial" panose="020B0604020202020204" pitchFamily="34" charset="0"/>
              <a:buChar char="•"/>
            </a:pPr>
            <a:r>
              <a:rPr lang="en-US" dirty="0"/>
              <a:t>Monitor your filing status</a:t>
            </a:r>
          </a:p>
        </p:txBody>
      </p:sp>
      <p:sp>
        <p:nvSpPr>
          <p:cNvPr id="7" name="Date Placeholder 6">
            <a:extLst>
              <a:ext uri="{FF2B5EF4-FFF2-40B4-BE49-F238E27FC236}">
                <a16:creationId xmlns:a16="http://schemas.microsoft.com/office/drawing/2014/main" xmlns="" id="{D9C92531-2C4B-456C-8A4A-4720D79AB994}"/>
              </a:ext>
            </a:extLst>
          </p:cNvPr>
          <p:cNvSpPr>
            <a:spLocks noGrp="1"/>
          </p:cNvSpPr>
          <p:nvPr>
            <p:ph type="dt" sz="half" idx="10"/>
          </p:nvPr>
        </p:nvSpPr>
        <p:spPr/>
        <p:txBody>
          <a:bodyPr/>
          <a:lstStyle/>
          <a:p>
            <a:fld id="{DD34220F-898F-4685-BE6A-998CCBD52B4B}" type="datetime1">
              <a:rPr lang="en-US" smtClean="0"/>
              <a:t>6/12/2018</a:t>
            </a:fld>
            <a:endParaRPr lang="en-US"/>
          </a:p>
        </p:txBody>
      </p:sp>
      <p:sp>
        <p:nvSpPr>
          <p:cNvPr id="9" name="Slide Number Placeholder 8">
            <a:extLst>
              <a:ext uri="{FF2B5EF4-FFF2-40B4-BE49-F238E27FC236}">
                <a16:creationId xmlns:a16="http://schemas.microsoft.com/office/drawing/2014/main" xmlns="" id="{80571FA5-0BF5-4DB7-9A8C-1AF5B2A46808}"/>
              </a:ext>
            </a:extLst>
          </p:cNvPr>
          <p:cNvSpPr>
            <a:spLocks noGrp="1"/>
          </p:cNvSpPr>
          <p:nvPr>
            <p:ph type="sldNum" sz="quarter" idx="12"/>
          </p:nvPr>
        </p:nvSpPr>
        <p:spPr/>
        <p:txBody>
          <a:bodyPr/>
          <a:lstStyle/>
          <a:p>
            <a:fld id="{5CF95705-0412-4E44-AD95-57CC91DC2172}" type="slidenum">
              <a:rPr lang="en-US" smtClean="0"/>
              <a:t>5</a:t>
            </a:fld>
            <a:endParaRPr lang="en-US"/>
          </a:p>
        </p:txBody>
      </p:sp>
    </p:spTree>
    <p:extLst>
      <p:ext uri="{BB962C8B-B14F-4D97-AF65-F5344CB8AC3E}">
        <p14:creationId xmlns:p14="http://schemas.microsoft.com/office/powerpoint/2010/main" val="328398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7853"/>
            <a:ext cx="5069114" cy="1085352"/>
          </a:xfrm>
        </p:spPr>
        <p:txBody>
          <a:bodyPr/>
          <a:lstStyle/>
          <a:p>
            <a:r>
              <a:rPr lang="en-US" dirty="0"/>
              <a:t>Getting Started</a:t>
            </a:r>
          </a:p>
        </p:txBody>
      </p:sp>
      <p:pic>
        <p:nvPicPr>
          <p:cNvPr id="4" name="Content Placeholder 3"/>
          <p:cNvPicPr>
            <a:picLocks noGrp="1" noChangeAspect="1"/>
          </p:cNvPicPr>
          <p:nvPr>
            <p:ph idx="1"/>
          </p:nvPr>
        </p:nvPicPr>
        <p:blipFill>
          <a:blip r:embed="rId2"/>
          <a:stretch>
            <a:fillRect/>
          </a:stretch>
        </p:blipFill>
        <p:spPr>
          <a:xfrm>
            <a:off x="6451600" y="605336"/>
            <a:ext cx="5357762" cy="5533527"/>
          </a:xfrm>
          <a:prstGeom prst="rect">
            <a:avLst/>
          </a:prstGeom>
        </p:spPr>
      </p:pic>
      <p:sp>
        <p:nvSpPr>
          <p:cNvPr id="3" name="TextBox 2"/>
          <p:cNvSpPr txBox="1"/>
          <p:nvPr/>
        </p:nvSpPr>
        <p:spPr>
          <a:xfrm>
            <a:off x="160531" y="1937657"/>
            <a:ext cx="5024196" cy="923330"/>
          </a:xfrm>
          <a:prstGeom prst="rect">
            <a:avLst/>
          </a:prstGeom>
          <a:noFill/>
        </p:spPr>
        <p:txBody>
          <a:bodyPr wrap="none" rtlCol="0">
            <a:spAutoFit/>
          </a:bodyPr>
          <a:lstStyle/>
          <a:p>
            <a:r>
              <a:rPr lang="en-US" dirty="0"/>
              <a:t>Go to : </a:t>
            </a:r>
            <a:r>
              <a:rPr lang="en-US" dirty="0">
                <a:hlinkClick r:id="rId3"/>
              </a:rPr>
              <a:t>http://licensing.fcc.gov/myibfs/</a:t>
            </a:r>
            <a:endParaRPr lang="en-US" dirty="0"/>
          </a:p>
          <a:p>
            <a:endParaRPr lang="en-US" dirty="0"/>
          </a:p>
          <a:p>
            <a:r>
              <a:rPr lang="en-US" dirty="0"/>
              <a:t>To begin an application, enter your FRN &amp; Password</a:t>
            </a:r>
          </a:p>
        </p:txBody>
      </p:sp>
      <p:sp>
        <p:nvSpPr>
          <p:cNvPr id="5" name="TextBox 4"/>
          <p:cNvSpPr txBox="1"/>
          <p:nvPr/>
        </p:nvSpPr>
        <p:spPr>
          <a:xfrm>
            <a:off x="726932" y="3265999"/>
            <a:ext cx="3782291" cy="830997"/>
          </a:xfrm>
          <a:prstGeom prst="rect">
            <a:avLst/>
          </a:prstGeom>
          <a:noFill/>
          <a:ln>
            <a:solidFill>
              <a:schemeClr val="accent1"/>
            </a:solidFill>
          </a:ln>
        </p:spPr>
        <p:txBody>
          <a:bodyPr wrap="square" rtlCol="0">
            <a:spAutoFit/>
          </a:bodyPr>
          <a:lstStyle/>
          <a:p>
            <a:r>
              <a:rPr lang="en-US" sz="1600" dirty="0"/>
              <a:t>If you do not have an FCC Registration Number, go to the FRN/CORES link in the left hand menu and register for one.</a:t>
            </a:r>
          </a:p>
        </p:txBody>
      </p:sp>
      <p:sp>
        <p:nvSpPr>
          <p:cNvPr id="6" name="Date Placeholder 5">
            <a:extLst>
              <a:ext uri="{FF2B5EF4-FFF2-40B4-BE49-F238E27FC236}">
                <a16:creationId xmlns:a16="http://schemas.microsoft.com/office/drawing/2014/main" xmlns="" id="{AFF3F810-3A52-4286-93AB-59E25EB24EA2}"/>
              </a:ext>
            </a:extLst>
          </p:cNvPr>
          <p:cNvSpPr>
            <a:spLocks noGrp="1"/>
          </p:cNvSpPr>
          <p:nvPr>
            <p:ph type="dt" sz="half" idx="10"/>
          </p:nvPr>
        </p:nvSpPr>
        <p:spPr/>
        <p:txBody>
          <a:bodyPr/>
          <a:lstStyle/>
          <a:p>
            <a:fld id="{C2CC231F-5505-4228-A2C1-B6F8AD785327}" type="datetime1">
              <a:rPr lang="en-US" smtClean="0"/>
              <a:t>6/12/2018</a:t>
            </a:fld>
            <a:endParaRPr lang="en-US"/>
          </a:p>
        </p:txBody>
      </p:sp>
      <p:sp>
        <p:nvSpPr>
          <p:cNvPr id="7" name="Slide Number Placeholder 6">
            <a:extLst>
              <a:ext uri="{FF2B5EF4-FFF2-40B4-BE49-F238E27FC236}">
                <a16:creationId xmlns:a16="http://schemas.microsoft.com/office/drawing/2014/main" xmlns="" id="{DB3A3ABA-FE3C-405C-9A06-C1F370997228}"/>
              </a:ext>
            </a:extLst>
          </p:cNvPr>
          <p:cNvSpPr>
            <a:spLocks noGrp="1"/>
          </p:cNvSpPr>
          <p:nvPr>
            <p:ph type="sldNum" sz="quarter" idx="12"/>
          </p:nvPr>
        </p:nvSpPr>
        <p:spPr/>
        <p:txBody>
          <a:bodyPr/>
          <a:lstStyle/>
          <a:p>
            <a:fld id="{5CF95705-0412-4E44-AD95-57CC91DC2172}" type="slidenum">
              <a:rPr lang="en-US" smtClean="0"/>
              <a:t>6</a:t>
            </a:fld>
            <a:endParaRPr lang="en-US"/>
          </a:p>
        </p:txBody>
      </p:sp>
      <p:sp>
        <p:nvSpPr>
          <p:cNvPr id="9" name="TextBox 8">
            <a:extLst>
              <a:ext uri="{FF2B5EF4-FFF2-40B4-BE49-F238E27FC236}">
                <a16:creationId xmlns:a16="http://schemas.microsoft.com/office/drawing/2014/main" xmlns="" id="{15500CE7-3570-4A2B-B2F1-C9ACA2E40A22}"/>
              </a:ext>
            </a:extLst>
          </p:cNvPr>
          <p:cNvSpPr txBox="1"/>
          <p:nvPr/>
        </p:nvSpPr>
        <p:spPr>
          <a:xfrm>
            <a:off x="355225" y="4860568"/>
            <a:ext cx="5205762" cy="1169551"/>
          </a:xfrm>
          <a:prstGeom prst="rect">
            <a:avLst/>
          </a:prstGeom>
          <a:noFill/>
        </p:spPr>
        <p:txBody>
          <a:bodyPr wrap="square" rtlCol="0">
            <a:spAutoFit/>
          </a:bodyPr>
          <a:lstStyle/>
          <a:p>
            <a:r>
              <a:rPr lang="en-US" sz="1400" dirty="0"/>
              <a:t>Additional information may be found at:</a:t>
            </a:r>
          </a:p>
          <a:p>
            <a:endParaRPr lang="en-US" sz="1400" dirty="0"/>
          </a:p>
          <a:p>
            <a:r>
              <a:rPr lang="en-US" sz="1400" dirty="0">
                <a:hlinkClick r:id="rId4"/>
              </a:rPr>
              <a:t>Frequently Asked Questions about Filing Earth Station Applications</a:t>
            </a:r>
            <a:endParaRPr lang="en-US" sz="1400" dirty="0"/>
          </a:p>
          <a:p>
            <a:r>
              <a:rPr lang="en-US" sz="1400" dirty="0"/>
              <a:t/>
            </a:r>
            <a:br>
              <a:rPr lang="en-US" sz="1400" dirty="0"/>
            </a:br>
            <a:endParaRPr lang="en-US" sz="1400" dirty="0"/>
          </a:p>
        </p:txBody>
      </p:sp>
    </p:spTree>
    <p:extLst>
      <p:ext uri="{BB962C8B-B14F-4D97-AF65-F5344CB8AC3E}">
        <p14:creationId xmlns:p14="http://schemas.microsoft.com/office/powerpoint/2010/main" val="199797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26087" y="533400"/>
            <a:ext cx="6067425" cy="5791200"/>
          </a:xfrm>
          <a:prstGeom prst="rect">
            <a:avLst/>
          </a:prstGeom>
        </p:spPr>
      </p:pic>
      <p:sp>
        <p:nvSpPr>
          <p:cNvPr id="4" name="TextBox 3"/>
          <p:cNvSpPr txBox="1"/>
          <p:nvPr/>
        </p:nvSpPr>
        <p:spPr>
          <a:xfrm>
            <a:off x="648929" y="3112830"/>
            <a:ext cx="3683000" cy="1477328"/>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Select New Authorization (Form 312/Schedule B &amp; 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Select “Go”</a:t>
            </a:r>
          </a:p>
        </p:txBody>
      </p:sp>
      <p:sp>
        <p:nvSpPr>
          <p:cNvPr id="5" name="Title 1">
            <a:extLst>
              <a:ext uri="{FF2B5EF4-FFF2-40B4-BE49-F238E27FC236}">
                <a16:creationId xmlns:a16="http://schemas.microsoft.com/office/drawing/2014/main" xmlns="" id="{097B1FDD-1532-402A-AB09-F24B601EF446}"/>
              </a:ext>
            </a:extLst>
          </p:cNvPr>
          <p:cNvSpPr txBox="1">
            <a:spLocks/>
          </p:cNvSpPr>
          <p:nvPr/>
        </p:nvSpPr>
        <p:spPr>
          <a:xfrm>
            <a:off x="648929" y="629266"/>
            <a:ext cx="3505495" cy="1622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a:t>
            </a:r>
          </a:p>
        </p:txBody>
      </p:sp>
      <p:sp>
        <p:nvSpPr>
          <p:cNvPr id="7" name="Title 1">
            <a:extLst>
              <a:ext uri="{FF2B5EF4-FFF2-40B4-BE49-F238E27FC236}">
                <a16:creationId xmlns:a16="http://schemas.microsoft.com/office/drawing/2014/main" xmlns="" id="{E4782791-F9F6-413A-AFD7-45E0827191BC}"/>
              </a:ext>
            </a:extLst>
          </p:cNvPr>
          <p:cNvSpPr txBox="1">
            <a:spLocks/>
          </p:cNvSpPr>
          <p:nvPr/>
        </p:nvSpPr>
        <p:spPr>
          <a:xfrm>
            <a:off x="1214986" y="1233073"/>
            <a:ext cx="3505495" cy="10236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t>Select the type of application</a:t>
            </a:r>
          </a:p>
        </p:txBody>
      </p:sp>
      <p:sp>
        <p:nvSpPr>
          <p:cNvPr id="8" name="Date Placeholder 7">
            <a:extLst>
              <a:ext uri="{FF2B5EF4-FFF2-40B4-BE49-F238E27FC236}">
                <a16:creationId xmlns:a16="http://schemas.microsoft.com/office/drawing/2014/main" xmlns="" id="{D160676D-0CFE-4316-9519-5F86BFB3C773}"/>
              </a:ext>
            </a:extLst>
          </p:cNvPr>
          <p:cNvSpPr>
            <a:spLocks noGrp="1"/>
          </p:cNvSpPr>
          <p:nvPr>
            <p:ph type="dt" sz="half" idx="10"/>
          </p:nvPr>
        </p:nvSpPr>
        <p:spPr/>
        <p:txBody>
          <a:bodyPr/>
          <a:lstStyle/>
          <a:p>
            <a:fld id="{203586F1-1E5A-46F0-9604-698A485EB160}" type="datetime1">
              <a:rPr lang="en-US" smtClean="0"/>
              <a:t>6/12/2018</a:t>
            </a:fld>
            <a:endParaRPr lang="en-US"/>
          </a:p>
        </p:txBody>
      </p:sp>
      <p:sp>
        <p:nvSpPr>
          <p:cNvPr id="9" name="Slide Number Placeholder 8">
            <a:extLst>
              <a:ext uri="{FF2B5EF4-FFF2-40B4-BE49-F238E27FC236}">
                <a16:creationId xmlns:a16="http://schemas.microsoft.com/office/drawing/2014/main" xmlns="" id="{10AEADFF-B178-4B2B-B31D-2E4FE8B12049}"/>
              </a:ext>
            </a:extLst>
          </p:cNvPr>
          <p:cNvSpPr>
            <a:spLocks noGrp="1"/>
          </p:cNvSpPr>
          <p:nvPr>
            <p:ph type="sldNum" sz="quarter" idx="12"/>
          </p:nvPr>
        </p:nvSpPr>
        <p:spPr/>
        <p:txBody>
          <a:bodyPr/>
          <a:lstStyle/>
          <a:p>
            <a:fld id="{5CF95705-0412-4E44-AD95-57CC91DC2172}" type="slidenum">
              <a:rPr lang="en-US" smtClean="0"/>
              <a:t>7</a:t>
            </a:fld>
            <a:endParaRPr lang="en-US"/>
          </a:p>
        </p:txBody>
      </p:sp>
    </p:spTree>
    <p:extLst>
      <p:ext uri="{BB962C8B-B14F-4D97-AF65-F5344CB8AC3E}">
        <p14:creationId xmlns:p14="http://schemas.microsoft.com/office/powerpoint/2010/main" val="1819524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07476" y="290285"/>
            <a:ext cx="6920067" cy="5903241"/>
          </a:xfrm>
          <a:prstGeom prst="rect">
            <a:avLst/>
          </a:prstGeom>
        </p:spPr>
      </p:pic>
      <p:sp>
        <p:nvSpPr>
          <p:cNvPr id="3" name="TextBox 2"/>
          <p:cNvSpPr txBox="1"/>
          <p:nvPr/>
        </p:nvSpPr>
        <p:spPr>
          <a:xfrm>
            <a:off x="459087" y="1333110"/>
            <a:ext cx="4194628" cy="3139321"/>
          </a:xfrm>
          <a:prstGeom prst="rect">
            <a:avLst/>
          </a:prstGeom>
          <a:noFill/>
        </p:spPr>
        <p:txBody>
          <a:bodyPr wrap="square" rtlCol="0">
            <a:spAutoFit/>
          </a:bodyPr>
          <a:lstStyle/>
          <a:p>
            <a:pPr marL="285750" indent="-285750">
              <a:buFont typeface="Arial" panose="020B0604020202020204" pitchFamily="34" charset="0"/>
              <a:buChar char="•"/>
            </a:pPr>
            <a:r>
              <a:rPr lang="en-US" dirty="0"/>
              <a:t>Verify the name of the Company, address and other information in 1-8.  Edit available fields, if needed.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pre-filled, verify the information in 9-16. Edit available fields, if needed.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not pre-filled, fill in the point of contact who will answer questions about this application and license in 9-16</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xmlns="" id="{8CD74308-3AE8-434D-B428-1BE6A0764BF0}"/>
                  </a:ext>
                </a:extLst>
              </p14:cNvPr>
              <p14:cNvContentPartPr/>
              <p14:nvPr/>
            </p14:nvContentPartPr>
            <p14:xfrm>
              <a:off x="4876874" y="2539891"/>
              <a:ext cx="392040" cy="73080"/>
            </p14:xfrm>
          </p:contentPart>
        </mc:Choice>
        <mc:Fallback xmlns="">
          <p:pic>
            <p:nvPicPr>
              <p:cNvPr id="7" name="Ink 6">
                <a:extLst>
                  <a:ext uri="{FF2B5EF4-FFF2-40B4-BE49-F238E27FC236}">
                    <a16:creationId xmlns:a16="http://schemas.microsoft.com/office/drawing/2014/main" id="{8CD74308-3AE8-434D-B428-1BE6A0764BF0}"/>
                  </a:ext>
                </a:extLst>
              </p:cNvPr>
              <p:cNvPicPr/>
              <p:nvPr/>
            </p:nvPicPr>
            <p:blipFill>
              <a:blip r:embed="rId4"/>
              <a:stretch>
                <a:fillRect/>
              </a:stretch>
            </p:blipFill>
            <p:spPr>
              <a:xfrm>
                <a:off x="4840874" y="2467891"/>
                <a:ext cx="4636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xmlns="" id="{3D984F4D-204C-4851-9A61-8067644DFBF8}"/>
                  </a:ext>
                </a:extLst>
              </p14:cNvPr>
              <p14:cNvContentPartPr/>
              <p14:nvPr/>
            </p14:nvContentPartPr>
            <p14:xfrm>
              <a:off x="3904514" y="1766251"/>
              <a:ext cx="493560" cy="77400"/>
            </p14:xfrm>
          </p:contentPart>
        </mc:Choice>
        <mc:Fallback xmlns="">
          <p:pic>
            <p:nvPicPr>
              <p:cNvPr id="8" name="Ink 7">
                <a:extLst>
                  <a:ext uri="{FF2B5EF4-FFF2-40B4-BE49-F238E27FC236}">
                    <a16:creationId xmlns:a16="http://schemas.microsoft.com/office/drawing/2014/main" id="{3D984F4D-204C-4851-9A61-8067644DFBF8}"/>
                  </a:ext>
                </a:extLst>
              </p:cNvPr>
              <p:cNvPicPr/>
              <p:nvPr/>
            </p:nvPicPr>
            <p:blipFill>
              <a:blip r:embed="rId6"/>
              <a:stretch>
                <a:fillRect/>
              </a:stretch>
            </p:blipFill>
            <p:spPr>
              <a:xfrm>
                <a:off x="3868514" y="1694251"/>
                <a:ext cx="5652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xmlns="" id="{9FD348C2-D9B1-47FF-BEBF-C40784CF7D90}"/>
                  </a:ext>
                </a:extLst>
              </p14:cNvPr>
              <p14:cNvContentPartPr/>
              <p14:nvPr/>
            </p14:nvContentPartPr>
            <p14:xfrm>
              <a:off x="4296194" y="2612611"/>
              <a:ext cx="360" cy="360"/>
            </p14:xfrm>
          </p:contentPart>
        </mc:Choice>
        <mc:Fallback xmlns="">
          <p:pic>
            <p:nvPicPr>
              <p:cNvPr id="11" name="Ink 10">
                <a:extLst>
                  <a:ext uri="{FF2B5EF4-FFF2-40B4-BE49-F238E27FC236}">
                    <a16:creationId xmlns:a16="http://schemas.microsoft.com/office/drawing/2014/main" id="{9FD348C2-D9B1-47FF-BEBF-C40784CF7D90}"/>
                  </a:ext>
                </a:extLst>
              </p:cNvPr>
              <p:cNvPicPr/>
              <p:nvPr/>
            </p:nvPicPr>
            <p:blipFill>
              <a:blip r:embed="rId8"/>
              <a:stretch>
                <a:fillRect/>
              </a:stretch>
            </p:blipFill>
            <p:spPr>
              <a:xfrm>
                <a:off x="4290074" y="2606491"/>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xmlns="" id="{09BE3A2E-5F46-438F-BFE9-BB573AEB4205}"/>
                  </a:ext>
                </a:extLst>
              </p14:cNvPr>
              <p14:cNvContentPartPr/>
              <p14:nvPr/>
            </p14:nvContentPartPr>
            <p14:xfrm>
              <a:off x="4238234" y="2612251"/>
              <a:ext cx="261720" cy="15120"/>
            </p14:xfrm>
          </p:contentPart>
        </mc:Choice>
        <mc:Fallback xmlns="">
          <p:pic>
            <p:nvPicPr>
              <p:cNvPr id="12" name="Ink 11">
                <a:extLst>
                  <a:ext uri="{FF2B5EF4-FFF2-40B4-BE49-F238E27FC236}">
                    <a16:creationId xmlns:a16="http://schemas.microsoft.com/office/drawing/2014/main" id="{09BE3A2E-5F46-438F-BFE9-BB573AEB4205}"/>
                  </a:ext>
                </a:extLst>
              </p:cNvPr>
              <p:cNvPicPr/>
              <p:nvPr/>
            </p:nvPicPr>
            <p:blipFill>
              <a:blip r:embed="rId10"/>
              <a:stretch>
                <a:fillRect/>
              </a:stretch>
            </p:blipFill>
            <p:spPr>
              <a:xfrm>
                <a:off x="4202234" y="2540251"/>
                <a:ext cx="3333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xmlns="" id="{9D82E4AE-8076-4E9D-B99A-4FD905CE0E0C}"/>
                  </a:ext>
                </a:extLst>
              </p14:cNvPr>
              <p14:cNvContentPartPr/>
              <p14:nvPr/>
            </p14:nvContentPartPr>
            <p14:xfrm>
              <a:off x="885194" y="2902771"/>
              <a:ext cx="174600" cy="360"/>
            </p14:xfrm>
          </p:contentPart>
        </mc:Choice>
        <mc:Fallback xmlns="">
          <p:pic>
            <p:nvPicPr>
              <p:cNvPr id="13" name="Ink 12">
                <a:extLst>
                  <a:ext uri="{FF2B5EF4-FFF2-40B4-BE49-F238E27FC236}">
                    <a16:creationId xmlns:a16="http://schemas.microsoft.com/office/drawing/2014/main" id="{9D82E4AE-8076-4E9D-B99A-4FD905CE0E0C}"/>
                  </a:ext>
                </a:extLst>
              </p:cNvPr>
              <p:cNvPicPr/>
              <p:nvPr/>
            </p:nvPicPr>
            <p:blipFill>
              <a:blip r:embed="rId12"/>
              <a:stretch>
                <a:fillRect/>
              </a:stretch>
            </p:blipFill>
            <p:spPr>
              <a:xfrm>
                <a:off x="849194" y="2830771"/>
                <a:ext cx="246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xmlns="" id="{434FB390-1A47-4C66-8CAE-4D574A1AF0F2}"/>
                  </a:ext>
                </a:extLst>
              </p14:cNvPr>
              <p14:cNvContentPartPr/>
              <p14:nvPr/>
            </p14:nvContentPartPr>
            <p14:xfrm>
              <a:off x="4978394" y="4325131"/>
              <a:ext cx="246960" cy="58680"/>
            </p14:xfrm>
          </p:contentPart>
        </mc:Choice>
        <mc:Fallback xmlns="">
          <p:pic>
            <p:nvPicPr>
              <p:cNvPr id="14" name="Ink 13">
                <a:extLst>
                  <a:ext uri="{FF2B5EF4-FFF2-40B4-BE49-F238E27FC236}">
                    <a16:creationId xmlns:a16="http://schemas.microsoft.com/office/drawing/2014/main" id="{434FB390-1A47-4C66-8CAE-4D574A1AF0F2}"/>
                  </a:ext>
                </a:extLst>
              </p:cNvPr>
              <p:cNvPicPr/>
              <p:nvPr/>
            </p:nvPicPr>
            <p:blipFill>
              <a:blip r:embed="rId14"/>
              <a:stretch>
                <a:fillRect/>
              </a:stretch>
            </p:blipFill>
            <p:spPr>
              <a:xfrm>
                <a:off x="4942394" y="4253131"/>
                <a:ext cx="318600" cy="202320"/>
              </a:xfrm>
              <a:prstGeom prst="rect">
                <a:avLst/>
              </a:prstGeom>
            </p:spPr>
          </p:pic>
        </mc:Fallback>
      </mc:AlternateContent>
      <p:sp>
        <p:nvSpPr>
          <p:cNvPr id="15" name="TextBox 14">
            <a:extLst>
              <a:ext uri="{FF2B5EF4-FFF2-40B4-BE49-F238E27FC236}">
                <a16:creationId xmlns:a16="http://schemas.microsoft.com/office/drawing/2014/main" xmlns="" id="{DE8987F0-79F7-4474-94B3-F25742FAB8ED}"/>
              </a:ext>
            </a:extLst>
          </p:cNvPr>
          <p:cNvSpPr txBox="1"/>
          <p:nvPr/>
        </p:nvSpPr>
        <p:spPr>
          <a:xfrm>
            <a:off x="885194" y="329780"/>
            <a:ext cx="2514535" cy="646331"/>
          </a:xfrm>
          <a:prstGeom prst="rect">
            <a:avLst/>
          </a:prstGeom>
          <a:noFill/>
        </p:spPr>
        <p:txBody>
          <a:bodyPr wrap="none" rtlCol="0">
            <a:spAutoFit/>
          </a:bodyPr>
          <a:lstStyle/>
          <a:p>
            <a:r>
              <a:rPr lang="en-US" dirty="0"/>
              <a:t>Form 312 questions 1-16</a:t>
            </a:r>
          </a:p>
          <a:p>
            <a:endParaRPr lang="en-US" dirty="0"/>
          </a:p>
        </p:txBody>
      </p:sp>
      <p:sp>
        <p:nvSpPr>
          <p:cNvPr id="16" name="Date Placeholder 15">
            <a:extLst>
              <a:ext uri="{FF2B5EF4-FFF2-40B4-BE49-F238E27FC236}">
                <a16:creationId xmlns:a16="http://schemas.microsoft.com/office/drawing/2014/main" xmlns="" id="{B5D7DDE3-FE20-4588-9A32-BA5487541A9F}"/>
              </a:ext>
            </a:extLst>
          </p:cNvPr>
          <p:cNvSpPr>
            <a:spLocks noGrp="1"/>
          </p:cNvSpPr>
          <p:nvPr>
            <p:ph type="dt" sz="half" idx="10"/>
          </p:nvPr>
        </p:nvSpPr>
        <p:spPr/>
        <p:txBody>
          <a:bodyPr/>
          <a:lstStyle/>
          <a:p>
            <a:fld id="{E37B96EC-EA12-42F8-997D-D50D118785C8}" type="datetime1">
              <a:rPr lang="en-US" smtClean="0"/>
              <a:t>6/12/2018</a:t>
            </a:fld>
            <a:endParaRPr lang="en-US"/>
          </a:p>
        </p:txBody>
      </p:sp>
      <p:sp>
        <p:nvSpPr>
          <p:cNvPr id="17" name="Slide Number Placeholder 16">
            <a:extLst>
              <a:ext uri="{FF2B5EF4-FFF2-40B4-BE49-F238E27FC236}">
                <a16:creationId xmlns:a16="http://schemas.microsoft.com/office/drawing/2014/main" xmlns="" id="{6A6A1F71-2B85-49DF-869D-B22B32DA8DCE}"/>
              </a:ext>
            </a:extLst>
          </p:cNvPr>
          <p:cNvSpPr>
            <a:spLocks noGrp="1"/>
          </p:cNvSpPr>
          <p:nvPr>
            <p:ph type="sldNum" sz="quarter" idx="12"/>
          </p:nvPr>
        </p:nvSpPr>
        <p:spPr/>
        <p:txBody>
          <a:bodyPr/>
          <a:lstStyle/>
          <a:p>
            <a:fld id="{5CF95705-0412-4E44-AD95-57CC91DC2172}" type="slidenum">
              <a:rPr lang="en-US" smtClean="0"/>
              <a:t>8</a:t>
            </a:fld>
            <a:endParaRPr lang="en-US"/>
          </a:p>
        </p:txBody>
      </p:sp>
    </p:spTree>
    <p:extLst>
      <p:ext uri="{BB962C8B-B14F-4D97-AF65-F5344CB8AC3E}">
        <p14:creationId xmlns:p14="http://schemas.microsoft.com/office/powerpoint/2010/main" val="3061437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260" y="1298589"/>
            <a:ext cx="3686628" cy="5078313"/>
          </a:xfrm>
          <a:prstGeom prst="rect">
            <a:avLst/>
          </a:prstGeom>
          <a:noFill/>
        </p:spPr>
        <p:txBody>
          <a:bodyPr wrap="square" rtlCol="0">
            <a:spAutoFit/>
          </a:bodyPr>
          <a:lstStyle/>
          <a:p>
            <a:pPr marL="285750" indent="-285750">
              <a:buFont typeface="Arial" panose="020B0604020202020204" pitchFamily="34" charset="0"/>
              <a:buChar char="•"/>
            </a:pPr>
            <a:r>
              <a:rPr lang="en-US" dirty="0"/>
              <a:t>On for a new license, or a new registration or a modification of a currently authorized license.  In this example the applicant is applying to </a:t>
            </a:r>
            <a:r>
              <a:rPr lang="en-US" u="sng" dirty="0"/>
              <a:t>register</a:t>
            </a:r>
            <a:r>
              <a:rPr lang="en-US" dirty="0"/>
              <a:t> an earth station</a:t>
            </a:r>
          </a:p>
          <a:p>
            <a:pPr marL="285750" indent="-285750">
              <a:buFont typeface="Arial" panose="020B0604020202020204" pitchFamily="34" charset="0"/>
              <a:buChar char="•"/>
            </a:pPr>
            <a:r>
              <a:rPr lang="en-US" dirty="0"/>
              <a:t>If the applicant is paying a fee for this application, the fee classification code for a Registration is  “CMO”</a:t>
            </a:r>
          </a:p>
          <a:p>
            <a:pPr marL="285750" indent="-285750">
              <a:buFont typeface="Arial" panose="020B0604020202020204" pitchFamily="34" charset="0"/>
              <a:buChar char="•"/>
            </a:pPr>
            <a:r>
              <a:rPr lang="en-US" dirty="0"/>
              <a:t>The cost, as published under </a:t>
            </a:r>
            <a:r>
              <a:rPr lang="en-US" dirty="0">
                <a:hlinkClick r:id="rId2"/>
              </a:rPr>
              <a:t>FCC Fees</a:t>
            </a:r>
            <a:r>
              <a:rPr lang="en-US" dirty="0"/>
              <a:t> ,</a:t>
            </a:r>
            <a:r>
              <a:rPr lang="en-US" dirty="0">
                <a:hlinkClick r:id="rId3"/>
              </a:rPr>
              <a:t> International Bureau</a:t>
            </a:r>
            <a:r>
              <a:rPr lang="en-US" dirty="0"/>
              <a:t> is $435.00 </a:t>
            </a:r>
          </a:p>
          <a:p>
            <a:pPr marL="285750" indent="-285750">
              <a:buFont typeface="Arial" panose="020B0604020202020204" pitchFamily="34" charset="0"/>
              <a:buChar char="•"/>
            </a:pPr>
            <a:r>
              <a:rPr lang="en-US" dirty="0"/>
              <a:t>Note: if an applicant is modifying its registration to update its station authorization, use Fee Code CGO.  Cost is $200.00</a:t>
            </a:r>
          </a:p>
          <a:p>
            <a:pPr marL="285750" indent="-285750">
              <a:buFont typeface="Arial" panose="020B0604020202020204" pitchFamily="34" charset="0"/>
              <a:buChar char="•"/>
            </a:pPr>
            <a:r>
              <a:rPr lang="en-US" dirty="0"/>
              <a:t>… or …</a:t>
            </a:r>
          </a:p>
        </p:txBody>
      </p:sp>
      <p:pic>
        <p:nvPicPr>
          <p:cNvPr id="3" name="Picture 2"/>
          <p:cNvPicPr>
            <a:picLocks noChangeAspect="1"/>
          </p:cNvPicPr>
          <p:nvPr/>
        </p:nvPicPr>
        <p:blipFill>
          <a:blip r:embed="rId4"/>
          <a:stretch>
            <a:fillRect/>
          </a:stretch>
        </p:blipFill>
        <p:spPr>
          <a:xfrm>
            <a:off x="4281714" y="919162"/>
            <a:ext cx="7886700" cy="5000625"/>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xmlns="" id="{EA787539-452C-42B0-99E3-2D15AE32039C}"/>
                  </a:ext>
                </a:extLst>
              </p14:cNvPr>
              <p14:cNvContentPartPr/>
              <p14:nvPr/>
            </p14:nvContentPartPr>
            <p14:xfrm>
              <a:off x="1233674" y="-1306349"/>
              <a:ext cx="360" cy="360"/>
            </p14:xfrm>
          </p:contentPart>
        </mc:Choice>
        <mc:Fallback xmlns="">
          <p:pic>
            <p:nvPicPr>
              <p:cNvPr id="9" name="Ink 8">
                <a:extLst>
                  <a:ext uri="{FF2B5EF4-FFF2-40B4-BE49-F238E27FC236}">
                    <a16:creationId xmlns:a16="http://schemas.microsoft.com/office/drawing/2014/main" id="{EA787539-452C-42B0-99E3-2D15AE32039C}"/>
                  </a:ext>
                </a:extLst>
              </p:cNvPr>
              <p:cNvPicPr/>
              <p:nvPr/>
            </p:nvPicPr>
            <p:blipFill>
              <a:blip r:embed="rId6"/>
              <a:stretch>
                <a:fillRect/>
              </a:stretch>
            </p:blipFill>
            <p:spPr>
              <a:xfrm>
                <a:off x="1227554" y="-131246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xmlns="" id="{C4FDB639-07EB-4266-A851-3255F9F5FCD2}"/>
                  </a:ext>
                </a:extLst>
              </p14:cNvPr>
              <p14:cNvContentPartPr/>
              <p14:nvPr/>
            </p14:nvContentPartPr>
            <p14:xfrm>
              <a:off x="4571954" y="3817171"/>
              <a:ext cx="360" cy="360"/>
            </p14:xfrm>
          </p:contentPart>
        </mc:Choice>
        <mc:Fallback xmlns="">
          <p:pic>
            <p:nvPicPr>
              <p:cNvPr id="17" name="Ink 16">
                <a:extLst>
                  <a:ext uri="{FF2B5EF4-FFF2-40B4-BE49-F238E27FC236}">
                    <a16:creationId xmlns:a16="http://schemas.microsoft.com/office/drawing/2014/main" id="{C4FDB639-07EB-4266-A851-3255F9F5FCD2}"/>
                  </a:ext>
                </a:extLst>
              </p:cNvPr>
              <p:cNvPicPr/>
              <p:nvPr/>
            </p:nvPicPr>
            <p:blipFill>
              <a:blip r:embed="rId6"/>
              <a:stretch>
                <a:fillRect/>
              </a:stretch>
            </p:blipFill>
            <p:spPr>
              <a:xfrm>
                <a:off x="4565834" y="3811051"/>
                <a:ext cx="12600" cy="12600"/>
              </a:xfrm>
              <a:prstGeom prst="rect">
                <a:avLst/>
              </a:prstGeom>
            </p:spPr>
          </p:pic>
        </mc:Fallback>
      </mc:AlternateContent>
      <p:sp>
        <p:nvSpPr>
          <p:cNvPr id="20" name="TextBox 19">
            <a:extLst>
              <a:ext uri="{FF2B5EF4-FFF2-40B4-BE49-F238E27FC236}">
                <a16:creationId xmlns:a16="http://schemas.microsoft.com/office/drawing/2014/main" xmlns="" id="{06CCF440-1E97-4A64-AFE9-5811CB4C6259}"/>
              </a:ext>
            </a:extLst>
          </p:cNvPr>
          <p:cNvSpPr txBox="1"/>
          <p:nvPr/>
        </p:nvSpPr>
        <p:spPr>
          <a:xfrm>
            <a:off x="458917" y="652258"/>
            <a:ext cx="3552563" cy="646331"/>
          </a:xfrm>
          <a:prstGeom prst="rect">
            <a:avLst/>
          </a:prstGeom>
          <a:noFill/>
        </p:spPr>
        <p:txBody>
          <a:bodyPr wrap="square" rtlCol="0">
            <a:spAutoFit/>
          </a:bodyPr>
          <a:lstStyle/>
          <a:p>
            <a:r>
              <a:rPr lang="en-US" b="1" dirty="0"/>
              <a:t>Declare  what type of application you are going to submit</a:t>
            </a:r>
            <a:r>
              <a:rPr lang="en-US" dirty="0"/>
              <a:t>.</a:t>
            </a:r>
          </a:p>
        </p:txBody>
      </p:sp>
      <p:cxnSp>
        <p:nvCxnSpPr>
          <p:cNvPr id="22" name="Straight Arrow Connector 21">
            <a:extLst>
              <a:ext uri="{FF2B5EF4-FFF2-40B4-BE49-F238E27FC236}">
                <a16:creationId xmlns:a16="http://schemas.microsoft.com/office/drawing/2014/main" xmlns="" id="{BD280980-CFA8-439F-9753-E5EBFF9308EA}"/>
              </a:ext>
            </a:extLst>
          </p:cNvPr>
          <p:cNvCxnSpPr>
            <a:cxnSpLocks/>
          </p:cNvCxnSpPr>
          <p:nvPr/>
        </p:nvCxnSpPr>
        <p:spPr>
          <a:xfrm flipV="1">
            <a:off x="3397827" y="2535240"/>
            <a:ext cx="1304802" cy="112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FA9DFAEF-D15A-4455-B053-FA9156D90435}"/>
              </a:ext>
            </a:extLst>
          </p:cNvPr>
          <p:cNvCxnSpPr>
            <a:cxnSpLocks/>
          </p:cNvCxnSpPr>
          <p:nvPr/>
        </p:nvCxnSpPr>
        <p:spPr>
          <a:xfrm>
            <a:off x="2878282" y="3919607"/>
            <a:ext cx="3087089" cy="1000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2AEFD234-0A73-4EB8-8463-43F69484A9CB}"/>
              </a:ext>
            </a:extLst>
          </p:cNvPr>
          <p:cNvCxnSpPr>
            <a:cxnSpLocks/>
          </p:cNvCxnSpPr>
          <p:nvPr/>
        </p:nvCxnSpPr>
        <p:spPr>
          <a:xfrm flipV="1">
            <a:off x="2566555" y="1926249"/>
            <a:ext cx="4197102" cy="541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034A8D23-2764-4954-895D-7EF9DD885239}"/>
              </a:ext>
            </a:extLst>
          </p:cNvPr>
          <p:cNvSpPr txBox="1"/>
          <p:nvPr/>
        </p:nvSpPr>
        <p:spPr>
          <a:xfrm>
            <a:off x="773490" y="320007"/>
            <a:ext cx="2237216" cy="646331"/>
          </a:xfrm>
          <a:prstGeom prst="rect">
            <a:avLst/>
          </a:prstGeom>
          <a:noFill/>
        </p:spPr>
        <p:txBody>
          <a:bodyPr wrap="none" rtlCol="0">
            <a:spAutoFit/>
          </a:bodyPr>
          <a:lstStyle/>
          <a:p>
            <a:r>
              <a:rPr lang="en-US" dirty="0"/>
              <a:t>Form 312 question 17</a:t>
            </a:r>
          </a:p>
          <a:p>
            <a:endParaRPr lang="en-US" dirty="0"/>
          </a:p>
        </p:txBody>
      </p:sp>
      <p:sp>
        <p:nvSpPr>
          <p:cNvPr id="41" name="Date Placeholder 40">
            <a:extLst>
              <a:ext uri="{FF2B5EF4-FFF2-40B4-BE49-F238E27FC236}">
                <a16:creationId xmlns:a16="http://schemas.microsoft.com/office/drawing/2014/main" xmlns="" id="{FA231446-2AE4-4663-8F06-AEC46E383677}"/>
              </a:ext>
            </a:extLst>
          </p:cNvPr>
          <p:cNvSpPr>
            <a:spLocks noGrp="1"/>
          </p:cNvSpPr>
          <p:nvPr>
            <p:ph type="dt" sz="half" idx="10"/>
          </p:nvPr>
        </p:nvSpPr>
        <p:spPr/>
        <p:txBody>
          <a:bodyPr/>
          <a:lstStyle/>
          <a:p>
            <a:fld id="{F0FDEC89-CC29-4DA6-AFB4-E8B7EA926FD0}" type="datetime1">
              <a:rPr lang="en-US" smtClean="0"/>
              <a:t>6/12/2018</a:t>
            </a:fld>
            <a:endParaRPr lang="en-US"/>
          </a:p>
        </p:txBody>
      </p:sp>
      <p:sp>
        <p:nvSpPr>
          <p:cNvPr id="42" name="Slide Number Placeholder 41">
            <a:extLst>
              <a:ext uri="{FF2B5EF4-FFF2-40B4-BE49-F238E27FC236}">
                <a16:creationId xmlns:a16="http://schemas.microsoft.com/office/drawing/2014/main" xmlns="" id="{F8BA51D9-5D08-4639-8430-BA758A520FF3}"/>
              </a:ext>
            </a:extLst>
          </p:cNvPr>
          <p:cNvSpPr>
            <a:spLocks noGrp="1"/>
          </p:cNvSpPr>
          <p:nvPr>
            <p:ph type="sldNum" sz="quarter" idx="12"/>
          </p:nvPr>
        </p:nvSpPr>
        <p:spPr/>
        <p:txBody>
          <a:bodyPr/>
          <a:lstStyle/>
          <a:p>
            <a:fld id="{5CF95705-0412-4E44-AD95-57CC91DC2172}" type="slidenum">
              <a:rPr lang="en-US" smtClean="0"/>
              <a:t>9</a:t>
            </a:fld>
            <a:endParaRPr lang="en-US"/>
          </a:p>
        </p:txBody>
      </p:sp>
    </p:spTree>
    <p:extLst>
      <p:ext uri="{BB962C8B-B14F-4D97-AF65-F5344CB8AC3E}">
        <p14:creationId xmlns:p14="http://schemas.microsoft.com/office/powerpoint/2010/main" val="3874024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2500</TotalTime>
  <Words>2143</Words>
  <Application>Microsoft Office PowerPoint</Application>
  <PresentationFormat>Custom</PresentationFormat>
  <Paragraphs>249</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How Do I Register My C-Band Receive Only Earth Station(s)in the International Bureau Filing System (IBFS)?</vt:lpstr>
      <vt:lpstr>This presentation will:</vt:lpstr>
      <vt:lpstr>Mid-band NOI and 3.7-4.2 GHz Freeze</vt:lpstr>
      <vt:lpstr>Scope of Freeze and Filing Window</vt:lpstr>
      <vt:lpstr>Basic Process</vt:lpstr>
      <vt:lpstr>Getting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 312 Schedule B Questions 54-59 Values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Freeze and Filing Window Q&amp;A (1/2)</vt:lpstr>
      <vt:lpstr>Freeze and Filing Window Q&amp;A (2/2)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I Register My C-Band Receive Only Earth Station?</dc:title>
  <dc:creator>Paul Blais</dc:creator>
  <cp:lastModifiedBy>Robert Gillespie</cp:lastModifiedBy>
  <cp:revision>106</cp:revision>
  <cp:lastPrinted>2018-05-31T14:34:40Z</cp:lastPrinted>
  <dcterms:created xsi:type="dcterms:W3CDTF">2018-05-14T19:56:38Z</dcterms:created>
  <dcterms:modified xsi:type="dcterms:W3CDTF">2018-06-12T14:00:04Z</dcterms:modified>
</cp:coreProperties>
</file>