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9"/>
  </p:notesMasterIdLst>
  <p:sldIdLst>
    <p:sldId id="256" r:id="rId2"/>
    <p:sldId id="409" r:id="rId3"/>
    <p:sldId id="454" r:id="rId4"/>
    <p:sldId id="455" r:id="rId5"/>
    <p:sldId id="456" r:id="rId6"/>
    <p:sldId id="457" r:id="rId7"/>
    <p:sldId id="467" r:id="rId8"/>
    <p:sldId id="410" r:id="rId9"/>
    <p:sldId id="419" r:id="rId10"/>
    <p:sldId id="413" r:id="rId11"/>
    <p:sldId id="414" r:id="rId12"/>
    <p:sldId id="460" r:id="rId13"/>
    <p:sldId id="459" r:id="rId14"/>
    <p:sldId id="420" r:id="rId15"/>
    <p:sldId id="421" r:id="rId16"/>
    <p:sldId id="422" r:id="rId17"/>
    <p:sldId id="423" r:id="rId18"/>
    <p:sldId id="424" r:id="rId19"/>
    <p:sldId id="425" r:id="rId20"/>
    <p:sldId id="468" r:id="rId21"/>
    <p:sldId id="453" r:id="rId22"/>
    <p:sldId id="462" r:id="rId23"/>
    <p:sldId id="463" r:id="rId24"/>
    <p:sldId id="469" r:id="rId25"/>
    <p:sldId id="464" r:id="rId26"/>
    <p:sldId id="415" r:id="rId27"/>
    <p:sldId id="430" r:id="rId28"/>
    <p:sldId id="458" r:id="rId29"/>
    <p:sldId id="447" r:id="rId30"/>
    <p:sldId id="446" r:id="rId31"/>
    <p:sldId id="452" r:id="rId32"/>
    <p:sldId id="445" r:id="rId33"/>
    <p:sldId id="448" r:id="rId34"/>
    <p:sldId id="449" r:id="rId35"/>
    <p:sldId id="466" r:id="rId36"/>
    <p:sldId id="426" r:id="rId37"/>
    <p:sldId id="427" r:id="rId38"/>
    <p:sldId id="429" r:id="rId39"/>
    <p:sldId id="431" r:id="rId40"/>
    <p:sldId id="450" r:id="rId41"/>
    <p:sldId id="432" r:id="rId42"/>
    <p:sldId id="433" r:id="rId43"/>
    <p:sldId id="417" r:id="rId44"/>
    <p:sldId id="465" r:id="rId45"/>
    <p:sldId id="442" r:id="rId46"/>
    <p:sldId id="435" r:id="rId47"/>
    <p:sldId id="436" r:id="rId48"/>
    <p:sldId id="437" r:id="rId49"/>
    <p:sldId id="438" r:id="rId50"/>
    <p:sldId id="439" r:id="rId51"/>
    <p:sldId id="440" r:id="rId52"/>
    <p:sldId id="441" r:id="rId53"/>
    <p:sldId id="451" r:id="rId54"/>
    <p:sldId id="443" r:id="rId55"/>
    <p:sldId id="444" r:id="rId56"/>
    <p:sldId id="391" r:id="rId57"/>
    <p:sldId id="394" r:id="rId58"/>
    <p:sldId id="399" r:id="rId59"/>
    <p:sldId id="392" r:id="rId60"/>
    <p:sldId id="400" r:id="rId61"/>
    <p:sldId id="402" r:id="rId62"/>
    <p:sldId id="401" r:id="rId63"/>
    <p:sldId id="412" r:id="rId64"/>
    <p:sldId id="397" r:id="rId65"/>
    <p:sldId id="411" r:id="rId66"/>
    <p:sldId id="403" r:id="rId67"/>
    <p:sldId id="404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DEAF916E-8B10-4EB0-AC88-F3643393286B}">
          <p14:sldIdLst>
            <p14:sldId id="256"/>
          </p14:sldIdLst>
        </p14:section>
        <p14:section name="Australia" id="{7ED313CF-70CD-40A8-82E6-E98780A088CF}">
          <p14:sldIdLst>
            <p14:sldId id="409"/>
            <p14:sldId id="454"/>
            <p14:sldId id="455"/>
            <p14:sldId id="456"/>
            <p14:sldId id="457"/>
            <p14:sldId id="467"/>
            <p14:sldId id="410"/>
            <p14:sldId id="419"/>
          </p14:sldIdLst>
        </p14:section>
        <p14:section name="Indonesia" id="{B5C70F2B-4E8B-4004-B38D-06D1220B267C}">
          <p14:sldIdLst>
            <p14:sldId id="413"/>
            <p14:sldId id="414"/>
            <p14:sldId id="460"/>
            <p14:sldId id="459"/>
            <p14:sldId id="420"/>
            <p14:sldId id="421"/>
            <p14:sldId id="422"/>
            <p14:sldId id="423"/>
            <p14:sldId id="424"/>
            <p14:sldId id="425"/>
          </p14:sldIdLst>
        </p14:section>
        <p14:section name="Malaysia" id="{5A7D7641-2D68-4C30-9C85-03825F7454A9}">
          <p14:sldIdLst>
            <p14:sldId id="468"/>
            <p14:sldId id="453"/>
            <p14:sldId id="462"/>
            <p14:sldId id="463"/>
          </p14:sldIdLst>
        </p14:section>
        <p14:section name="Bangladesh" id="{C75DEADF-77C0-40ED-8209-DDC5591D6589}">
          <p14:sldIdLst>
            <p14:sldId id="469"/>
            <p14:sldId id="464"/>
          </p14:sldIdLst>
        </p14:section>
        <p14:section name="Sri Lanka" id="{E0AB31DA-B92B-4C00-A7AE-619891F2ECB6}">
          <p14:sldIdLst>
            <p14:sldId id="415"/>
            <p14:sldId id="430"/>
            <p14:sldId id="458"/>
          </p14:sldIdLst>
        </p14:section>
        <p14:section name="UK" id="{BE853520-285C-412D-BF7B-5633C359FE0F}">
          <p14:sldIdLst>
            <p14:sldId id="447"/>
            <p14:sldId id="446"/>
          </p14:sldIdLst>
        </p14:section>
        <p14:section name="Maldive Islands" id="{C12C9612-6D35-4A41-AEB8-A4E9B5B1DBB6}">
          <p14:sldIdLst>
            <p14:sldId id="452"/>
            <p14:sldId id="445"/>
            <p14:sldId id="448"/>
            <p14:sldId id="449"/>
          </p14:sldIdLst>
        </p14:section>
        <p14:section name="India" id="{C2298705-5A45-416B-9E8A-471C1F752551}">
          <p14:sldIdLst>
            <p14:sldId id="466"/>
            <p14:sldId id="426"/>
            <p14:sldId id="427"/>
            <p14:sldId id="429"/>
            <p14:sldId id="431"/>
            <p14:sldId id="450"/>
            <p14:sldId id="432"/>
            <p14:sldId id="433"/>
          </p14:sldIdLst>
        </p14:section>
        <p14:section name="Pakistan" id="{01F73F98-292E-4343-AD79-C3EA90776461}">
          <p14:sldIdLst>
            <p14:sldId id="417"/>
            <p14:sldId id="465"/>
          </p14:sldIdLst>
        </p14:section>
        <p14:section name="Oman" id="{F015C227-53D9-421F-A95D-BA97DD0F531E}">
          <p14:sldIdLst>
            <p14:sldId id="442"/>
            <p14:sldId id="435"/>
            <p14:sldId id="436"/>
            <p14:sldId id="437"/>
            <p14:sldId id="438"/>
            <p14:sldId id="439"/>
            <p14:sldId id="440"/>
            <p14:sldId id="441"/>
          </p14:sldIdLst>
        </p14:section>
        <p14:section name="Kenya" id="{9C8F1004-56C2-44C3-B2B6-32AA5DAC50DE}">
          <p14:sldIdLst>
            <p14:sldId id="451"/>
            <p14:sldId id="443"/>
            <p14:sldId id="444"/>
          </p14:sldIdLst>
        </p14:section>
        <p14:section name="Mauritius" id="{946FD604-51F8-4003-8195-0B6F03C8846E}">
          <p14:sldIdLst>
            <p14:sldId id="391"/>
            <p14:sldId id="394"/>
            <p14:sldId id="399"/>
            <p14:sldId id="392"/>
          </p14:sldIdLst>
        </p14:section>
        <p14:section name="France" id="{491C7E07-9913-494F-9638-3B7A230F77BD}">
          <p14:sldIdLst>
            <p14:sldId id="400"/>
            <p14:sldId id="402"/>
            <p14:sldId id="401"/>
            <p14:sldId id="412"/>
          </p14:sldIdLst>
        </p14:section>
        <p14:section name="Madagascar" id="{76188A6B-B9C4-4346-B6CF-255C84A3CE4D}">
          <p14:sldIdLst>
            <p14:sldId id="397"/>
            <p14:sldId id="411"/>
          </p14:sldIdLst>
        </p14:section>
        <p14:section name="South Africa" id="{1E523909-15AD-45A9-BAF1-85819F225BA6}">
          <p14:sldIdLst>
            <p14:sldId id="403"/>
            <p14:sldId id="4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3" autoAdjust="0"/>
    <p:restoredTop sz="89106" autoAdjust="0"/>
  </p:normalViewPr>
  <p:slideViewPr>
    <p:cSldViewPr snapToGrid="0">
      <p:cViewPr varScale="1">
        <p:scale>
          <a:sx n="116" d="100"/>
          <a:sy n="116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32541-6A9A-49E2-90F6-9AAED07377DC}" type="datetimeFigureOut">
              <a:rPr lang="es-PR" smtClean="0"/>
              <a:t>01/31/2022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B60D8-6F4B-4614-A725-096563FBDBAC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30606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3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86195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13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76748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14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657151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15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8312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16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527295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17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92222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18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269835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19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68039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21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150531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22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717811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23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54014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4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1784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25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01536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27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60710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28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42861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30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44301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32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4193888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33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593358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34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034554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36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00109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37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69570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38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38509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5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000230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39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461973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40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19645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41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3790880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42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3063567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44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7832405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46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4299019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47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432516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48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2823423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49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3503148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50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1372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6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9466350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51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89893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52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774666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54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512082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55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3469784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57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8394076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58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086306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59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3288659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61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0634956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62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9452393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63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63636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7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7651715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65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202851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67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030256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8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34276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9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14124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11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268558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60D8-6F4B-4614-A725-096563FBDBAC}" type="slidenum">
              <a:rPr lang="es-PR" smtClean="0"/>
              <a:t>12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7038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771-29DB-4150-9AFC-EC9307B40F1F}" type="datetimeFigureOut">
              <a:rPr lang="es-PR" smtClean="0"/>
              <a:t>01/31/2022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6D7A-ADA4-4A51-89EF-B2A9E3D0304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14697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771-29DB-4150-9AFC-EC9307B40F1F}" type="datetimeFigureOut">
              <a:rPr lang="es-PR" smtClean="0"/>
              <a:t>01/31/2022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6D7A-ADA4-4A51-89EF-B2A9E3D0304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26198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771-29DB-4150-9AFC-EC9307B40F1F}" type="datetimeFigureOut">
              <a:rPr lang="es-PR" smtClean="0"/>
              <a:t>01/31/2022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6D7A-ADA4-4A51-89EF-B2A9E3D0304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8560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771-29DB-4150-9AFC-EC9307B40F1F}" type="datetimeFigureOut">
              <a:rPr lang="es-PR" smtClean="0"/>
              <a:t>01/31/2022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6D7A-ADA4-4A51-89EF-B2A9E3D0304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3366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771-29DB-4150-9AFC-EC9307B40F1F}" type="datetimeFigureOut">
              <a:rPr lang="es-PR" smtClean="0"/>
              <a:t>01/31/2022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6D7A-ADA4-4A51-89EF-B2A9E3D0304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620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771-29DB-4150-9AFC-EC9307B40F1F}" type="datetimeFigureOut">
              <a:rPr lang="es-PR" smtClean="0"/>
              <a:t>01/31/2022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6D7A-ADA4-4A51-89EF-B2A9E3D0304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6649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771-29DB-4150-9AFC-EC9307B40F1F}" type="datetimeFigureOut">
              <a:rPr lang="es-PR" smtClean="0"/>
              <a:t>01/31/2022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6D7A-ADA4-4A51-89EF-B2A9E3D0304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62494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771-29DB-4150-9AFC-EC9307B40F1F}" type="datetimeFigureOut">
              <a:rPr lang="es-PR" smtClean="0"/>
              <a:t>01/31/2022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6D7A-ADA4-4A51-89EF-B2A9E3D0304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62099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771-29DB-4150-9AFC-EC9307B40F1F}" type="datetimeFigureOut">
              <a:rPr lang="es-PR" smtClean="0"/>
              <a:t>01/31/2022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6D7A-ADA4-4A51-89EF-B2A9E3D0304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92857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771-29DB-4150-9AFC-EC9307B40F1F}" type="datetimeFigureOut">
              <a:rPr lang="es-PR" smtClean="0"/>
              <a:t>01/31/2022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6D7A-ADA4-4A51-89EF-B2A9E3D0304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49032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3771-29DB-4150-9AFC-EC9307B40F1F}" type="datetimeFigureOut">
              <a:rPr lang="es-PR" smtClean="0"/>
              <a:t>01/31/2022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6D7A-ADA4-4A51-89EF-B2A9E3D0304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52942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3771-29DB-4150-9AFC-EC9307B40F1F}" type="datetimeFigureOut">
              <a:rPr lang="es-PR" smtClean="0"/>
              <a:t>01/31/2022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86D7A-ADA4-4A51-89EF-B2A9E3D0304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26153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ambon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bitu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lemba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sura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sema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cili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koli2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sebe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saba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ms002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ms001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lank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chtt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trin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colo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hi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garc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gan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male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hani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nanc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ptb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vish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coch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cuvie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mini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mar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verav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gwda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maji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wuda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musc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qura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pmur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suro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duq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sala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lamu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momb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8.png"/><Relationship Id="rId4" Type="http://schemas.openxmlformats.org/officeDocument/2006/relationships/hyperlink" Target="http://www.ioc-sealevelmonitoring.org/station.php?code=rodr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9.png"/><Relationship Id="rId4" Type="http://schemas.openxmlformats.org/officeDocument/2006/relationships/hyperlink" Target="http://www.ioc-sealevelmonitoring.org/station.php?code=blueb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0.png"/><Relationship Id="rId4" Type="http://schemas.openxmlformats.org/officeDocument/2006/relationships/hyperlink" Target="http://www.ioc-sealevelmonitoring.org/station.php?code=ptl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bro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://www.ioc-sealevelmonitoring.org/station.php?code=kerg2" TargetMode="External"/><Relationship Id="rId4" Type="http://schemas.openxmlformats.org/officeDocument/2006/relationships/image" Target="../media/image5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www.ioc-sealevelmonitoring.org/station.php?code=reun2" TargetMode="External"/><Relationship Id="rId4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www.ioc-sealevelmonitoring.org/station.php?code=dzao2" TargetMode="External"/><Relationship Id="rId4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toam2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5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5.png"/><Relationship Id="rId4" Type="http://schemas.openxmlformats.org/officeDocument/2006/relationships/hyperlink" Target="https://www.ioc-sealevelmonitoring.org/station.php?code=mai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darw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chrs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c-sealevelmonitoring.org/station.php?code=cocb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E96F0E-5A45-4ACC-8C30-2A7BA567B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3087030"/>
          </a:xfrm>
        </p:spPr>
        <p:txBody>
          <a:bodyPr>
            <a:noAutofit/>
          </a:bodyPr>
          <a:lstStyle/>
          <a:p>
            <a:r>
              <a:rPr lang="en-US" sz="4800" b="1" dirty="0"/>
              <a:t>Marigrams </a:t>
            </a:r>
            <a:r>
              <a:rPr lang="en-US" sz="4800" b="1"/>
              <a:t>from the Indian </a:t>
            </a:r>
            <a:r>
              <a:rPr lang="en-US" sz="4800" b="1" dirty="0"/>
              <a:t>Ocean Countries associated with the </a:t>
            </a:r>
            <a:r>
              <a:rPr lang="en-US" sz="4800" b="1" dirty="0" err="1"/>
              <a:t>Hunga</a:t>
            </a:r>
            <a:r>
              <a:rPr lang="en-US" sz="4800" b="1" dirty="0"/>
              <a:t>-Tonga-</a:t>
            </a:r>
            <a:r>
              <a:rPr lang="en-US" sz="4800" b="1" dirty="0" err="1"/>
              <a:t>Hunga</a:t>
            </a:r>
            <a:r>
              <a:rPr lang="en-US" sz="4800" b="1" dirty="0"/>
              <a:t>-</a:t>
            </a:r>
            <a:r>
              <a:rPr lang="en-US" sz="4800" b="1" dirty="0" err="1"/>
              <a:t>Ha’apai</a:t>
            </a:r>
            <a:r>
              <a:rPr lang="en-US" sz="4800" b="1" dirty="0"/>
              <a:t> Volcano Eruption</a:t>
            </a:r>
            <a:br>
              <a:rPr lang="en-US" sz="4800" dirty="0"/>
            </a:br>
            <a:r>
              <a:rPr lang="en-US" sz="4000" dirty="0"/>
              <a:t>January 15,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EDB2BF-3932-49A6-94C2-34C544349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7" y="5478655"/>
            <a:ext cx="2946400" cy="1130300"/>
          </a:xfrm>
          <a:prstGeom prst="rect">
            <a:avLst/>
          </a:prstGeom>
        </p:spPr>
      </p:pic>
      <p:sp>
        <p:nvSpPr>
          <p:cNvPr id="9" name="Subtitle 4">
            <a:extLst>
              <a:ext uri="{FF2B5EF4-FFF2-40B4-BE49-F238E27FC236}">
                <a16:creationId xmlns:a16="http://schemas.microsoft.com/office/drawing/2014/main" id="{B9D4FA4C-5C37-478D-8996-2D5ECFEBA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9418" y="5478655"/>
            <a:ext cx="5314462" cy="12152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UNESCO-IOC-NOAA</a:t>
            </a:r>
          </a:p>
          <a:p>
            <a:r>
              <a:rPr lang="en-US" dirty="0"/>
              <a:t>International Tsunami Information Center</a:t>
            </a:r>
          </a:p>
          <a:p>
            <a:r>
              <a:rPr lang="en-US" dirty="0"/>
              <a:t>January 31,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56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1368-B1C3-41D5-B7F6-2B2D3530D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Indonesia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EA81-4EAC-4E0D-85F0-DFE5D9A8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Indian Ocean</a:t>
            </a:r>
          </a:p>
        </p:txBody>
      </p:sp>
    </p:spTree>
    <p:extLst>
      <p:ext uri="{BB962C8B-B14F-4D97-AF65-F5344CB8AC3E}">
        <p14:creationId xmlns:p14="http://schemas.microsoft.com/office/powerpoint/2010/main" val="59900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A8B15-0701-4C26-9CEA-0A31CD656CD8}"/>
              </a:ext>
            </a:extLst>
          </p:cNvPr>
          <p:cNvCxnSpPr>
            <a:cxnSpLocks/>
          </p:cNvCxnSpPr>
          <p:nvPr/>
        </p:nvCxnSpPr>
        <p:spPr>
          <a:xfrm flipH="1">
            <a:off x="6118280" y="1899713"/>
            <a:ext cx="5515127" cy="19026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809129" y="6488668"/>
            <a:ext cx="6382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http://www.ioc-sealevelmonitoring.org/station.php?code=ambon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38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A8B15-0701-4C26-9CEA-0A31CD656CD8}"/>
              </a:ext>
            </a:extLst>
          </p:cNvPr>
          <p:cNvCxnSpPr>
            <a:cxnSpLocks/>
          </p:cNvCxnSpPr>
          <p:nvPr/>
        </p:nvCxnSpPr>
        <p:spPr>
          <a:xfrm flipH="1">
            <a:off x="6118282" y="1628274"/>
            <a:ext cx="5331771" cy="21740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809129" y="6488668"/>
            <a:ext cx="6382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http://www.ioc-sealevelmonitoring.org/station.php?code=bitu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15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A8B15-0701-4C26-9CEA-0A31CD656CD8}"/>
              </a:ext>
            </a:extLst>
          </p:cNvPr>
          <p:cNvCxnSpPr>
            <a:cxnSpLocks/>
          </p:cNvCxnSpPr>
          <p:nvPr/>
        </p:nvCxnSpPr>
        <p:spPr>
          <a:xfrm flipH="1">
            <a:off x="6118280" y="2203938"/>
            <a:ext cx="4854520" cy="15983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http://www.ioc-sealevelmonitoring.org/station.php?code=lemba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26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A8B15-0701-4C26-9CEA-0A31CD656CD8}"/>
              </a:ext>
            </a:extLst>
          </p:cNvPr>
          <p:cNvCxnSpPr>
            <a:cxnSpLocks/>
          </p:cNvCxnSpPr>
          <p:nvPr/>
        </p:nvCxnSpPr>
        <p:spPr>
          <a:xfrm flipH="1">
            <a:off x="6118280" y="2116667"/>
            <a:ext cx="4642853" cy="16856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http://www.ioc-sealevelmonitoring.org/station.php?code=sura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9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A8B15-0701-4C26-9CEA-0A31CD656CD8}"/>
              </a:ext>
            </a:extLst>
          </p:cNvPr>
          <p:cNvCxnSpPr>
            <a:cxnSpLocks/>
          </p:cNvCxnSpPr>
          <p:nvPr/>
        </p:nvCxnSpPr>
        <p:spPr>
          <a:xfrm flipH="1">
            <a:off x="6118282" y="2093661"/>
            <a:ext cx="4513983" cy="17086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http://www.ioc-sealevelmonitoring.org/station.php?code=sema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67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A8B15-0701-4C26-9CEA-0A31CD656CD8}"/>
              </a:ext>
            </a:extLst>
          </p:cNvPr>
          <p:cNvCxnSpPr>
            <a:cxnSpLocks/>
          </p:cNvCxnSpPr>
          <p:nvPr/>
        </p:nvCxnSpPr>
        <p:spPr>
          <a:xfrm flipH="1">
            <a:off x="6118283" y="2138663"/>
            <a:ext cx="4435290" cy="16636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http://www.ioc-sealevelmonitoring.org/station.php?code=cili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62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A8B15-0701-4C26-9CEA-0A31CD656CD8}"/>
              </a:ext>
            </a:extLst>
          </p:cNvPr>
          <p:cNvCxnSpPr>
            <a:cxnSpLocks/>
          </p:cNvCxnSpPr>
          <p:nvPr/>
        </p:nvCxnSpPr>
        <p:spPr>
          <a:xfrm flipH="1">
            <a:off x="6118283" y="2036394"/>
            <a:ext cx="4308348" cy="1765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http://www.ioc-sealevelmonitoring.org/station.php?code=koli2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06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http://www.ioc-sealevelmonitoring.org/station.php?code=sebe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96CB1E-0E30-4495-ACDC-036DD939D3A8}"/>
              </a:ext>
            </a:extLst>
          </p:cNvPr>
          <p:cNvCxnSpPr>
            <a:cxnSpLocks/>
          </p:cNvCxnSpPr>
          <p:nvPr/>
        </p:nvCxnSpPr>
        <p:spPr>
          <a:xfrm flipH="1">
            <a:off x="6118283" y="2020853"/>
            <a:ext cx="4221030" cy="17814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066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http://www.ioc-sealevelmonitoring.org/station.php?code=saba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5278AE-6A92-4635-ABF7-5380829C4EF7}"/>
              </a:ext>
            </a:extLst>
          </p:cNvPr>
          <p:cNvCxnSpPr>
            <a:cxnSpLocks/>
          </p:cNvCxnSpPr>
          <p:nvPr/>
        </p:nvCxnSpPr>
        <p:spPr>
          <a:xfrm flipH="1">
            <a:off x="6118284" y="1346694"/>
            <a:ext cx="3650005" cy="24556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3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1368-B1C3-41D5-B7F6-2B2D3530D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Australia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EA81-4EAC-4E0D-85F0-DFE5D9A8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Indian Ocean</a:t>
            </a:r>
          </a:p>
        </p:txBody>
      </p:sp>
    </p:spTree>
    <p:extLst>
      <p:ext uri="{BB962C8B-B14F-4D97-AF65-F5344CB8AC3E}">
        <p14:creationId xmlns:p14="http://schemas.microsoft.com/office/powerpoint/2010/main" val="2668193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1368-B1C3-41D5-B7F6-2B2D3530D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Malaysia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EA81-4EAC-4E0D-85F0-DFE5D9A8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Indian Ocean</a:t>
            </a:r>
          </a:p>
        </p:txBody>
      </p:sp>
    </p:spTree>
    <p:extLst>
      <p:ext uri="{BB962C8B-B14F-4D97-AF65-F5344CB8AC3E}">
        <p14:creationId xmlns:p14="http://schemas.microsoft.com/office/powerpoint/2010/main" val="1396408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867401" y="6488668"/>
            <a:ext cx="632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http://www.ioc-sealevelmonitoring.org/station.php?code=ms002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871F76-CFCC-47D8-ADEE-A591ABFBC202}"/>
              </a:ext>
            </a:extLst>
          </p:cNvPr>
          <p:cNvCxnSpPr>
            <a:cxnSpLocks/>
          </p:cNvCxnSpPr>
          <p:nvPr/>
        </p:nvCxnSpPr>
        <p:spPr>
          <a:xfrm flipH="1">
            <a:off x="6118281" y="1386673"/>
            <a:ext cx="3935095" cy="24156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753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867401" y="6488668"/>
            <a:ext cx="632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http://www.ioc-sealevelmonitoring.org/station.php?code=ms001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871F76-CFCC-47D8-ADEE-A591ABFBC202}"/>
              </a:ext>
            </a:extLst>
          </p:cNvPr>
          <p:cNvCxnSpPr>
            <a:cxnSpLocks/>
          </p:cNvCxnSpPr>
          <p:nvPr/>
        </p:nvCxnSpPr>
        <p:spPr>
          <a:xfrm flipH="1">
            <a:off x="6118282" y="1346694"/>
            <a:ext cx="3911363" cy="24556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912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867401" y="6488668"/>
            <a:ext cx="632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http://www.ioc-sealevelmonitoring.org/station.php?code=lank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871F76-CFCC-47D8-ADEE-A591ABFBC202}"/>
              </a:ext>
            </a:extLst>
          </p:cNvPr>
          <p:cNvCxnSpPr>
            <a:cxnSpLocks/>
          </p:cNvCxnSpPr>
          <p:nvPr/>
        </p:nvCxnSpPr>
        <p:spPr>
          <a:xfrm flipH="1">
            <a:off x="6118284" y="1323642"/>
            <a:ext cx="3892158" cy="24786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367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1368-B1C3-41D5-B7F6-2B2D3530D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Bangladesh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EA81-4EAC-4E0D-85F0-DFE5D9A8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Indian Ocean</a:t>
            </a:r>
          </a:p>
        </p:txBody>
      </p:sp>
    </p:spTree>
    <p:extLst>
      <p:ext uri="{BB962C8B-B14F-4D97-AF65-F5344CB8AC3E}">
        <p14:creationId xmlns:p14="http://schemas.microsoft.com/office/powerpoint/2010/main" val="946627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http://www.ioc-sealevelmonitoring.org/station.php?code=chtt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623AD0-6B73-41F7-9F4E-AE32C542AD54}"/>
              </a:ext>
            </a:extLst>
          </p:cNvPr>
          <p:cNvCxnSpPr>
            <a:cxnSpLocks/>
          </p:cNvCxnSpPr>
          <p:nvPr/>
        </p:nvCxnSpPr>
        <p:spPr>
          <a:xfrm flipH="1">
            <a:off x="6118286" y="442609"/>
            <a:ext cx="3448867" cy="33597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857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1368-B1C3-41D5-B7F6-2B2D3530D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Sri Lanka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EA81-4EAC-4E0D-85F0-DFE5D9A8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Indian Ocean</a:t>
            </a:r>
          </a:p>
        </p:txBody>
      </p:sp>
    </p:spTree>
    <p:extLst>
      <p:ext uri="{BB962C8B-B14F-4D97-AF65-F5344CB8AC3E}">
        <p14:creationId xmlns:p14="http://schemas.microsoft.com/office/powerpoint/2010/main" val="3290224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http://www.ioc-sealevelmonitoring.org/station.php?code=trin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C2399B-6ADB-4CB2-AC45-C09CD6632FF5}"/>
              </a:ext>
            </a:extLst>
          </p:cNvPr>
          <p:cNvCxnSpPr>
            <a:cxnSpLocks/>
          </p:cNvCxnSpPr>
          <p:nvPr/>
        </p:nvCxnSpPr>
        <p:spPr>
          <a:xfrm flipH="1">
            <a:off x="6118286" y="1223493"/>
            <a:ext cx="2855069" cy="2578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714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http://www.ioc-sealevelmonitoring.org/station.php?code=colo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C2399B-6ADB-4CB2-AC45-C09CD6632FF5}"/>
              </a:ext>
            </a:extLst>
          </p:cNvPr>
          <p:cNvCxnSpPr>
            <a:cxnSpLocks/>
          </p:cNvCxnSpPr>
          <p:nvPr/>
        </p:nvCxnSpPr>
        <p:spPr>
          <a:xfrm flipH="1">
            <a:off x="6118287" y="1307726"/>
            <a:ext cx="2770219" cy="24946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52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1368-B1C3-41D5-B7F6-2B2D3530D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United Kingdom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EA81-4EAC-4E0D-85F0-DFE5D9A8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Indian Ocean</a:t>
            </a:r>
          </a:p>
        </p:txBody>
      </p:sp>
    </p:spTree>
    <p:extLst>
      <p:ext uri="{BB962C8B-B14F-4D97-AF65-F5344CB8AC3E}">
        <p14:creationId xmlns:p14="http://schemas.microsoft.com/office/powerpoint/2010/main" val="2355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http://www.ioc-sealevelmonitoring.org/station.php?code=hill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9D0864-FEA0-4550-87B6-C0EFF1E73553}"/>
              </a:ext>
            </a:extLst>
          </p:cNvPr>
          <p:cNvCxnSpPr>
            <a:cxnSpLocks/>
          </p:cNvCxnSpPr>
          <p:nvPr/>
        </p:nvCxnSpPr>
        <p:spPr>
          <a:xfrm flipH="1">
            <a:off x="6118282" y="3486378"/>
            <a:ext cx="4796230" cy="3159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5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http://www.ioc-sealevelmonitoring.org/station.php?code=garc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F6CBB6-7262-4AA5-9E13-43E45A12BB9A}"/>
              </a:ext>
            </a:extLst>
          </p:cNvPr>
          <p:cNvCxnSpPr>
            <a:cxnSpLocks/>
          </p:cNvCxnSpPr>
          <p:nvPr/>
        </p:nvCxnSpPr>
        <p:spPr>
          <a:xfrm flipH="1">
            <a:off x="6118293" y="2124891"/>
            <a:ext cx="2363856" cy="16774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286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1368-B1C3-41D5-B7F6-2B2D3530D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Maldive</a:t>
            </a:r>
            <a:r>
              <a:rPr lang="en-US" dirty="0"/>
              <a:t> Islands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EA81-4EAC-4E0D-85F0-DFE5D9A8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Indian Ocean</a:t>
            </a:r>
          </a:p>
        </p:txBody>
      </p:sp>
    </p:spTree>
    <p:extLst>
      <p:ext uri="{BB962C8B-B14F-4D97-AF65-F5344CB8AC3E}">
        <p14:creationId xmlns:p14="http://schemas.microsoft.com/office/powerpoint/2010/main" val="7344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http://www.ioc-sealevelmonitoring.org/station.php?code=ganm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85E364-618D-46F7-BDB8-BC4B1DE863D4}"/>
              </a:ext>
            </a:extLst>
          </p:cNvPr>
          <p:cNvCxnSpPr>
            <a:cxnSpLocks/>
          </p:cNvCxnSpPr>
          <p:nvPr/>
        </p:nvCxnSpPr>
        <p:spPr>
          <a:xfrm flipH="1">
            <a:off x="6118294" y="1742739"/>
            <a:ext cx="2394591" cy="20595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849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http://www.ioc-sealevelmonitoring.org/station.php?code=male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95F3F4-EAB6-41C2-9753-A551860CDB59}"/>
              </a:ext>
            </a:extLst>
          </p:cNvPr>
          <p:cNvCxnSpPr>
            <a:cxnSpLocks/>
          </p:cNvCxnSpPr>
          <p:nvPr/>
        </p:nvCxnSpPr>
        <p:spPr>
          <a:xfrm flipH="1">
            <a:off x="6118293" y="1471749"/>
            <a:ext cx="2433524" cy="23305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144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http://www.ioc-sealevelmonitoring.org/station.php?code=hani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881239-543E-49A3-A07F-3E3976624380}"/>
              </a:ext>
            </a:extLst>
          </p:cNvPr>
          <p:cNvCxnSpPr>
            <a:cxnSpLocks/>
          </p:cNvCxnSpPr>
          <p:nvPr/>
        </p:nvCxnSpPr>
        <p:spPr>
          <a:xfrm flipH="1">
            <a:off x="6118294" y="1346694"/>
            <a:ext cx="2390706" cy="24556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175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1368-B1C3-41D5-B7F6-2B2D3530D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EA81-4EAC-4E0D-85F0-DFE5D9A8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Indian Ocean</a:t>
            </a:r>
          </a:p>
        </p:txBody>
      </p:sp>
    </p:spTree>
    <p:extLst>
      <p:ext uri="{BB962C8B-B14F-4D97-AF65-F5344CB8AC3E}">
        <p14:creationId xmlns:p14="http://schemas.microsoft.com/office/powerpoint/2010/main" val="1149995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http://www.ioc-sealevelmonitoring.org/station.php?code=nanc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623AD0-6B73-41F7-9F4E-AE32C542AD54}"/>
              </a:ext>
            </a:extLst>
          </p:cNvPr>
          <p:cNvCxnSpPr>
            <a:cxnSpLocks/>
          </p:cNvCxnSpPr>
          <p:nvPr/>
        </p:nvCxnSpPr>
        <p:spPr>
          <a:xfrm flipH="1">
            <a:off x="6118285" y="1234440"/>
            <a:ext cx="3541104" cy="25678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357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http://www.ioc-sealevelmonitoring.org/station.php?code=ptbl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E1AB5A-78E4-49CA-8FE6-9CE6901B3373}"/>
              </a:ext>
            </a:extLst>
          </p:cNvPr>
          <p:cNvCxnSpPr>
            <a:cxnSpLocks/>
          </p:cNvCxnSpPr>
          <p:nvPr/>
        </p:nvCxnSpPr>
        <p:spPr>
          <a:xfrm flipH="1">
            <a:off x="6118285" y="1034022"/>
            <a:ext cx="3506231" cy="27683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521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http://www.ioc-sealevelmonitoring.org/station.php?code=vish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C76778-A0BC-45B0-AECE-502ED1F0AF31}"/>
              </a:ext>
            </a:extLst>
          </p:cNvPr>
          <p:cNvCxnSpPr>
            <a:cxnSpLocks/>
          </p:cNvCxnSpPr>
          <p:nvPr/>
        </p:nvCxnSpPr>
        <p:spPr>
          <a:xfrm flipH="1">
            <a:off x="6118286" y="711200"/>
            <a:ext cx="2964754" cy="30911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09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http://www.ioc-sealevelmonitoring.org/station.php?code=coch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783DCB-6F6E-4798-8D3C-232840F74F51}"/>
              </a:ext>
            </a:extLst>
          </p:cNvPr>
          <p:cNvCxnSpPr>
            <a:cxnSpLocks/>
          </p:cNvCxnSpPr>
          <p:nvPr/>
        </p:nvCxnSpPr>
        <p:spPr>
          <a:xfrm flipH="1">
            <a:off x="6118287" y="1140864"/>
            <a:ext cx="2559967" cy="26614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2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http://www.ioc-sealevelmonitoring.org/station.php?code=cuvie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36B4E0-EE00-46FC-9075-54D7E1664F6F}"/>
              </a:ext>
            </a:extLst>
          </p:cNvPr>
          <p:cNvCxnSpPr>
            <a:cxnSpLocks/>
          </p:cNvCxnSpPr>
          <p:nvPr/>
        </p:nvCxnSpPr>
        <p:spPr>
          <a:xfrm flipH="1">
            <a:off x="6118283" y="3056500"/>
            <a:ext cx="4661437" cy="7458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3391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http://www.ioc-sealevelmonitoring.org/station.php?code=mini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EEA27A-03CE-4B7A-9568-9179F52CE2E6}"/>
              </a:ext>
            </a:extLst>
          </p:cNvPr>
          <p:cNvCxnSpPr>
            <a:cxnSpLocks/>
          </p:cNvCxnSpPr>
          <p:nvPr/>
        </p:nvCxnSpPr>
        <p:spPr>
          <a:xfrm flipH="1">
            <a:off x="6118289" y="1227909"/>
            <a:ext cx="2372568" cy="25744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93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http://www.ioc-sealevelmonitoring.org/station.php?code=marm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4D8C3D-7765-41E3-BBED-CFCC826056D5}"/>
              </a:ext>
            </a:extLst>
          </p:cNvPr>
          <p:cNvCxnSpPr>
            <a:cxnSpLocks/>
          </p:cNvCxnSpPr>
          <p:nvPr/>
        </p:nvCxnSpPr>
        <p:spPr>
          <a:xfrm flipH="1">
            <a:off x="6118288" y="841879"/>
            <a:ext cx="2429775" cy="29604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C294185-8BEE-4451-A3D2-6F94A70480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46694"/>
            <a:ext cx="6089904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83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http://www.ioc-sealevelmonitoring.org/station.php?code=verav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33BBED-26ED-4A26-97C2-B37DE3C1A5AF}"/>
              </a:ext>
            </a:extLst>
          </p:cNvPr>
          <p:cNvCxnSpPr>
            <a:cxnSpLocks/>
          </p:cNvCxnSpPr>
          <p:nvPr/>
        </p:nvCxnSpPr>
        <p:spPr>
          <a:xfrm flipH="1">
            <a:off x="6118289" y="522514"/>
            <a:ext cx="2251053" cy="32798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48C87A4-F2A0-4A34-B9A1-D09288420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46694"/>
            <a:ext cx="6089904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611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1368-B1C3-41D5-B7F6-2B2D3530D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Pakistan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EA81-4EAC-4E0D-85F0-DFE5D9A8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Indian Ocean</a:t>
            </a:r>
          </a:p>
        </p:txBody>
      </p:sp>
    </p:spTree>
    <p:extLst>
      <p:ext uri="{BB962C8B-B14F-4D97-AF65-F5344CB8AC3E}">
        <p14:creationId xmlns:p14="http://schemas.microsoft.com/office/powerpoint/2010/main" val="2317126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http://www.ioc-sealevelmonitoring.org/station.php?code=gwda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33142B-120B-4F2F-B000-EE9728FFEC17}"/>
              </a:ext>
            </a:extLst>
          </p:cNvPr>
          <p:cNvCxnSpPr>
            <a:cxnSpLocks/>
          </p:cNvCxnSpPr>
          <p:nvPr/>
        </p:nvCxnSpPr>
        <p:spPr>
          <a:xfrm flipH="1">
            <a:off x="6118287" y="292608"/>
            <a:ext cx="1791273" cy="35097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781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1368-B1C3-41D5-B7F6-2B2D3530D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EA81-4EAC-4E0D-85F0-DFE5D9A8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Indian Ocean</a:t>
            </a:r>
          </a:p>
        </p:txBody>
      </p:sp>
    </p:spTree>
    <p:extLst>
      <p:ext uri="{BB962C8B-B14F-4D97-AF65-F5344CB8AC3E}">
        <p14:creationId xmlns:p14="http://schemas.microsoft.com/office/powerpoint/2010/main" val="9032802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http://www.ioc-sealevelmonitoring.org/station.php?code=maji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8C25F3-E3DD-4318-9159-0D964F0916CE}"/>
              </a:ext>
            </a:extLst>
          </p:cNvPr>
          <p:cNvCxnSpPr>
            <a:cxnSpLocks/>
          </p:cNvCxnSpPr>
          <p:nvPr/>
        </p:nvCxnSpPr>
        <p:spPr>
          <a:xfrm flipH="1">
            <a:off x="6118288" y="330926"/>
            <a:ext cx="1466878" cy="3471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2875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http://www.ioc-sealevelmonitoring.org/station.php?code=wuda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D4C95B7-3A6D-44E9-B3B6-9B14DFF58D42}"/>
              </a:ext>
            </a:extLst>
          </p:cNvPr>
          <p:cNvCxnSpPr>
            <a:cxnSpLocks/>
          </p:cNvCxnSpPr>
          <p:nvPr/>
        </p:nvCxnSpPr>
        <p:spPr>
          <a:xfrm flipH="1">
            <a:off x="6118288" y="357282"/>
            <a:ext cx="1511805" cy="34450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7415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http://www.ioc-sealevelmonitoring.org/station.php?code=musc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D44AC8-1EDA-4950-B0BC-70E438801770}"/>
              </a:ext>
            </a:extLst>
          </p:cNvPr>
          <p:cNvCxnSpPr>
            <a:cxnSpLocks/>
          </p:cNvCxnSpPr>
          <p:nvPr/>
        </p:nvCxnSpPr>
        <p:spPr>
          <a:xfrm flipH="1">
            <a:off x="6118289" y="356050"/>
            <a:ext cx="1581283" cy="34462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1084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http://www.ioc-sealevelmonitoring.org/station.php?code=qura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AE5767-A51B-4E98-8DDE-424C8FB95685}"/>
              </a:ext>
            </a:extLst>
          </p:cNvPr>
          <p:cNvCxnSpPr>
            <a:cxnSpLocks/>
          </p:cNvCxnSpPr>
          <p:nvPr/>
        </p:nvCxnSpPr>
        <p:spPr>
          <a:xfrm flipH="1">
            <a:off x="6118290" y="389838"/>
            <a:ext cx="1592481" cy="34124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81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http://www.ioc-sealevelmonitoring.org/station.php?code=pmur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BEEECB-E103-4DDF-94CB-0D5E09BFDA39}"/>
              </a:ext>
            </a:extLst>
          </p:cNvPr>
          <p:cNvCxnSpPr>
            <a:cxnSpLocks/>
          </p:cNvCxnSpPr>
          <p:nvPr/>
        </p:nvCxnSpPr>
        <p:spPr>
          <a:xfrm flipH="1">
            <a:off x="6118284" y="2914422"/>
            <a:ext cx="4719724" cy="8879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111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http://www.ioc-sealevelmonitoring.org/station.php?code=suro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47AF14-4643-4173-A729-96135CDDF74F}"/>
              </a:ext>
            </a:extLst>
          </p:cNvPr>
          <p:cNvCxnSpPr>
            <a:cxnSpLocks/>
          </p:cNvCxnSpPr>
          <p:nvPr/>
        </p:nvCxnSpPr>
        <p:spPr>
          <a:xfrm flipH="1">
            <a:off x="6118291" y="399393"/>
            <a:ext cx="1655861" cy="34029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409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http://www.ioc-sealevelmonitoring.org/station.php?code=duqm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325C00-DAD7-4DF4-9BB6-FFD75532380C}"/>
              </a:ext>
            </a:extLst>
          </p:cNvPr>
          <p:cNvCxnSpPr>
            <a:cxnSpLocks/>
          </p:cNvCxnSpPr>
          <p:nvPr/>
        </p:nvCxnSpPr>
        <p:spPr>
          <a:xfrm flipH="1">
            <a:off x="6118292" y="592183"/>
            <a:ext cx="1536542" cy="32101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0751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http://www.ioc-sealevelmonitoring.org/station.php?code=sala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A2DFE2-CC14-4419-AC5C-F72438CF6F19}"/>
              </a:ext>
            </a:extLst>
          </p:cNvPr>
          <p:cNvCxnSpPr>
            <a:cxnSpLocks/>
          </p:cNvCxnSpPr>
          <p:nvPr/>
        </p:nvCxnSpPr>
        <p:spPr>
          <a:xfrm flipH="1">
            <a:off x="6118292" y="748937"/>
            <a:ext cx="1318828" cy="30533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0147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1368-B1C3-41D5-B7F6-2B2D3530D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Kenya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EA81-4EAC-4E0D-85F0-DFE5D9A8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Indian Ocean</a:t>
            </a:r>
          </a:p>
        </p:txBody>
      </p:sp>
    </p:spTree>
    <p:extLst>
      <p:ext uri="{BB962C8B-B14F-4D97-AF65-F5344CB8AC3E}">
        <p14:creationId xmlns:p14="http://schemas.microsoft.com/office/powerpoint/2010/main" val="25373834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P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6"/>
              </a:rPr>
              <a:t>http://www.ioc-sealevelmonitoring.org/station.php?code=lamu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D10ACD-C135-4478-BD92-F200CFDC3661}"/>
              </a:ext>
            </a:extLst>
          </p:cNvPr>
          <p:cNvCxnSpPr>
            <a:cxnSpLocks/>
          </p:cNvCxnSpPr>
          <p:nvPr/>
        </p:nvCxnSpPr>
        <p:spPr>
          <a:xfrm flipH="1">
            <a:off x="6118292" y="1847027"/>
            <a:ext cx="580220" cy="19553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8724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http://www.ioc-sealevelmonitoring.org/station.php?code=momb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ADFFDE-3583-4834-B2AB-043B5D5FD05B}"/>
              </a:ext>
            </a:extLst>
          </p:cNvPr>
          <p:cNvCxnSpPr>
            <a:cxnSpLocks/>
          </p:cNvCxnSpPr>
          <p:nvPr/>
        </p:nvCxnSpPr>
        <p:spPr>
          <a:xfrm flipH="1">
            <a:off x="6118292" y="1957647"/>
            <a:ext cx="502795" cy="18446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1427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1368-B1C3-41D5-B7F6-2B2D3530D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Mauritius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EA81-4EAC-4E0D-85F0-DFE5D9A8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Indian Ocean</a:t>
            </a:r>
          </a:p>
        </p:txBody>
      </p:sp>
    </p:spTree>
    <p:extLst>
      <p:ext uri="{BB962C8B-B14F-4D97-AF65-F5344CB8AC3E}">
        <p14:creationId xmlns:p14="http://schemas.microsoft.com/office/powerpoint/2010/main" val="9233587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66B036E-1D0A-4B63-95B1-B713F5D63B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6" y="0"/>
            <a:ext cx="8917354" cy="4572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A8B15-0701-4C26-9CEA-0A31CD656CD8}"/>
              </a:ext>
            </a:extLst>
          </p:cNvPr>
          <p:cNvCxnSpPr>
            <a:cxnSpLocks/>
          </p:cNvCxnSpPr>
          <p:nvPr/>
        </p:nvCxnSpPr>
        <p:spPr>
          <a:xfrm flipH="1">
            <a:off x="6118281" y="2813538"/>
            <a:ext cx="1829965" cy="9887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6090746" y="6488668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http://www.ioc-sealevelmonitoring.org/station.php?code=rodr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5E568E-42B9-4865-B426-40F11C66F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135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66B036E-1D0A-4B63-95B1-B713F5D63B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5" cy="4572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A8B15-0701-4C26-9CEA-0A31CD656CD8}"/>
              </a:ext>
            </a:extLst>
          </p:cNvPr>
          <p:cNvCxnSpPr>
            <a:cxnSpLocks/>
          </p:cNvCxnSpPr>
          <p:nvPr/>
        </p:nvCxnSpPr>
        <p:spPr>
          <a:xfrm flipH="1">
            <a:off x="6118283" y="2852615"/>
            <a:ext cx="1509532" cy="9497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836920" y="6488668"/>
            <a:ext cx="6355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http://www.ioc-sealevelmonitoring.org/station.php?code=blueb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509891-0745-40C9-BF3B-0FEE5E58E8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572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AC6164-DBB9-419A-8B52-57FB30A9F1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6" y="0"/>
            <a:ext cx="8917354" cy="4572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A8B15-0701-4C26-9CEA-0A31CD656CD8}"/>
              </a:ext>
            </a:extLst>
          </p:cNvPr>
          <p:cNvCxnSpPr>
            <a:cxnSpLocks/>
          </p:cNvCxnSpPr>
          <p:nvPr/>
        </p:nvCxnSpPr>
        <p:spPr>
          <a:xfrm flipH="1">
            <a:off x="6118281" y="2837374"/>
            <a:ext cx="1497669" cy="9649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6090746" y="6488668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http://www.ioc-sealevelmonitoring.org/station.php?code=ptlu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9B4203-A2C3-47D3-88F8-7A48247B8D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2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http://www.ioc-sealevelmonitoring.org/station.php?code=brom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E07178-8988-4A81-93B7-D255FB3360FF}"/>
              </a:ext>
            </a:extLst>
          </p:cNvPr>
          <p:cNvCxnSpPr>
            <a:cxnSpLocks/>
          </p:cNvCxnSpPr>
          <p:nvPr/>
        </p:nvCxnSpPr>
        <p:spPr>
          <a:xfrm flipH="1">
            <a:off x="6118284" y="2710832"/>
            <a:ext cx="5162013" cy="10915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7121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1368-B1C3-41D5-B7F6-2B2D3530D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EA81-4EAC-4E0D-85F0-DFE5D9A8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Indian Ocean</a:t>
            </a:r>
          </a:p>
        </p:txBody>
      </p:sp>
    </p:spTree>
    <p:extLst>
      <p:ext uri="{BB962C8B-B14F-4D97-AF65-F5344CB8AC3E}">
        <p14:creationId xmlns:p14="http://schemas.microsoft.com/office/powerpoint/2010/main" val="6588848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576B0C-1CB8-4E62-B2A3-DDA2A060E7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A8B15-0701-4C26-9CEA-0A31CD656CD8}"/>
              </a:ext>
            </a:extLst>
          </p:cNvPr>
          <p:cNvCxnSpPr>
            <a:cxnSpLocks/>
          </p:cNvCxnSpPr>
          <p:nvPr/>
        </p:nvCxnSpPr>
        <p:spPr>
          <a:xfrm flipH="1" flipV="1">
            <a:off x="6118280" y="3802336"/>
            <a:ext cx="2220735" cy="6368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877169" y="6488668"/>
            <a:ext cx="6314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5"/>
              </a:rPr>
              <a:t>http://www.ioc-sealevelmonitoring.org/station.php?code=kerg2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18A26E-EE46-4526-936C-8E353BA01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7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576B0C-1CB8-4E62-B2A3-DDA2A060E7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5" cy="4572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A8B15-0701-4C26-9CEA-0A31CD656CD8}"/>
              </a:ext>
            </a:extLst>
          </p:cNvPr>
          <p:cNvCxnSpPr>
            <a:cxnSpLocks/>
          </p:cNvCxnSpPr>
          <p:nvPr/>
        </p:nvCxnSpPr>
        <p:spPr>
          <a:xfrm flipH="1">
            <a:off x="6118280" y="2855890"/>
            <a:ext cx="1448058" cy="9464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877169" y="6488668"/>
            <a:ext cx="6314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5"/>
              </a:rPr>
              <a:t>https://www.ioc-sealevelmonitoring.org/station.php?code=reun2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386974-8A38-4B28-8A2E-703A6ECCB1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246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576B0C-1CB8-4E62-B2A3-DDA2A060E7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A8B15-0701-4C26-9CEA-0A31CD656CD8}"/>
              </a:ext>
            </a:extLst>
          </p:cNvPr>
          <p:cNvCxnSpPr>
            <a:cxnSpLocks/>
          </p:cNvCxnSpPr>
          <p:nvPr/>
        </p:nvCxnSpPr>
        <p:spPr>
          <a:xfrm flipH="1">
            <a:off x="6118281" y="2438400"/>
            <a:ext cx="813965" cy="1363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877169" y="6488668"/>
            <a:ext cx="6314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5"/>
              </a:rPr>
              <a:t>https://www.ioc-sealevelmonitoring.org/station.php?code=dzao2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18A26E-EE46-4526-936C-8E353BA01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248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1368-B1C3-41D5-B7F6-2B2D3530D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Madagascar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EA81-4EAC-4E0D-85F0-DFE5D9A8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Indian Ocean</a:t>
            </a:r>
          </a:p>
        </p:txBody>
      </p:sp>
    </p:spTree>
    <p:extLst>
      <p:ext uri="{BB962C8B-B14F-4D97-AF65-F5344CB8AC3E}">
        <p14:creationId xmlns:p14="http://schemas.microsoft.com/office/powerpoint/2010/main" val="8616876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A8B15-0701-4C26-9CEA-0A31CD656CD8}"/>
              </a:ext>
            </a:extLst>
          </p:cNvPr>
          <p:cNvCxnSpPr>
            <a:cxnSpLocks/>
          </p:cNvCxnSpPr>
          <p:nvPr/>
        </p:nvCxnSpPr>
        <p:spPr>
          <a:xfrm flipH="1">
            <a:off x="6118279" y="2719754"/>
            <a:ext cx="1048429" cy="10825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D9ECE6-805B-43B4-A65A-3283A0A24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24062" y="6488668"/>
            <a:ext cx="6267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http://www.ioc-sealevelmonitoring.org/station.php?code=toam2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136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1368-B1C3-41D5-B7F6-2B2D3530D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South Africa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EA81-4EAC-4E0D-85F0-DFE5D9A89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Indian Ocean</a:t>
            </a:r>
          </a:p>
        </p:txBody>
      </p:sp>
    </p:spTree>
    <p:extLst>
      <p:ext uri="{BB962C8B-B14F-4D97-AF65-F5344CB8AC3E}">
        <p14:creationId xmlns:p14="http://schemas.microsoft.com/office/powerpoint/2010/main" val="27845995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576B0C-1CB8-4E62-B2A3-DDA2A060E7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A8B15-0701-4C26-9CEA-0A31CD656CD8}"/>
              </a:ext>
            </a:extLst>
          </p:cNvPr>
          <p:cNvCxnSpPr>
            <a:cxnSpLocks/>
          </p:cNvCxnSpPr>
          <p:nvPr/>
        </p:nvCxnSpPr>
        <p:spPr>
          <a:xfrm flipH="1" flipV="1">
            <a:off x="6118280" y="3802336"/>
            <a:ext cx="391935" cy="503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94400" y="6488668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https://www.ioc-sealevelmonitoring.org/station.php?code=mais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BDB380-7360-446B-B44E-F7664E3BAE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7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5931877" y="6488668"/>
            <a:ext cx="626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http://www.ioc-sealevelmonitoring.org/station.php?code=darw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C37FDC-9225-43BC-A6F2-03230196E0F2}"/>
              </a:ext>
            </a:extLst>
          </p:cNvPr>
          <p:cNvCxnSpPr>
            <a:cxnSpLocks/>
          </p:cNvCxnSpPr>
          <p:nvPr/>
        </p:nvCxnSpPr>
        <p:spPr>
          <a:xfrm flipH="1">
            <a:off x="6118286" y="2391508"/>
            <a:ext cx="5658382" cy="14108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74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A8B15-0701-4C26-9CEA-0A31CD656CD8}"/>
              </a:ext>
            </a:extLst>
          </p:cNvPr>
          <p:cNvCxnSpPr>
            <a:cxnSpLocks/>
          </p:cNvCxnSpPr>
          <p:nvPr/>
        </p:nvCxnSpPr>
        <p:spPr>
          <a:xfrm flipH="1">
            <a:off x="6118280" y="2282092"/>
            <a:ext cx="4229289" cy="15202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6090746" y="6488668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http://www.ioc-sealevelmonitoring.org/station.php?code=chrs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D4981-720E-4333-8FFB-89A80DD9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437"/>
          <a:stretch/>
        </p:blipFill>
        <p:spPr>
          <a:xfrm>
            <a:off x="3274644" y="0"/>
            <a:ext cx="8917356" cy="4572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A8B15-0701-4C26-9CEA-0A31CD656CD8}"/>
              </a:ext>
            </a:extLst>
          </p:cNvPr>
          <p:cNvCxnSpPr>
            <a:cxnSpLocks/>
          </p:cNvCxnSpPr>
          <p:nvPr/>
        </p:nvCxnSpPr>
        <p:spPr>
          <a:xfrm flipH="1">
            <a:off x="6118279" y="2375877"/>
            <a:ext cx="3736921" cy="14264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A8A15DD-D301-4A3C-801B-DB8B212C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3048"/>
            <a:ext cx="6089904" cy="304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CC2B4-5F4A-45DF-8C22-2C2AE8E65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2" y="216394"/>
            <a:ext cx="2946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C4C8B-505F-402D-BE4B-5D87FDA7BC81}"/>
              </a:ext>
            </a:extLst>
          </p:cNvPr>
          <p:cNvSpPr txBox="1"/>
          <p:nvPr/>
        </p:nvSpPr>
        <p:spPr>
          <a:xfrm>
            <a:off x="6090746" y="6488668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http://www.ioc-sealevelmonitoring.org/station.php?code=cocb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32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1495</TotalTime>
  <Words>891</Words>
  <Application>Microsoft Office PowerPoint</Application>
  <PresentationFormat>Widescreen</PresentationFormat>
  <Paragraphs>136</Paragraphs>
  <Slides>67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Arial</vt:lpstr>
      <vt:lpstr>Calibri</vt:lpstr>
      <vt:lpstr>Calibri Light</vt:lpstr>
      <vt:lpstr>Office Theme</vt:lpstr>
      <vt:lpstr>Marigrams from the Indian Ocean Countries associated with the Hunga-Tonga-Hunga-Ha’apai Volcano Eruption January 15, 2022</vt:lpstr>
      <vt:lpstr>Australia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Malaysia</vt:lpstr>
      <vt:lpstr>PowerPoint Presentation</vt:lpstr>
      <vt:lpstr>PowerPoint Presentation</vt:lpstr>
      <vt:lpstr>PowerPoint Presentation</vt:lpstr>
      <vt:lpstr>Bangladesh</vt:lpstr>
      <vt:lpstr>PowerPoint Presentation</vt:lpstr>
      <vt:lpstr>Sri Lanka</vt:lpstr>
      <vt:lpstr>PowerPoint Presentation</vt:lpstr>
      <vt:lpstr>PowerPoint Presentation</vt:lpstr>
      <vt:lpstr>United Kingdom</vt:lpstr>
      <vt:lpstr>PowerPoint Presentation</vt:lpstr>
      <vt:lpstr>Maldive Islands</vt:lpstr>
      <vt:lpstr>PowerPoint Presentation</vt:lpstr>
      <vt:lpstr>PowerPoint Presentation</vt:lpstr>
      <vt:lpstr>PowerPoint Presentation</vt:lpstr>
      <vt:lpstr>India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Pakistan</vt:lpstr>
      <vt:lpstr>PowerPoint Presentation</vt:lpstr>
      <vt:lpstr>Oman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Kenya</vt:lpstr>
      <vt:lpstr>PowerPoint Presentation</vt:lpstr>
      <vt:lpstr>PowerPoint Presentation</vt:lpstr>
      <vt:lpstr>Mauritius</vt:lpstr>
      <vt:lpstr>PowerPoint Presentation</vt:lpstr>
      <vt:lpstr>PowerPoint Presentation</vt:lpstr>
      <vt:lpstr>PowerPoint Presentation</vt:lpstr>
      <vt:lpstr>France</vt:lpstr>
      <vt:lpstr>PowerPoint Presentation</vt:lpstr>
      <vt:lpstr>PowerPoint Presentation</vt:lpstr>
      <vt:lpstr>PowerPoint Presentation</vt:lpstr>
      <vt:lpstr>Madagascar</vt:lpstr>
      <vt:lpstr>PowerPoint Presentation</vt:lpstr>
      <vt:lpstr>South Africa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Pacific Ocean</dc:title>
  <dc:creator>Desiree Bayouth Garcia</dc:creator>
  <cp:lastModifiedBy>Desiree Bayouth Garcia</cp:lastModifiedBy>
  <cp:revision>9</cp:revision>
  <dcterms:created xsi:type="dcterms:W3CDTF">2022-01-18T19:52:54Z</dcterms:created>
  <dcterms:modified xsi:type="dcterms:W3CDTF">2022-01-31T19:11:00Z</dcterms:modified>
</cp:coreProperties>
</file>