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0"/>
  </p:notesMasterIdLst>
  <p:sldIdLst>
    <p:sldId id="256" r:id="rId2"/>
    <p:sldId id="479" r:id="rId3"/>
    <p:sldId id="408" r:id="rId4"/>
    <p:sldId id="409" r:id="rId5"/>
    <p:sldId id="402" r:id="rId6"/>
    <p:sldId id="403" r:id="rId7"/>
    <p:sldId id="407" r:id="rId8"/>
    <p:sldId id="306" r:id="rId9"/>
    <p:sldId id="321" r:id="rId10"/>
    <p:sldId id="470" r:id="rId11"/>
    <p:sldId id="336" r:id="rId12"/>
    <p:sldId id="471" r:id="rId13"/>
    <p:sldId id="467" r:id="rId14"/>
    <p:sldId id="468" r:id="rId15"/>
    <p:sldId id="275" r:id="rId16"/>
    <p:sldId id="304" r:id="rId17"/>
    <p:sldId id="263" r:id="rId18"/>
    <p:sldId id="265" r:id="rId19"/>
    <p:sldId id="271" r:id="rId20"/>
    <p:sldId id="303" r:id="rId21"/>
    <p:sldId id="277" r:id="rId22"/>
    <p:sldId id="305" r:id="rId23"/>
    <p:sldId id="262" r:id="rId24"/>
    <p:sldId id="264" r:id="rId25"/>
    <p:sldId id="463" r:id="rId26"/>
    <p:sldId id="464" r:id="rId27"/>
    <p:sldId id="399" r:id="rId28"/>
    <p:sldId id="400" r:id="rId29"/>
    <p:sldId id="472" r:id="rId30"/>
    <p:sldId id="473" r:id="rId31"/>
    <p:sldId id="308" r:id="rId32"/>
    <p:sldId id="477" r:id="rId33"/>
    <p:sldId id="283" r:id="rId34"/>
    <p:sldId id="320" r:id="rId35"/>
    <p:sldId id="290" r:id="rId36"/>
    <p:sldId id="288" r:id="rId37"/>
    <p:sldId id="286" r:id="rId38"/>
    <p:sldId id="404" r:id="rId39"/>
    <p:sldId id="280" r:id="rId40"/>
    <p:sldId id="292" r:id="rId41"/>
    <p:sldId id="476" r:id="rId42"/>
    <p:sldId id="478" r:id="rId43"/>
    <p:sldId id="474" r:id="rId44"/>
    <p:sldId id="475" r:id="rId45"/>
    <p:sldId id="273" r:id="rId46"/>
    <p:sldId id="398" r:id="rId47"/>
    <p:sldId id="342" r:id="rId48"/>
    <p:sldId id="269" r:id="rId49"/>
    <p:sldId id="330" r:id="rId50"/>
    <p:sldId id="439" r:id="rId51"/>
    <p:sldId id="270" r:id="rId52"/>
    <p:sldId id="341" r:id="rId53"/>
    <p:sldId id="294" r:id="rId54"/>
    <p:sldId id="397" r:id="rId55"/>
    <p:sldId id="295" r:id="rId56"/>
    <p:sldId id="405" r:id="rId57"/>
    <p:sldId id="449" r:id="rId58"/>
    <p:sldId id="296" r:id="rId59"/>
    <p:sldId id="401" r:id="rId60"/>
    <p:sldId id="441" r:id="rId61"/>
    <p:sldId id="448" r:id="rId62"/>
    <p:sldId id="406" r:id="rId63"/>
    <p:sldId id="447" r:id="rId64"/>
    <p:sldId id="326" r:id="rId65"/>
    <p:sldId id="327" r:id="rId66"/>
    <p:sldId id="297" r:id="rId67"/>
    <p:sldId id="415" r:id="rId68"/>
    <p:sldId id="440" r:id="rId69"/>
    <p:sldId id="438" r:id="rId70"/>
    <p:sldId id="442" r:id="rId71"/>
    <p:sldId id="414" r:id="rId72"/>
    <p:sldId id="334" r:id="rId73"/>
    <p:sldId id="298" r:id="rId74"/>
    <p:sldId id="413" r:id="rId75"/>
    <p:sldId id="461" r:id="rId76"/>
    <p:sldId id="462" r:id="rId77"/>
    <p:sldId id="459" r:id="rId78"/>
    <p:sldId id="460" r:id="rId79"/>
    <p:sldId id="434" r:id="rId80"/>
    <p:sldId id="435" r:id="rId81"/>
    <p:sldId id="465" r:id="rId82"/>
    <p:sldId id="466" r:id="rId83"/>
    <p:sldId id="456" r:id="rId84"/>
    <p:sldId id="457" r:id="rId85"/>
    <p:sldId id="458" r:id="rId86"/>
    <p:sldId id="281" r:id="rId87"/>
    <p:sldId id="450" r:id="rId88"/>
    <p:sldId id="282" r:id="rId89"/>
    <p:sldId id="410" r:id="rId90"/>
    <p:sldId id="428" r:id="rId91"/>
    <p:sldId id="323" r:id="rId92"/>
    <p:sldId id="411" r:id="rId93"/>
    <p:sldId id="433" r:id="rId94"/>
    <p:sldId id="329" r:id="rId95"/>
    <p:sldId id="325" r:id="rId96"/>
    <p:sldId id="432" r:id="rId97"/>
    <p:sldId id="388" r:id="rId98"/>
    <p:sldId id="382" r:id="rId99"/>
    <p:sldId id="387" r:id="rId100"/>
    <p:sldId id="385" r:id="rId101"/>
    <p:sldId id="383" r:id="rId102"/>
    <p:sldId id="339" r:id="rId103"/>
    <p:sldId id="340" r:id="rId104"/>
    <p:sldId id="344" r:id="rId105"/>
    <p:sldId id="412" r:id="rId106"/>
    <p:sldId id="371" r:id="rId107"/>
    <p:sldId id="379" r:id="rId108"/>
    <p:sldId id="444" r:id="rId109"/>
    <p:sldId id="446" r:id="rId110"/>
    <p:sldId id="445" r:id="rId111"/>
    <p:sldId id="357" r:id="rId112"/>
    <p:sldId id="381" r:id="rId113"/>
    <p:sldId id="358" r:id="rId114"/>
    <p:sldId id="367" r:id="rId115"/>
    <p:sldId id="337" r:id="rId116"/>
    <p:sldId id="453" r:id="rId117"/>
    <p:sldId id="368" r:id="rId118"/>
    <p:sldId id="423" r:id="rId119"/>
    <p:sldId id="454" r:id="rId120"/>
    <p:sldId id="338" r:id="rId121"/>
    <p:sldId id="362" r:id="rId122"/>
    <p:sldId id="424" r:id="rId123"/>
    <p:sldId id="363" r:id="rId124"/>
    <p:sldId id="366" r:id="rId125"/>
    <p:sldId id="443" r:id="rId126"/>
    <p:sldId id="353" r:id="rId127"/>
    <p:sldId id="354" r:id="rId128"/>
    <p:sldId id="374" r:id="rId129"/>
    <p:sldId id="375" r:id="rId130"/>
    <p:sldId id="452" r:id="rId131"/>
    <p:sldId id="437" r:id="rId132"/>
    <p:sldId id="347" r:id="rId133"/>
    <p:sldId id="418" r:id="rId134"/>
    <p:sldId id="419" r:id="rId135"/>
    <p:sldId id="417" r:id="rId136"/>
    <p:sldId id="345" r:id="rId137"/>
    <p:sldId id="350" r:id="rId138"/>
    <p:sldId id="373" r:id="rId139"/>
    <p:sldId id="352" r:id="rId140"/>
    <p:sldId id="360" r:id="rId141"/>
    <p:sldId id="455" r:id="rId142"/>
    <p:sldId id="426" r:id="rId143"/>
    <p:sldId id="425" r:id="rId144"/>
    <p:sldId id="430" r:id="rId145"/>
    <p:sldId id="427" r:id="rId146"/>
    <p:sldId id="431" r:id="rId147"/>
    <p:sldId id="364" r:id="rId148"/>
    <p:sldId id="416" r:id="rId149"/>
    <p:sldId id="420" r:id="rId150"/>
    <p:sldId id="429" r:id="rId151"/>
    <p:sldId id="356" r:id="rId152"/>
    <p:sldId id="421" r:id="rId153"/>
    <p:sldId id="422" r:id="rId154"/>
    <p:sldId id="346" r:id="rId155"/>
    <p:sldId id="436" r:id="rId156"/>
    <p:sldId id="376" r:id="rId157"/>
    <p:sldId id="377" r:id="rId158"/>
    <p:sldId id="451" r:id="rId1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DEAF916E-8B10-4EB0-AC88-F3643393286B}">
          <p14:sldIdLst>
            <p14:sldId id="256"/>
            <p14:sldId id="479"/>
          </p14:sldIdLst>
        </p14:section>
        <p14:section name="French Polynesia" id="{B6C4B304-C058-4841-9BC0-B1FBBAABA746}">
          <p14:sldIdLst>
            <p14:sldId id="408"/>
            <p14:sldId id="409"/>
            <p14:sldId id="402"/>
            <p14:sldId id="403"/>
            <p14:sldId id="407"/>
            <p14:sldId id="306"/>
            <p14:sldId id="321"/>
            <p14:sldId id="470"/>
            <p14:sldId id="336"/>
            <p14:sldId id="471"/>
            <p14:sldId id="467"/>
            <p14:sldId id="468"/>
          </p14:sldIdLst>
        </p14:section>
        <p14:section name="Cook Islands" id="{992204B7-6D34-4D6B-86FC-A0B5781BED8B}">
          <p14:sldIdLst>
            <p14:sldId id="275"/>
            <p14:sldId id="304"/>
          </p14:sldIdLst>
        </p14:section>
        <p14:section name="Tonga" id="{6F887A0F-EC5B-4392-91BE-AD11D85677A3}">
          <p14:sldIdLst>
            <p14:sldId id="263"/>
            <p14:sldId id="265"/>
          </p14:sldIdLst>
        </p14:section>
        <p14:section name="Samoa U.S.A." id="{549A9B30-741C-4383-BB9D-3FCAECA54F66}">
          <p14:sldIdLst>
            <p14:sldId id="271"/>
            <p14:sldId id="303"/>
          </p14:sldIdLst>
        </p14:section>
        <p14:section name="Samoa, ISW" id="{69965C6F-E000-4D4A-904B-666F28DFEA8D}">
          <p14:sldIdLst>
            <p14:sldId id="277"/>
            <p14:sldId id="305"/>
          </p14:sldIdLst>
        </p14:section>
        <p14:section name="Fiji Islands" id="{2EF08015-5A86-4331-A249-4BF0F7337CFE}">
          <p14:sldIdLst>
            <p14:sldId id="262"/>
            <p14:sldId id="264"/>
          </p14:sldIdLst>
        </p14:section>
        <p14:section name="Tuvalu Islands" id="{84BBB9F0-6DA2-4F62-9A73-139B4415F252}">
          <p14:sldIdLst>
            <p14:sldId id="463"/>
            <p14:sldId id="464"/>
          </p14:sldIdLst>
        </p14:section>
        <p14:section name="Nauru" id="{E19C2CBF-D9BC-469A-901B-1271D2DB0395}">
          <p14:sldIdLst>
            <p14:sldId id="399"/>
            <p14:sldId id="400"/>
          </p14:sldIdLst>
        </p14:section>
        <p14:section name="Kiribati" id="{673F7A53-C8C3-4AC6-AEE5-69E3DC754619}">
          <p14:sldIdLst>
            <p14:sldId id="472"/>
            <p14:sldId id="473"/>
          </p14:sldIdLst>
        </p14:section>
        <p14:section name="Johnston Atoll, U.S.A" id="{A54AB590-0E51-42B7-A7E0-FB6870EBC3DD}">
          <p14:sldIdLst>
            <p14:sldId id="308"/>
            <p14:sldId id="477"/>
          </p14:sldIdLst>
        </p14:section>
        <p14:section name="Hawaii, U.S.A." id="{ACBFCA97-4783-4B82-8692-FFD0CBCAC3AD}">
          <p14:sldIdLst>
            <p14:sldId id="283"/>
            <p14:sldId id="320"/>
            <p14:sldId id="290"/>
            <p14:sldId id="288"/>
            <p14:sldId id="286"/>
            <p14:sldId id="404"/>
            <p14:sldId id="280"/>
            <p14:sldId id="292"/>
          </p14:sldIdLst>
        </p14:section>
        <p14:section name="Midway, U.S.A" id="{73C4002E-E0C6-4DE1-BF36-104CE8AF2014}">
          <p14:sldIdLst>
            <p14:sldId id="476"/>
            <p14:sldId id="478"/>
          </p14:sldIdLst>
        </p14:section>
        <p14:section name="Wake, U.S.A." id="{D1A1443C-DD7E-4E2E-A9AD-24F645C6C91D}">
          <p14:sldIdLst>
            <p14:sldId id="474"/>
            <p14:sldId id="475"/>
          </p14:sldIdLst>
        </p14:section>
        <p14:section name="Vanuatu" id="{D1D444DB-4CE9-4D04-B096-00E553F6EBB1}">
          <p14:sldIdLst>
            <p14:sldId id="273"/>
            <p14:sldId id="398"/>
            <p14:sldId id="342"/>
          </p14:sldIdLst>
        </p14:section>
        <p14:section name="New Caledonia" id="{CB93DA02-198E-4BE2-901D-C71DFE89615C}">
          <p14:sldIdLst>
            <p14:sldId id="269"/>
            <p14:sldId id="330"/>
            <p14:sldId id="439"/>
            <p14:sldId id="270"/>
            <p14:sldId id="341"/>
            <p14:sldId id="294"/>
            <p14:sldId id="397"/>
          </p14:sldIdLst>
        </p14:section>
        <p14:section name="New Zealand" id="{BB970C7C-736C-4FA0-B06B-EBC175D15B32}">
          <p14:sldIdLst>
            <p14:sldId id="295"/>
            <p14:sldId id="405"/>
            <p14:sldId id="449"/>
            <p14:sldId id="296"/>
            <p14:sldId id="401"/>
            <p14:sldId id="441"/>
            <p14:sldId id="448"/>
            <p14:sldId id="406"/>
            <p14:sldId id="447"/>
          </p14:sldIdLst>
        </p14:section>
        <p14:section name="Australia" id="{B46EBC0F-959C-4B39-9B2F-4FDE9F8F900B}">
          <p14:sldIdLst>
            <p14:sldId id="326"/>
            <p14:sldId id="327"/>
            <p14:sldId id="297"/>
            <p14:sldId id="415"/>
            <p14:sldId id="440"/>
            <p14:sldId id="438"/>
            <p14:sldId id="442"/>
            <p14:sldId id="414"/>
            <p14:sldId id="334"/>
            <p14:sldId id="298"/>
            <p14:sldId id="413"/>
          </p14:sldIdLst>
        </p14:section>
        <p14:section name="Solomon Islands" id="{F64489DA-BE4F-4393-A8D0-B519CE895C8F}">
          <p14:sldIdLst>
            <p14:sldId id="461"/>
            <p14:sldId id="462"/>
          </p14:sldIdLst>
        </p14:section>
        <p14:section name="Papua New Guinea" id="{174EF7A4-B24E-44A6-9B88-C9A5C7DCC52F}">
          <p14:sldIdLst>
            <p14:sldId id="459"/>
            <p14:sldId id="460"/>
          </p14:sldIdLst>
        </p14:section>
        <p14:section name="Mariana Islands, U.S.A." id="{9687EEE8-82B6-48D2-B518-CDB159C0D3E9}">
          <p14:sldIdLst>
            <p14:sldId id="434"/>
            <p14:sldId id="435"/>
          </p14:sldIdLst>
        </p14:section>
        <p14:section name="Micronesia" id="{1B896657-469D-48DC-9D22-FFB86D4C96D3}">
          <p14:sldIdLst>
            <p14:sldId id="465"/>
            <p14:sldId id="466"/>
          </p14:sldIdLst>
        </p14:section>
        <p14:section name="Philippines" id="{C48662D3-79ED-4C53-B412-651E5D5DBB28}">
          <p14:sldIdLst>
            <p14:sldId id="456"/>
            <p14:sldId id="457"/>
            <p14:sldId id="458"/>
          </p14:sldIdLst>
        </p14:section>
        <p14:section name="Japan" id="{00EA9430-9737-4F5D-9871-3A735AAFD942}">
          <p14:sldIdLst>
            <p14:sldId id="281"/>
            <p14:sldId id="450"/>
            <p14:sldId id="282"/>
            <p14:sldId id="410"/>
            <p14:sldId id="428"/>
            <p14:sldId id="323"/>
            <p14:sldId id="411"/>
            <p14:sldId id="433"/>
            <p14:sldId id="329"/>
            <p14:sldId id="325"/>
            <p14:sldId id="432"/>
            <p14:sldId id="388"/>
          </p14:sldIdLst>
        </p14:section>
        <p14:section name="Russia" id="{3F46B32A-0746-4ECE-B394-64D9465CA662}">
          <p14:sldIdLst>
            <p14:sldId id="382"/>
            <p14:sldId id="387"/>
            <p14:sldId id="385"/>
            <p14:sldId id="383"/>
          </p14:sldIdLst>
        </p14:section>
        <p14:section name="Alaska, U.S.A." id="{D4EF576D-AF7C-45FD-9EA2-E4243407000F}">
          <p14:sldIdLst>
            <p14:sldId id="339"/>
            <p14:sldId id="340"/>
            <p14:sldId id="344"/>
            <p14:sldId id="412"/>
            <p14:sldId id="371"/>
            <p14:sldId id="379"/>
          </p14:sldIdLst>
        </p14:section>
        <p14:section name="Canada" id="{E63FFD86-C84F-4DAB-A689-CAA1B3165024}">
          <p14:sldIdLst>
            <p14:sldId id="444"/>
            <p14:sldId id="446"/>
            <p14:sldId id="445"/>
          </p14:sldIdLst>
        </p14:section>
        <p14:section name="California, U.S.A." id="{F92374DE-E83F-40FF-B648-74659CE07A6A}">
          <p14:sldIdLst>
            <p14:sldId id="357"/>
            <p14:sldId id="381"/>
            <p14:sldId id="358"/>
            <p14:sldId id="367"/>
          </p14:sldIdLst>
        </p14:section>
        <p14:section name="Mexico" id="{A51E697C-5679-42CB-B429-1C3A118DFA5F}">
          <p14:sldIdLst>
            <p14:sldId id="337"/>
            <p14:sldId id="453"/>
            <p14:sldId id="368"/>
            <p14:sldId id="423"/>
            <p14:sldId id="454"/>
            <p14:sldId id="338"/>
            <p14:sldId id="362"/>
            <p14:sldId id="424"/>
          </p14:sldIdLst>
        </p14:section>
        <p14:section name="Costa Rica" id="{E89FA9FC-89F0-4252-8BA0-A8F44E34D922}">
          <p14:sldIdLst>
            <p14:sldId id="363"/>
            <p14:sldId id="366"/>
            <p14:sldId id="443"/>
          </p14:sldIdLst>
        </p14:section>
        <p14:section name="El Salvador" id="{C4E5C733-5501-4BBF-8AD0-3D8D1EEBC086}">
          <p14:sldIdLst>
            <p14:sldId id="353"/>
            <p14:sldId id="354"/>
          </p14:sldIdLst>
        </p14:section>
        <p14:section name="Ecuador" id="{07B9CCF5-42A3-480B-8B6E-B1EA0E1DE118}">
          <p14:sldIdLst>
            <p14:sldId id="374"/>
            <p14:sldId id="375"/>
            <p14:sldId id="452"/>
            <p14:sldId id="437"/>
          </p14:sldIdLst>
        </p14:section>
        <p14:section name="Peru" id="{72CF9AE6-C29C-4AAB-B79F-46192BB73E5C}">
          <p14:sldIdLst>
            <p14:sldId id="347"/>
            <p14:sldId id="418"/>
            <p14:sldId id="419"/>
            <p14:sldId id="417"/>
          </p14:sldIdLst>
        </p14:section>
        <p14:section name="Chile" id="{72DEE379-A9D0-494B-A713-6A27F6EDFC9F}">
          <p14:sldIdLst>
            <p14:sldId id="345"/>
            <p14:sldId id="350"/>
            <p14:sldId id="373"/>
            <p14:sldId id="352"/>
            <p14:sldId id="360"/>
            <p14:sldId id="455"/>
            <p14:sldId id="426"/>
            <p14:sldId id="425"/>
            <p14:sldId id="430"/>
            <p14:sldId id="427"/>
            <p14:sldId id="431"/>
            <p14:sldId id="364"/>
            <p14:sldId id="416"/>
            <p14:sldId id="420"/>
            <p14:sldId id="429"/>
            <p14:sldId id="356"/>
            <p14:sldId id="421"/>
            <p14:sldId id="422"/>
            <p14:sldId id="346"/>
            <p14:sldId id="436"/>
          </p14:sldIdLst>
        </p14:section>
        <p14:section name="Antartica" id="{9E8947B0-89A2-436F-813B-99DEFC4AAA5F}">
          <p14:sldIdLst>
            <p14:sldId id="376"/>
            <p14:sldId id="377"/>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94761" autoAdjust="0"/>
  </p:normalViewPr>
  <p:slideViewPr>
    <p:cSldViewPr snapToGrid="0">
      <p:cViewPr varScale="1">
        <p:scale>
          <a:sx n="106" d="100"/>
          <a:sy n="106" d="100"/>
        </p:scale>
        <p:origin x="1024" y="176"/>
      </p:cViewPr>
      <p:guideLst/>
    </p:cSldViewPr>
  </p:slideViewPr>
  <p:notesTextViewPr>
    <p:cViewPr>
      <p:scale>
        <a:sx n="1" d="1"/>
        <a:sy n="1" d="1"/>
      </p:scale>
      <p:origin x="0" y="0"/>
    </p:cViewPr>
  </p:notesTextViewPr>
  <p:sorterViewPr>
    <p:cViewPr>
      <p:scale>
        <a:sx n="100" d="100"/>
        <a:sy n="100" d="100"/>
      </p:scale>
      <p:origin x="0" y="-18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32541-6A9A-49E2-90F6-9AAED07377DC}" type="datetimeFigureOut">
              <a:rPr lang="es-PR" smtClean="0"/>
              <a:t>01/20/22</a:t>
            </a:fld>
            <a:endParaRPr lang="es-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B60D8-6F4B-4614-A725-096563FBDBAC}" type="slidenum">
              <a:rPr lang="es-PR" smtClean="0"/>
              <a:t>‹#›</a:t>
            </a:fld>
            <a:endParaRPr lang="es-PR"/>
          </a:p>
        </p:txBody>
      </p:sp>
    </p:spTree>
    <p:extLst>
      <p:ext uri="{BB962C8B-B14F-4D97-AF65-F5344CB8AC3E}">
        <p14:creationId xmlns:p14="http://schemas.microsoft.com/office/powerpoint/2010/main" val="130606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a:t>
            </a:fld>
            <a:endParaRPr lang="es-PR"/>
          </a:p>
        </p:txBody>
      </p:sp>
    </p:spTree>
    <p:extLst>
      <p:ext uri="{BB962C8B-B14F-4D97-AF65-F5344CB8AC3E}">
        <p14:creationId xmlns:p14="http://schemas.microsoft.com/office/powerpoint/2010/main" val="221194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18</a:t>
            </a:fld>
            <a:endParaRPr lang="es-PR"/>
          </a:p>
        </p:txBody>
      </p:sp>
    </p:spTree>
    <p:extLst>
      <p:ext uri="{BB962C8B-B14F-4D97-AF65-F5344CB8AC3E}">
        <p14:creationId xmlns:p14="http://schemas.microsoft.com/office/powerpoint/2010/main" val="24262426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138</a:t>
            </a:fld>
            <a:endParaRPr lang="es-PR"/>
          </a:p>
        </p:txBody>
      </p:sp>
    </p:spTree>
    <p:extLst>
      <p:ext uri="{BB962C8B-B14F-4D97-AF65-F5344CB8AC3E}">
        <p14:creationId xmlns:p14="http://schemas.microsoft.com/office/powerpoint/2010/main" val="423367820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139</a:t>
            </a:fld>
            <a:endParaRPr lang="es-PR"/>
          </a:p>
        </p:txBody>
      </p:sp>
    </p:spTree>
    <p:extLst>
      <p:ext uri="{BB962C8B-B14F-4D97-AF65-F5344CB8AC3E}">
        <p14:creationId xmlns:p14="http://schemas.microsoft.com/office/powerpoint/2010/main" val="35984116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140</a:t>
            </a:fld>
            <a:endParaRPr lang="es-PR"/>
          </a:p>
        </p:txBody>
      </p:sp>
    </p:spTree>
    <p:extLst>
      <p:ext uri="{BB962C8B-B14F-4D97-AF65-F5344CB8AC3E}">
        <p14:creationId xmlns:p14="http://schemas.microsoft.com/office/powerpoint/2010/main" val="274366706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141</a:t>
            </a:fld>
            <a:endParaRPr lang="es-PR"/>
          </a:p>
        </p:txBody>
      </p:sp>
    </p:spTree>
    <p:extLst>
      <p:ext uri="{BB962C8B-B14F-4D97-AF65-F5344CB8AC3E}">
        <p14:creationId xmlns:p14="http://schemas.microsoft.com/office/powerpoint/2010/main" val="285552935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142</a:t>
            </a:fld>
            <a:endParaRPr lang="es-PR"/>
          </a:p>
        </p:txBody>
      </p:sp>
    </p:spTree>
    <p:extLst>
      <p:ext uri="{BB962C8B-B14F-4D97-AF65-F5344CB8AC3E}">
        <p14:creationId xmlns:p14="http://schemas.microsoft.com/office/powerpoint/2010/main" val="35865220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143</a:t>
            </a:fld>
            <a:endParaRPr lang="es-PR"/>
          </a:p>
        </p:txBody>
      </p:sp>
    </p:spTree>
    <p:extLst>
      <p:ext uri="{BB962C8B-B14F-4D97-AF65-F5344CB8AC3E}">
        <p14:creationId xmlns:p14="http://schemas.microsoft.com/office/powerpoint/2010/main" val="6606474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144</a:t>
            </a:fld>
            <a:endParaRPr lang="es-PR"/>
          </a:p>
        </p:txBody>
      </p:sp>
    </p:spTree>
    <p:extLst>
      <p:ext uri="{BB962C8B-B14F-4D97-AF65-F5344CB8AC3E}">
        <p14:creationId xmlns:p14="http://schemas.microsoft.com/office/powerpoint/2010/main" val="4695724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145</a:t>
            </a:fld>
            <a:endParaRPr lang="es-PR"/>
          </a:p>
        </p:txBody>
      </p:sp>
    </p:spTree>
    <p:extLst>
      <p:ext uri="{BB962C8B-B14F-4D97-AF65-F5344CB8AC3E}">
        <p14:creationId xmlns:p14="http://schemas.microsoft.com/office/powerpoint/2010/main" val="33857128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146</a:t>
            </a:fld>
            <a:endParaRPr lang="es-PR"/>
          </a:p>
        </p:txBody>
      </p:sp>
    </p:spTree>
    <p:extLst>
      <p:ext uri="{BB962C8B-B14F-4D97-AF65-F5344CB8AC3E}">
        <p14:creationId xmlns:p14="http://schemas.microsoft.com/office/powerpoint/2010/main" val="234456762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147</a:t>
            </a:fld>
            <a:endParaRPr lang="es-PR"/>
          </a:p>
        </p:txBody>
      </p:sp>
    </p:spTree>
    <p:extLst>
      <p:ext uri="{BB962C8B-B14F-4D97-AF65-F5344CB8AC3E}">
        <p14:creationId xmlns:p14="http://schemas.microsoft.com/office/powerpoint/2010/main" val="40379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20</a:t>
            </a:fld>
            <a:endParaRPr lang="es-PR"/>
          </a:p>
        </p:txBody>
      </p:sp>
    </p:spTree>
    <p:extLst>
      <p:ext uri="{BB962C8B-B14F-4D97-AF65-F5344CB8AC3E}">
        <p14:creationId xmlns:p14="http://schemas.microsoft.com/office/powerpoint/2010/main" val="13513763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148</a:t>
            </a:fld>
            <a:endParaRPr lang="es-PR"/>
          </a:p>
        </p:txBody>
      </p:sp>
    </p:spTree>
    <p:extLst>
      <p:ext uri="{BB962C8B-B14F-4D97-AF65-F5344CB8AC3E}">
        <p14:creationId xmlns:p14="http://schemas.microsoft.com/office/powerpoint/2010/main" val="4033440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149</a:t>
            </a:fld>
            <a:endParaRPr lang="es-PR"/>
          </a:p>
        </p:txBody>
      </p:sp>
    </p:spTree>
    <p:extLst>
      <p:ext uri="{BB962C8B-B14F-4D97-AF65-F5344CB8AC3E}">
        <p14:creationId xmlns:p14="http://schemas.microsoft.com/office/powerpoint/2010/main" val="367335030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150</a:t>
            </a:fld>
            <a:endParaRPr lang="es-PR"/>
          </a:p>
        </p:txBody>
      </p:sp>
    </p:spTree>
    <p:extLst>
      <p:ext uri="{BB962C8B-B14F-4D97-AF65-F5344CB8AC3E}">
        <p14:creationId xmlns:p14="http://schemas.microsoft.com/office/powerpoint/2010/main" val="3855809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151</a:t>
            </a:fld>
            <a:endParaRPr lang="es-PR"/>
          </a:p>
        </p:txBody>
      </p:sp>
    </p:spTree>
    <p:extLst>
      <p:ext uri="{BB962C8B-B14F-4D97-AF65-F5344CB8AC3E}">
        <p14:creationId xmlns:p14="http://schemas.microsoft.com/office/powerpoint/2010/main" val="27696685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152</a:t>
            </a:fld>
            <a:endParaRPr lang="es-PR"/>
          </a:p>
        </p:txBody>
      </p:sp>
    </p:spTree>
    <p:extLst>
      <p:ext uri="{BB962C8B-B14F-4D97-AF65-F5344CB8AC3E}">
        <p14:creationId xmlns:p14="http://schemas.microsoft.com/office/powerpoint/2010/main" val="21981778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153</a:t>
            </a:fld>
            <a:endParaRPr lang="es-PR"/>
          </a:p>
        </p:txBody>
      </p:sp>
    </p:spTree>
    <p:extLst>
      <p:ext uri="{BB962C8B-B14F-4D97-AF65-F5344CB8AC3E}">
        <p14:creationId xmlns:p14="http://schemas.microsoft.com/office/powerpoint/2010/main" val="4723969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154</a:t>
            </a:fld>
            <a:endParaRPr lang="es-PR"/>
          </a:p>
        </p:txBody>
      </p:sp>
    </p:spTree>
    <p:extLst>
      <p:ext uri="{BB962C8B-B14F-4D97-AF65-F5344CB8AC3E}">
        <p14:creationId xmlns:p14="http://schemas.microsoft.com/office/powerpoint/2010/main" val="399092810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155</a:t>
            </a:fld>
            <a:endParaRPr lang="es-PR"/>
          </a:p>
        </p:txBody>
      </p:sp>
    </p:spTree>
    <p:extLst>
      <p:ext uri="{BB962C8B-B14F-4D97-AF65-F5344CB8AC3E}">
        <p14:creationId xmlns:p14="http://schemas.microsoft.com/office/powerpoint/2010/main" val="133244149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157</a:t>
            </a:fld>
            <a:endParaRPr lang="es-PR"/>
          </a:p>
        </p:txBody>
      </p:sp>
    </p:spTree>
    <p:extLst>
      <p:ext uri="{BB962C8B-B14F-4D97-AF65-F5344CB8AC3E}">
        <p14:creationId xmlns:p14="http://schemas.microsoft.com/office/powerpoint/2010/main" val="20002019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158</a:t>
            </a:fld>
            <a:endParaRPr lang="es-PR"/>
          </a:p>
        </p:txBody>
      </p:sp>
    </p:spTree>
    <p:extLst>
      <p:ext uri="{BB962C8B-B14F-4D97-AF65-F5344CB8AC3E}">
        <p14:creationId xmlns:p14="http://schemas.microsoft.com/office/powerpoint/2010/main" val="6413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22</a:t>
            </a:fld>
            <a:endParaRPr lang="es-PR"/>
          </a:p>
        </p:txBody>
      </p:sp>
    </p:spTree>
    <p:extLst>
      <p:ext uri="{BB962C8B-B14F-4D97-AF65-F5344CB8AC3E}">
        <p14:creationId xmlns:p14="http://schemas.microsoft.com/office/powerpoint/2010/main" val="2327445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24</a:t>
            </a:fld>
            <a:endParaRPr lang="es-PR"/>
          </a:p>
        </p:txBody>
      </p:sp>
    </p:spTree>
    <p:extLst>
      <p:ext uri="{BB962C8B-B14F-4D97-AF65-F5344CB8AC3E}">
        <p14:creationId xmlns:p14="http://schemas.microsoft.com/office/powerpoint/2010/main" val="250114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26</a:t>
            </a:fld>
            <a:endParaRPr lang="es-PR"/>
          </a:p>
        </p:txBody>
      </p:sp>
    </p:spTree>
    <p:extLst>
      <p:ext uri="{BB962C8B-B14F-4D97-AF65-F5344CB8AC3E}">
        <p14:creationId xmlns:p14="http://schemas.microsoft.com/office/powerpoint/2010/main" val="382122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28</a:t>
            </a:fld>
            <a:endParaRPr lang="es-PR"/>
          </a:p>
        </p:txBody>
      </p:sp>
    </p:spTree>
    <p:extLst>
      <p:ext uri="{BB962C8B-B14F-4D97-AF65-F5344CB8AC3E}">
        <p14:creationId xmlns:p14="http://schemas.microsoft.com/office/powerpoint/2010/main" val="2083729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PR" dirty="0"/>
              <a:t>File </a:t>
            </a:r>
            <a:r>
              <a:rPr lang="es-PR" dirty="0" err="1"/>
              <a:t>name</a:t>
            </a:r>
            <a:r>
              <a:rPr lang="es-PR" dirty="0"/>
              <a:t>: 15jan22_xmas</a:t>
            </a:r>
          </a:p>
        </p:txBody>
      </p:sp>
      <p:sp>
        <p:nvSpPr>
          <p:cNvPr id="4" name="Slide Number Placeholder 3"/>
          <p:cNvSpPr>
            <a:spLocks noGrp="1"/>
          </p:cNvSpPr>
          <p:nvPr>
            <p:ph type="sldNum" sz="quarter" idx="5"/>
          </p:nvPr>
        </p:nvSpPr>
        <p:spPr/>
        <p:txBody>
          <a:bodyPr/>
          <a:lstStyle/>
          <a:p>
            <a:fld id="{79BB60D8-6F4B-4614-A725-096563FBDBAC}" type="slidenum">
              <a:rPr lang="es-PR" smtClean="0"/>
              <a:t>30</a:t>
            </a:fld>
            <a:endParaRPr lang="es-PR"/>
          </a:p>
        </p:txBody>
      </p:sp>
    </p:spTree>
    <p:extLst>
      <p:ext uri="{BB962C8B-B14F-4D97-AF65-F5344CB8AC3E}">
        <p14:creationId xmlns:p14="http://schemas.microsoft.com/office/powerpoint/2010/main" val="142313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32</a:t>
            </a:fld>
            <a:endParaRPr lang="es-PR"/>
          </a:p>
        </p:txBody>
      </p:sp>
    </p:spTree>
    <p:extLst>
      <p:ext uri="{BB962C8B-B14F-4D97-AF65-F5344CB8AC3E}">
        <p14:creationId xmlns:p14="http://schemas.microsoft.com/office/powerpoint/2010/main" val="924558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34</a:t>
            </a:fld>
            <a:endParaRPr lang="es-PR"/>
          </a:p>
        </p:txBody>
      </p:sp>
    </p:spTree>
    <p:extLst>
      <p:ext uri="{BB962C8B-B14F-4D97-AF65-F5344CB8AC3E}">
        <p14:creationId xmlns:p14="http://schemas.microsoft.com/office/powerpoint/2010/main" val="333178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35</a:t>
            </a:fld>
            <a:endParaRPr lang="es-PR"/>
          </a:p>
        </p:txBody>
      </p:sp>
    </p:spTree>
    <p:extLst>
      <p:ext uri="{BB962C8B-B14F-4D97-AF65-F5344CB8AC3E}">
        <p14:creationId xmlns:p14="http://schemas.microsoft.com/office/powerpoint/2010/main" val="3949881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a:t>
            </a:fld>
            <a:endParaRPr lang="es-PR"/>
          </a:p>
        </p:txBody>
      </p:sp>
    </p:spTree>
    <p:extLst>
      <p:ext uri="{BB962C8B-B14F-4D97-AF65-F5344CB8AC3E}">
        <p14:creationId xmlns:p14="http://schemas.microsoft.com/office/powerpoint/2010/main" val="258857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36</a:t>
            </a:fld>
            <a:endParaRPr lang="es-PR"/>
          </a:p>
        </p:txBody>
      </p:sp>
    </p:spTree>
    <p:extLst>
      <p:ext uri="{BB962C8B-B14F-4D97-AF65-F5344CB8AC3E}">
        <p14:creationId xmlns:p14="http://schemas.microsoft.com/office/powerpoint/2010/main" val="487316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37</a:t>
            </a:fld>
            <a:endParaRPr lang="es-PR"/>
          </a:p>
        </p:txBody>
      </p:sp>
    </p:spTree>
    <p:extLst>
      <p:ext uri="{BB962C8B-B14F-4D97-AF65-F5344CB8AC3E}">
        <p14:creationId xmlns:p14="http://schemas.microsoft.com/office/powerpoint/2010/main" val="292388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38</a:t>
            </a:fld>
            <a:endParaRPr lang="es-PR"/>
          </a:p>
        </p:txBody>
      </p:sp>
    </p:spTree>
    <p:extLst>
      <p:ext uri="{BB962C8B-B14F-4D97-AF65-F5344CB8AC3E}">
        <p14:creationId xmlns:p14="http://schemas.microsoft.com/office/powerpoint/2010/main" val="2479985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39</a:t>
            </a:fld>
            <a:endParaRPr lang="es-PR"/>
          </a:p>
        </p:txBody>
      </p:sp>
    </p:spTree>
    <p:extLst>
      <p:ext uri="{BB962C8B-B14F-4D97-AF65-F5344CB8AC3E}">
        <p14:creationId xmlns:p14="http://schemas.microsoft.com/office/powerpoint/2010/main" val="54153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40</a:t>
            </a:fld>
            <a:endParaRPr lang="es-PR"/>
          </a:p>
        </p:txBody>
      </p:sp>
    </p:spTree>
    <p:extLst>
      <p:ext uri="{BB962C8B-B14F-4D97-AF65-F5344CB8AC3E}">
        <p14:creationId xmlns:p14="http://schemas.microsoft.com/office/powerpoint/2010/main" val="3150703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42</a:t>
            </a:fld>
            <a:endParaRPr lang="es-PR"/>
          </a:p>
        </p:txBody>
      </p:sp>
    </p:spTree>
    <p:extLst>
      <p:ext uri="{BB962C8B-B14F-4D97-AF65-F5344CB8AC3E}">
        <p14:creationId xmlns:p14="http://schemas.microsoft.com/office/powerpoint/2010/main" val="2640020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44</a:t>
            </a:fld>
            <a:endParaRPr lang="es-PR"/>
          </a:p>
        </p:txBody>
      </p:sp>
    </p:spTree>
    <p:extLst>
      <p:ext uri="{BB962C8B-B14F-4D97-AF65-F5344CB8AC3E}">
        <p14:creationId xmlns:p14="http://schemas.microsoft.com/office/powerpoint/2010/main" val="3024868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45</a:t>
            </a:fld>
            <a:endParaRPr lang="es-PR"/>
          </a:p>
        </p:txBody>
      </p:sp>
    </p:spTree>
    <p:extLst>
      <p:ext uri="{BB962C8B-B14F-4D97-AF65-F5344CB8AC3E}">
        <p14:creationId xmlns:p14="http://schemas.microsoft.com/office/powerpoint/2010/main" val="247641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46</a:t>
            </a:fld>
            <a:endParaRPr lang="es-PR"/>
          </a:p>
        </p:txBody>
      </p:sp>
    </p:spTree>
    <p:extLst>
      <p:ext uri="{BB962C8B-B14F-4D97-AF65-F5344CB8AC3E}">
        <p14:creationId xmlns:p14="http://schemas.microsoft.com/office/powerpoint/2010/main" val="119294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47</a:t>
            </a:fld>
            <a:endParaRPr lang="es-PR"/>
          </a:p>
        </p:txBody>
      </p:sp>
    </p:spTree>
    <p:extLst>
      <p:ext uri="{BB962C8B-B14F-4D97-AF65-F5344CB8AC3E}">
        <p14:creationId xmlns:p14="http://schemas.microsoft.com/office/powerpoint/2010/main" val="358493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a:t>
            </a:fld>
            <a:endParaRPr lang="es-PR"/>
          </a:p>
        </p:txBody>
      </p:sp>
    </p:spTree>
    <p:extLst>
      <p:ext uri="{BB962C8B-B14F-4D97-AF65-F5344CB8AC3E}">
        <p14:creationId xmlns:p14="http://schemas.microsoft.com/office/powerpoint/2010/main" val="2361228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49</a:t>
            </a:fld>
            <a:endParaRPr lang="es-PR"/>
          </a:p>
        </p:txBody>
      </p:sp>
    </p:spTree>
    <p:extLst>
      <p:ext uri="{BB962C8B-B14F-4D97-AF65-F5344CB8AC3E}">
        <p14:creationId xmlns:p14="http://schemas.microsoft.com/office/powerpoint/2010/main" val="2562055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50</a:t>
            </a:fld>
            <a:endParaRPr lang="es-PR"/>
          </a:p>
        </p:txBody>
      </p:sp>
    </p:spTree>
    <p:extLst>
      <p:ext uri="{BB962C8B-B14F-4D97-AF65-F5344CB8AC3E}">
        <p14:creationId xmlns:p14="http://schemas.microsoft.com/office/powerpoint/2010/main" val="1195485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51</a:t>
            </a:fld>
            <a:endParaRPr lang="es-PR"/>
          </a:p>
        </p:txBody>
      </p:sp>
    </p:spTree>
    <p:extLst>
      <p:ext uri="{BB962C8B-B14F-4D97-AF65-F5344CB8AC3E}">
        <p14:creationId xmlns:p14="http://schemas.microsoft.com/office/powerpoint/2010/main" val="3342725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52</a:t>
            </a:fld>
            <a:endParaRPr lang="es-PR"/>
          </a:p>
        </p:txBody>
      </p:sp>
    </p:spTree>
    <p:extLst>
      <p:ext uri="{BB962C8B-B14F-4D97-AF65-F5344CB8AC3E}">
        <p14:creationId xmlns:p14="http://schemas.microsoft.com/office/powerpoint/2010/main" val="1636347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53</a:t>
            </a:fld>
            <a:endParaRPr lang="es-PR"/>
          </a:p>
        </p:txBody>
      </p:sp>
    </p:spTree>
    <p:extLst>
      <p:ext uri="{BB962C8B-B14F-4D97-AF65-F5344CB8AC3E}">
        <p14:creationId xmlns:p14="http://schemas.microsoft.com/office/powerpoint/2010/main" val="12879597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54</a:t>
            </a:fld>
            <a:endParaRPr lang="es-PR"/>
          </a:p>
        </p:txBody>
      </p:sp>
    </p:spTree>
    <p:extLst>
      <p:ext uri="{BB962C8B-B14F-4D97-AF65-F5344CB8AC3E}">
        <p14:creationId xmlns:p14="http://schemas.microsoft.com/office/powerpoint/2010/main" val="1066507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56</a:t>
            </a:fld>
            <a:endParaRPr lang="es-PR"/>
          </a:p>
        </p:txBody>
      </p:sp>
    </p:spTree>
    <p:extLst>
      <p:ext uri="{BB962C8B-B14F-4D97-AF65-F5344CB8AC3E}">
        <p14:creationId xmlns:p14="http://schemas.microsoft.com/office/powerpoint/2010/main" val="2336341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57</a:t>
            </a:fld>
            <a:endParaRPr lang="es-PR"/>
          </a:p>
        </p:txBody>
      </p:sp>
    </p:spTree>
    <p:extLst>
      <p:ext uri="{BB962C8B-B14F-4D97-AF65-F5344CB8AC3E}">
        <p14:creationId xmlns:p14="http://schemas.microsoft.com/office/powerpoint/2010/main" val="20797002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58</a:t>
            </a:fld>
            <a:endParaRPr lang="es-PR"/>
          </a:p>
        </p:txBody>
      </p:sp>
    </p:spTree>
    <p:extLst>
      <p:ext uri="{BB962C8B-B14F-4D97-AF65-F5344CB8AC3E}">
        <p14:creationId xmlns:p14="http://schemas.microsoft.com/office/powerpoint/2010/main" val="2245724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59</a:t>
            </a:fld>
            <a:endParaRPr lang="es-PR"/>
          </a:p>
        </p:txBody>
      </p:sp>
    </p:spTree>
    <p:extLst>
      <p:ext uri="{BB962C8B-B14F-4D97-AF65-F5344CB8AC3E}">
        <p14:creationId xmlns:p14="http://schemas.microsoft.com/office/powerpoint/2010/main" val="240508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a:t>
            </a:fld>
            <a:endParaRPr lang="es-PR"/>
          </a:p>
        </p:txBody>
      </p:sp>
    </p:spTree>
    <p:extLst>
      <p:ext uri="{BB962C8B-B14F-4D97-AF65-F5344CB8AC3E}">
        <p14:creationId xmlns:p14="http://schemas.microsoft.com/office/powerpoint/2010/main" val="3994563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60</a:t>
            </a:fld>
            <a:endParaRPr lang="es-PR"/>
          </a:p>
        </p:txBody>
      </p:sp>
    </p:spTree>
    <p:extLst>
      <p:ext uri="{BB962C8B-B14F-4D97-AF65-F5344CB8AC3E}">
        <p14:creationId xmlns:p14="http://schemas.microsoft.com/office/powerpoint/2010/main" val="3307994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61</a:t>
            </a:fld>
            <a:endParaRPr lang="es-PR"/>
          </a:p>
        </p:txBody>
      </p:sp>
    </p:spTree>
    <p:extLst>
      <p:ext uri="{BB962C8B-B14F-4D97-AF65-F5344CB8AC3E}">
        <p14:creationId xmlns:p14="http://schemas.microsoft.com/office/powerpoint/2010/main" val="18720036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62</a:t>
            </a:fld>
            <a:endParaRPr lang="es-PR"/>
          </a:p>
        </p:txBody>
      </p:sp>
    </p:spTree>
    <p:extLst>
      <p:ext uri="{BB962C8B-B14F-4D97-AF65-F5344CB8AC3E}">
        <p14:creationId xmlns:p14="http://schemas.microsoft.com/office/powerpoint/2010/main" val="800941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63</a:t>
            </a:fld>
            <a:endParaRPr lang="es-PR"/>
          </a:p>
        </p:txBody>
      </p:sp>
    </p:spTree>
    <p:extLst>
      <p:ext uri="{BB962C8B-B14F-4D97-AF65-F5344CB8AC3E}">
        <p14:creationId xmlns:p14="http://schemas.microsoft.com/office/powerpoint/2010/main" val="1149626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65</a:t>
            </a:fld>
            <a:endParaRPr lang="es-PR"/>
          </a:p>
        </p:txBody>
      </p:sp>
    </p:spTree>
    <p:extLst>
      <p:ext uri="{BB962C8B-B14F-4D97-AF65-F5344CB8AC3E}">
        <p14:creationId xmlns:p14="http://schemas.microsoft.com/office/powerpoint/2010/main" val="14581154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67</a:t>
            </a:fld>
            <a:endParaRPr lang="es-PR"/>
          </a:p>
        </p:txBody>
      </p:sp>
    </p:spTree>
    <p:extLst>
      <p:ext uri="{BB962C8B-B14F-4D97-AF65-F5344CB8AC3E}">
        <p14:creationId xmlns:p14="http://schemas.microsoft.com/office/powerpoint/2010/main" val="11899044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68</a:t>
            </a:fld>
            <a:endParaRPr lang="es-PR"/>
          </a:p>
        </p:txBody>
      </p:sp>
    </p:spTree>
    <p:extLst>
      <p:ext uri="{BB962C8B-B14F-4D97-AF65-F5344CB8AC3E}">
        <p14:creationId xmlns:p14="http://schemas.microsoft.com/office/powerpoint/2010/main" val="2142566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69</a:t>
            </a:fld>
            <a:endParaRPr lang="es-PR"/>
          </a:p>
        </p:txBody>
      </p:sp>
    </p:spTree>
    <p:extLst>
      <p:ext uri="{BB962C8B-B14F-4D97-AF65-F5344CB8AC3E}">
        <p14:creationId xmlns:p14="http://schemas.microsoft.com/office/powerpoint/2010/main" val="3820394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70</a:t>
            </a:fld>
            <a:endParaRPr lang="es-PR"/>
          </a:p>
        </p:txBody>
      </p:sp>
    </p:spTree>
    <p:extLst>
      <p:ext uri="{BB962C8B-B14F-4D97-AF65-F5344CB8AC3E}">
        <p14:creationId xmlns:p14="http://schemas.microsoft.com/office/powerpoint/2010/main" val="1129965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71</a:t>
            </a:fld>
            <a:endParaRPr lang="es-PR"/>
          </a:p>
        </p:txBody>
      </p:sp>
    </p:spTree>
    <p:extLst>
      <p:ext uri="{BB962C8B-B14F-4D97-AF65-F5344CB8AC3E}">
        <p14:creationId xmlns:p14="http://schemas.microsoft.com/office/powerpoint/2010/main" val="32072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a:t>
            </a:fld>
            <a:endParaRPr lang="es-PR"/>
          </a:p>
        </p:txBody>
      </p:sp>
    </p:spTree>
    <p:extLst>
      <p:ext uri="{BB962C8B-B14F-4D97-AF65-F5344CB8AC3E}">
        <p14:creationId xmlns:p14="http://schemas.microsoft.com/office/powerpoint/2010/main" val="1047984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72</a:t>
            </a:fld>
            <a:endParaRPr lang="es-PR"/>
          </a:p>
        </p:txBody>
      </p:sp>
    </p:spTree>
    <p:extLst>
      <p:ext uri="{BB962C8B-B14F-4D97-AF65-F5344CB8AC3E}">
        <p14:creationId xmlns:p14="http://schemas.microsoft.com/office/powerpoint/2010/main" val="3036453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73</a:t>
            </a:fld>
            <a:endParaRPr lang="es-PR"/>
          </a:p>
        </p:txBody>
      </p:sp>
    </p:spTree>
    <p:extLst>
      <p:ext uri="{BB962C8B-B14F-4D97-AF65-F5344CB8AC3E}">
        <p14:creationId xmlns:p14="http://schemas.microsoft.com/office/powerpoint/2010/main" val="8979350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74</a:t>
            </a:fld>
            <a:endParaRPr lang="es-PR"/>
          </a:p>
        </p:txBody>
      </p:sp>
    </p:spTree>
    <p:extLst>
      <p:ext uri="{BB962C8B-B14F-4D97-AF65-F5344CB8AC3E}">
        <p14:creationId xmlns:p14="http://schemas.microsoft.com/office/powerpoint/2010/main" val="3965617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76</a:t>
            </a:fld>
            <a:endParaRPr lang="es-PR"/>
          </a:p>
        </p:txBody>
      </p:sp>
    </p:spTree>
    <p:extLst>
      <p:ext uri="{BB962C8B-B14F-4D97-AF65-F5344CB8AC3E}">
        <p14:creationId xmlns:p14="http://schemas.microsoft.com/office/powerpoint/2010/main" val="7696250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78</a:t>
            </a:fld>
            <a:endParaRPr lang="es-PR"/>
          </a:p>
        </p:txBody>
      </p:sp>
    </p:spTree>
    <p:extLst>
      <p:ext uri="{BB962C8B-B14F-4D97-AF65-F5344CB8AC3E}">
        <p14:creationId xmlns:p14="http://schemas.microsoft.com/office/powerpoint/2010/main" val="3285565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80</a:t>
            </a:fld>
            <a:endParaRPr lang="es-PR"/>
          </a:p>
        </p:txBody>
      </p:sp>
    </p:spTree>
    <p:extLst>
      <p:ext uri="{BB962C8B-B14F-4D97-AF65-F5344CB8AC3E}">
        <p14:creationId xmlns:p14="http://schemas.microsoft.com/office/powerpoint/2010/main" val="2731583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82</a:t>
            </a:fld>
            <a:endParaRPr lang="es-PR"/>
          </a:p>
        </p:txBody>
      </p:sp>
    </p:spTree>
    <p:extLst>
      <p:ext uri="{BB962C8B-B14F-4D97-AF65-F5344CB8AC3E}">
        <p14:creationId xmlns:p14="http://schemas.microsoft.com/office/powerpoint/2010/main" val="1373114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84</a:t>
            </a:fld>
            <a:endParaRPr lang="es-PR"/>
          </a:p>
        </p:txBody>
      </p:sp>
    </p:spTree>
    <p:extLst>
      <p:ext uri="{BB962C8B-B14F-4D97-AF65-F5344CB8AC3E}">
        <p14:creationId xmlns:p14="http://schemas.microsoft.com/office/powerpoint/2010/main" val="81967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85</a:t>
            </a:fld>
            <a:endParaRPr lang="es-PR"/>
          </a:p>
        </p:txBody>
      </p:sp>
    </p:spTree>
    <p:extLst>
      <p:ext uri="{BB962C8B-B14F-4D97-AF65-F5344CB8AC3E}">
        <p14:creationId xmlns:p14="http://schemas.microsoft.com/office/powerpoint/2010/main" val="2441854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87</a:t>
            </a:fld>
            <a:endParaRPr lang="es-PR"/>
          </a:p>
        </p:txBody>
      </p:sp>
    </p:spTree>
    <p:extLst>
      <p:ext uri="{BB962C8B-B14F-4D97-AF65-F5344CB8AC3E}">
        <p14:creationId xmlns:p14="http://schemas.microsoft.com/office/powerpoint/2010/main" val="3912103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a:t>
            </a:fld>
            <a:endParaRPr lang="es-PR"/>
          </a:p>
        </p:txBody>
      </p:sp>
    </p:spTree>
    <p:extLst>
      <p:ext uri="{BB962C8B-B14F-4D97-AF65-F5344CB8AC3E}">
        <p14:creationId xmlns:p14="http://schemas.microsoft.com/office/powerpoint/2010/main" val="3179387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88</a:t>
            </a:fld>
            <a:endParaRPr lang="es-PR"/>
          </a:p>
        </p:txBody>
      </p:sp>
    </p:spTree>
    <p:extLst>
      <p:ext uri="{BB962C8B-B14F-4D97-AF65-F5344CB8AC3E}">
        <p14:creationId xmlns:p14="http://schemas.microsoft.com/office/powerpoint/2010/main" val="32105743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89</a:t>
            </a:fld>
            <a:endParaRPr lang="es-PR"/>
          </a:p>
        </p:txBody>
      </p:sp>
    </p:spTree>
    <p:extLst>
      <p:ext uri="{BB962C8B-B14F-4D97-AF65-F5344CB8AC3E}">
        <p14:creationId xmlns:p14="http://schemas.microsoft.com/office/powerpoint/2010/main" val="28533817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90</a:t>
            </a:fld>
            <a:endParaRPr lang="es-PR"/>
          </a:p>
        </p:txBody>
      </p:sp>
    </p:spTree>
    <p:extLst>
      <p:ext uri="{BB962C8B-B14F-4D97-AF65-F5344CB8AC3E}">
        <p14:creationId xmlns:p14="http://schemas.microsoft.com/office/powerpoint/2010/main" val="3435404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91</a:t>
            </a:fld>
            <a:endParaRPr lang="es-PR"/>
          </a:p>
        </p:txBody>
      </p:sp>
    </p:spTree>
    <p:extLst>
      <p:ext uri="{BB962C8B-B14F-4D97-AF65-F5344CB8AC3E}">
        <p14:creationId xmlns:p14="http://schemas.microsoft.com/office/powerpoint/2010/main" val="17055166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92</a:t>
            </a:fld>
            <a:endParaRPr lang="es-PR"/>
          </a:p>
        </p:txBody>
      </p:sp>
    </p:spTree>
    <p:extLst>
      <p:ext uri="{BB962C8B-B14F-4D97-AF65-F5344CB8AC3E}">
        <p14:creationId xmlns:p14="http://schemas.microsoft.com/office/powerpoint/2010/main" val="42220346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93</a:t>
            </a:fld>
            <a:endParaRPr lang="es-PR"/>
          </a:p>
        </p:txBody>
      </p:sp>
    </p:spTree>
    <p:extLst>
      <p:ext uri="{BB962C8B-B14F-4D97-AF65-F5344CB8AC3E}">
        <p14:creationId xmlns:p14="http://schemas.microsoft.com/office/powerpoint/2010/main" val="40279021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94</a:t>
            </a:fld>
            <a:endParaRPr lang="es-PR"/>
          </a:p>
        </p:txBody>
      </p:sp>
    </p:spTree>
    <p:extLst>
      <p:ext uri="{BB962C8B-B14F-4D97-AF65-F5344CB8AC3E}">
        <p14:creationId xmlns:p14="http://schemas.microsoft.com/office/powerpoint/2010/main" val="40331949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95</a:t>
            </a:fld>
            <a:endParaRPr lang="es-PR"/>
          </a:p>
        </p:txBody>
      </p:sp>
    </p:spTree>
    <p:extLst>
      <p:ext uri="{BB962C8B-B14F-4D97-AF65-F5344CB8AC3E}">
        <p14:creationId xmlns:p14="http://schemas.microsoft.com/office/powerpoint/2010/main" val="1703106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96</a:t>
            </a:fld>
            <a:endParaRPr lang="es-PR"/>
          </a:p>
        </p:txBody>
      </p:sp>
    </p:spTree>
    <p:extLst>
      <p:ext uri="{BB962C8B-B14F-4D97-AF65-F5344CB8AC3E}">
        <p14:creationId xmlns:p14="http://schemas.microsoft.com/office/powerpoint/2010/main" val="35799344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97</a:t>
            </a:fld>
            <a:endParaRPr lang="es-PR"/>
          </a:p>
        </p:txBody>
      </p:sp>
    </p:spTree>
    <p:extLst>
      <p:ext uri="{BB962C8B-B14F-4D97-AF65-F5344CB8AC3E}">
        <p14:creationId xmlns:p14="http://schemas.microsoft.com/office/powerpoint/2010/main" val="1918625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a:t>
            </a:fld>
            <a:endParaRPr lang="es-PR"/>
          </a:p>
        </p:txBody>
      </p:sp>
    </p:spTree>
    <p:extLst>
      <p:ext uri="{BB962C8B-B14F-4D97-AF65-F5344CB8AC3E}">
        <p14:creationId xmlns:p14="http://schemas.microsoft.com/office/powerpoint/2010/main" val="2037372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99</a:t>
            </a:fld>
            <a:endParaRPr lang="es-PR"/>
          </a:p>
        </p:txBody>
      </p:sp>
    </p:spTree>
    <p:extLst>
      <p:ext uri="{BB962C8B-B14F-4D97-AF65-F5344CB8AC3E}">
        <p14:creationId xmlns:p14="http://schemas.microsoft.com/office/powerpoint/2010/main" val="19720213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100</a:t>
            </a:fld>
            <a:endParaRPr lang="es-PR"/>
          </a:p>
        </p:txBody>
      </p:sp>
    </p:spTree>
    <p:extLst>
      <p:ext uri="{BB962C8B-B14F-4D97-AF65-F5344CB8AC3E}">
        <p14:creationId xmlns:p14="http://schemas.microsoft.com/office/powerpoint/2010/main" val="6091532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101</a:t>
            </a:fld>
            <a:endParaRPr lang="es-PR"/>
          </a:p>
        </p:txBody>
      </p:sp>
    </p:spTree>
    <p:extLst>
      <p:ext uri="{BB962C8B-B14F-4D97-AF65-F5344CB8AC3E}">
        <p14:creationId xmlns:p14="http://schemas.microsoft.com/office/powerpoint/2010/main" val="149051428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103</a:t>
            </a:fld>
            <a:endParaRPr lang="es-PR"/>
          </a:p>
        </p:txBody>
      </p:sp>
    </p:spTree>
    <p:extLst>
      <p:ext uri="{BB962C8B-B14F-4D97-AF65-F5344CB8AC3E}">
        <p14:creationId xmlns:p14="http://schemas.microsoft.com/office/powerpoint/2010/main" val="4178059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104</a:t>
            </a:fld>
            <a:endParaRPr lang="es-PR"/>
          </a:p>
        </p:txBody>
      </p:sp>
    </p:spTree>
    <p:extLst>
      <p:ext uri="{BB962C8B-B14F-4D97-AF65-F5344CB8AC3E}">
        <p14:creationId xmlns:p14="http://schemas.microsoft.com/office/powerpoint/2010/main" val="16649028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105</a:t>
            </a:fld>
            <a:endParaRPr lang="es-PR"/>
          </a:p>
        </p:txBody>
      </p:sp>
    </p:spTree>
    <p:extLst>
      <p:ext uri="{BB962C8B-B14F-4D97-AF65-F5344CB8AC3E}">
        <p14:creationId xmlns:p14="http://schemas.microsoft.com/office/powerpoint/2010/main" val="879105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106</a:t>
            </a:fld>
            <a:endParaRPr lang="es-PR"/>
          </a:p>
        </p:txBody>
      </p:sp>
    </p:spTree>
    <p:extLst>
      <p:ext uri="{BB962C8B-B14F-4D97-AF65-F5344CB8AC3E}">
        <p14:creationId xmlns:p14="http://schemas.microsoft.com/office/powerpoint/2010/main" val="3412636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107</a:t>
            </a:fld>
            <a:endParaRPr lang="es-PR"/>
          </a:p>
        </p:txBody>
      </p:sp>
    </p:spTree>
    <p:extLst>
      <p:ext uri="{BB962C8B-B14F-4D97-AF65-F5344CB8AC3E}">
        <p14:creationId xmlns:p14="http://schemas.microsoft.com/office/powerpoint/2010/main" val="27643840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109</a:t>
            </a:fld>
            <a:endParaRPr lang="es-PR"/>
          </a:p>
        </p:txBody>
      </p:sp>
    </p:spTree>
    <p:extLst>
      <p:ext uri="{BB962C8B-B14F-4D97-AF65-F5344CB8AC3E}">
        <p14:creationId xmlns:p14="http://schemas.microsoft.com/office/powerpoint/2010/main" val="2758582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110</a:t>
            </a:fld>
            <a:endParaRPr lang="es-PR"/>
          </a:p>
        </p:txBody>
      </p:sp>
    </p:spTree>
    <p:extLst>
      <p:ext uri="{BB962C8B-B14F-4D97-AF65-F5344CB8AC3E}">
        <p14:creationId xmlns:p14="http://schemas.microsoft.com/office/powerpoint/2010/main" val="2294687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14</a:t>
            </a:fld>
            <a:endParaRPr lang="es-PR"/>
          </a:p>
        </p:txBody>
      </p:sp>
    </p:spTree>
    <p:extLst>
      <p:ext uri="{BB962C8B-B14F-4D97-AF65-F5344CB8AC3E}">
        <p14:creationId xmlns:p14="http://schemas.microsoft.com/office/powerpoint/2010/main" val="39550610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112</a:t>
            </a:fld>
            <a:endParaRPr lang="es-PR"/>
          </a:p>
        </p:txBody>
      </p:sp>
    </p:spTree>
    <p:extLst>
      <p:ext uri="{BB962C8B-B14F-4D97-AF65-F5344CB8AC3E}">
        <p14:creationId xmlns:p14="http://schemas.microsoft.com/office/powerpoint/2010/main" val="31407424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113</a:t>
            </a:fld>
            <a:endParaRPr lang="es-PR"/>
          </a:p>
        </p:txBody>
      </p:sp>
    </p:spTree>
    <p:extLst>
      <p:ext uri="{BB962C8B-B14F-4D97-AF65-F5344CB8AC3E}">
        <p14:creationId xmlns:p14="http://schemas.microsoft.com/office/powerpoint/2010/main" val="36948537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114</a:t>
            </a:fld>
            <a:endParaRPr lang="es-PR"/>
          </a:p>
        </p:txBody>
      </p:sp>
    </p:spTree>
    <p:extLst>
      <p:ext uri="{BB962C8B-B14F-4D97-AF65-F5344CB8AC3E}">
        <p14:creationId xmlns:p14="http://schemas.microsoft.com/office/powerpoint/2010/main" val="181667648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116</a:t>
            </a:fld>
            <a:endParaRPr lang="es-PR"/>
          </a:p>
        </p:txBody>
      </p:sp>
    </p:spTree>
    <p:extLst>
      <p:ext uri="{BB962C8B-B14F-4D97-AF65-F5344CB8AC3E}">
        <p14:creationId xmlns:p14="http://schemas.microsoft.com/office/powerpoint/2010/main" val="29183017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117</a:t>
            </a:fld>
            <a:endParaRPr lang="es-PR"/>
          </a:p>
        </p:txBody>
      </p:sp>
    </p:spTree>
    <p:extLst>
      <p:ext uri="{BB962C8B-B14F-4D97-AF65-F5344CB8AC3E}">
        <p14:creationId xmlns:p14="http://schemas.microsoft.com/office/powerpoint/2010/main" val="9116908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118</a:t>
            </a:fld>
            <a:endParaRPr lang="es-PR"/>
          </a:p>
        </p:txBody>
      </p:sp>
    </p:spTree>
    <p:extLst>
      <p:ext uri="{BB962C8B-B14F-4D97-AF65-F5344CB8AC3E}">
        <p14:creationId xmlns:p14="http://schemas.microsoft.com/office/powerpoint/2010/main" val="40310776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119</a:t>
            </a:fld>
            <a:endParaRPr lang="es-PR"/>
          </a:p>
        </p:txBody>
      </p:sp>
    </p:spTree>
    <p:extLst>
      <p:ext uri="{BB962C8B-B14F-4D97-AF65-F5344CB8AC3E}">
        <p14:creationId xmlns:p14="http://schemas.microsoft.com/office/powerpoint/2010/main" val="8445420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120</a:t>
            </a:fld>
            <a:endParaRPr lang="es-PR"/>
          </a:p>
        </p:txBody>
      </p:sp>
    </p:spTree>
    <p:extLst>
      <p:ext uri="{BB962C8B-B14F-4D97-AF65-F5344CB8AC3E}">
        <p14:creationId xmlns:p14="http://schemas.microsoft.com/office/powerpoint/2010/main" val="26409638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121</a:t>
            </a:fld>
            <a:endParaRPr lang="es-PR"/>
          </a:p>
        </p:txBody>
      </p:sp>
    </p:spTree>
    <p:extLst>
      <p:ext uri="{BB962C8B-B14F-4D97-AF65-F5344CB8AC3E}">
        <p14:creationId xmlns:p14="http://schemas.microsoft.com/office/powerpoint/2010/main" val="7457299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122</a:t>
            </a:fld>
            <a:endParaRPr lang="es-PR"/>
          </a:p>
        </p:txBody>
      </p:sp>
    </p:spTree>
    <p:extLst>
      <p:ext uri="{BB962C8B-B14F-4D97-AF65-F5344CB8AC3E}">
        <p14:creationId xmlns:p14="http://schemas.microsoft.com/office/powerpoint/2010/main" val="83314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16</a:t>
            </a:fld>
            <a:endParaRPr lang="es-PR"/>
          </a:p>
        </p:txBody>
      </p:sp>
    </p:spTree>
    <p:extLst>
      <p:ext uri="{BB962C8B-B14F-4D97-AF65-F5344CB8AC3E}">
        <p14:creationId xmlns:p14="http://schemas.microsoft.com/office/powerpoint/2010/main" val="367626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124</a:t>
            </a:fld>
            <a:endParaRPr lang="es-PR"/>
          </a:p>
        </p:txBody>
      </p:sp>
    </p:spTree>
    <p:extLst>
      <p:ext uri="{BB962C8B-B14F-4D97-AF65-F5344CB8AC3E}">
        <p14:creationId xmlns:p14="http://schemas.microsoft.com/office/powerpoint/2010/main" val="41046538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125</a:t>
            </a:fld>
            <a:endParaRPr lang="es-PR"/>
          </a:p>
        </p:txBody>
      </p:sp>
    </p:spTree>
    <p:extLst>
      <p:ext uri="{BB962C8B-B14F-4D97-AF65-F5344CB8AC3E}">
        <p14:creationId xmlns:p14="http://schemas.microsoft.com/office/powerpoint/2010/main" val="2477294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127</a:t>
            </a:fld>
            <a:endParaRPr lang="es-PR"/>
          </a:p>
        </p:txBody>
      </p:sp>
    </p:spTree>
    <p:extLst>
      <p:ext uri="{BB962C8B-B14F-4D97-AF65-F5344CB8AC3E}">
        <p14:creationId xmlns:p14="http://schemas.microsoft.com/office/powerpoint/2010/main" val="226375674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129</a:t>
            </a:fld>
            <a:endParaRPr lang="es-PR"/>
          </a:p>
        </p:txBody>
      </p:sp>
    </p:spTree>
    <p:extLst>
      <p:ext uri="{BB962C8B-B14F-4D97-AF65-F5344CB8AC3E}">
        <p14:creationId xmlns:p14="http://schemas.microsoft.com/office/powerpoint/2010/main" val="186598824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130</a:t>
            </a:fld>
            <a:endParaRPr lang="es-PR"/>
          </a:p>
        </p:txBody>
      </p:sp>
    </p:spTree>
    <p:extLst>
      <p:ext uri="{BB962C8B-B14F-4D97-AF65-F5344CB8AC3E}">
        <p14:creationId xmlns:p14="http://schemas.microsoft.com/office/powerpoint/2010/main" val="7320507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131</a:t>
            </a:fld>
            <a:endParaRPr lang="es-PR"/>
          </a:p>
        </p:txBody>
      </p:sp>
    </p:spTree>
    <p:extLst>
      <p:ext uri="{BB962C8B-B14F-4D97-AF65-F5344CB8AC3E}">
        <p14:creationId xmlns:p14="http://schemas.microsoft.com/office/powerpoint/2010/main" val="347531255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133</a:t>
            </a:fld>
            <a:endParaRPr lang="es-PR"/>
          </a:p>
        </p:txBody>
      </p:sp>
    </p:spTree>
    <p:extLst>
      <p:ext uri="{BB962C8B-B14F-4D97-AF65-F5344CB8AC3E}">
        <p14:creationId xmlns:p14="http://schemas.microsoft.com/office/powerpoint/2010/main" val="19301487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134</a:t>
            </a:fld>
            <a:endParaRPr lang="es-PR"/>
          </a:p>
        </p:txBody>
      </p:sp>
    </p:spTree>
    <p:extLst>
      <p:ext uri="{BB962C8B-B14F-4D97-AF65-F5344CB8AC3E}">
        <p14:creationId xmlns:p14="http://schemas.microsoft.com/office/powerpoint/2010/main" val="27246574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135</a:t>
            </a:fld>
            <a:endParaRPr lang="es-PR"/>
          </a:p>
        </p:txBody>
      </p:sp>
    </p:spTree>
    <p:extLst>
      <p:ext uri="{BB962C8B-B14F-4D97-AF65-F5344CB8AC3E}">
        <p14:creationId xmlns:p14="http://schemas.microsoft.com/office/powerpoint/2010/main" val="31869409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5"/>
          </p:nvPr>
        </p:nvSpPr>
        <p:spPr/>
        <p:txBody>
          <a:bodyPr/>
          <a:lstStyle/>
          <a:p>
            <a:fld id="{79BB60D8-6F4B-4614-A725-096563FBDBAC}" type="slidenum">
              <a:rPr lang="es-PR" smtClean="0"/>
              <a:t>137</a:t>
            </a:fld>
            <a:endParaRPr lang="es-PR"/>
          </a:p>
        </p:txBody>
      </p:sp>
    </p:spTree>
    <p:extLst>
      <p:ext uri="{BB962C8B-B14F-4D97-AF65-F5344CB8AC3E}">
        <p14:creationId xmlns:p14="http://schemas.microsoft.com/office/powerpoint/2010/main" val="1365016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CE3771-29DB-4150-9AFC-EC9307B40F1F}" type="datetimeFigureOut">
              <a:rPr lang="es-PR" smtClean="0"/>
              <a:t>01/20/22</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314697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CE3771-29DB-4150-9AFC-EC9307B40F1F}" type="datetimeFigureOut">
              <a:rPr lang="es-PR" smtClean="0"/>
              <a:t>01/20/22</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126198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CE3771-29DB-4150-9AFC-EC9307B40F1F}" type="datetimeFigureOut">
              <a:rPr lang="es-PR" smtClean="0"/>
              <a:t>01/20/22</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238560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CE3771-29DB-4150-9AFC-EC9307B40F1F}" type="datetimeFigureOut">
              <a:rPr lang="es-PR" smtClean="0"/>
              <a:t>01/20/22</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183366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E3771-29DB-4150-9AFC-EC9307B40F1F}" type="datetimeFigureOut">
              <a:rPr lang="es-PR" smtClean="0"/>
              <a:t>01/20/22</a:t>
            </a:fld>
            <a:endParaRPr lang="es-PR"/>
          </a:p>
        </p:txBody>
      </p:sp>
      <p:sp>
        <p:nvSpPr>
          <p:cNvPr id="5" name="Footer Placeholder 4"/>
          <p:cNvSpPr>
            <a:spLocks noGrp="1"/>
          </p:cNvSpPr>
          <p:nvPr>
            <p:ph type="ftr" sz="quarter" idx="11"/>
          </p:nvPr>
        </p:nvSpPr>
        <p:spPr/>
        <p:txBody>
          <a:bodyPr/>
          <a:lstStyle/>
          <a:p>
            <a:endParaRPr lang="es-PR"/>
          </a:p>
        </p:txBody>
      </p:sp>
      <p:sp>
        <p:nvSpPr>
          <p:cNvPr id="6" name="Slide Number Placeholder 5"/>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36620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CE3771-29DB-4150-9AFC-EC9307B40F1F}" type="datetimeFigureOut">
              <a:rPr lang="es-PR" smtClean="0"/>
              <a:t>01/20/22</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3666498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CE3771-29DB-4150-9AFC-EC9307B40F1F}" type="datetimeFigureOut">
              <a:rPr lang="es-PR" smtClean="0"/>
              <a:t>01/20/22</a:t>
            </a:fld>
            <a:endParaRPr lang="es-PR"/>
          </a:p>
        </p:txBody>
      </p:sp>
      <p:sp>
        <p:nvSpPr>
          <p:cNvPr id="8" name="Footer Placeholder 7"/>
          <p:cNvSpPr>
            <a:spLocks noGrp="1"/>
          </p:cNvSpPr>
          <p:nvPr>
            <p:ph type="ftr" sz="quarter" idx="11"/>
          </p:nvPr>
        </p:nvSpPr>
        <p:spPr/>
        <p:txBody>
          <a:bodyPr/>
          <a:lstStyle/>
          <a:p>
            <a:endParaRPr lang="es-PR"/>
          </a:p>
        </p:txBody>
      </p:sp>
      <p:sp>
        <p:nvSpPr>
          <p:cNvPr id="9" name="Slide Number Placeholder 8"/>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26249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CE3771-29DB-4150-9AFC-EC9307B40F1F}" type="datetimeFigureOut">
              <a:rPr lang="es-PR" smtClean="0"/>
              <a:t>01/20/22</a:t>
            </a:fld>
            <a:endParaRPr lang="es-PR"/>
          </a:p>
        </p:txBody>
      </p:sp>
      <p:sp>
        <p:nvSpPr>
          <p:cNvPr id="4" name="Footer Placeholder 3"/>
          <p:cNvSpPr>
            <a:spLocks noGrp="1"/>
          </p:cNvSpPr>
          <p:nvPr>
            <p:ph type="ftr" sz="quarter" idx="11"/>
          </p:nvPr>
        </p:nvSpPr>
        <p:spPr/>
        <p:txBody>
          <a:bodyPr/>
          <a:lstStyle/>
          <a:p>
            <a:endParaRPr lang="es-PR"/>
          </a:p>
        </p:txBody>
      </p:sp>
      <p:sp>
        <p:nvSpPr>
          <p:cNvPr id="5" name="Slide Number Placeholder 4"/>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26209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E3771-29DB-4150-9AFC-EC9307B40F1F}" type="datetimeFigureOut">
              <a:rPr lang="es-PR" smtClean="0"/>
              <a:t>01/20/22</a:t>
            </a:fld>
            <a:endParaRPr lang="es-PR"/>
          </a:p>
        </p:txBody>
      </p:sp>
      <p:sp>
        <p:nvSpPr>
          <p:cNvPr id="3" name="Footer Placeholder 2"/>
          <p:cNvSpPr>
            <a:spLocks noGrp="1"/>
          </p:cNvSpPr>
          <p:nvPr>
            <p:ph type="ftr" sz="quarter" idx="11"/>
          </p:nvPr>
        </p:nvSpPr>
        <p:spPr/>
        <p:txBody>
          <a:bodyPr/>
          <a:lstStyle/>
          <a:p>
            <a:endParaRPr lang="es-PR"/>
          </a:p>
        </p:txBody>
      </p:sp>
      <p:sp>
        <p:nvSpPr>
          <p:cNvPr id="4" name="Slide Number Placeholder 3"/>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292857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CE3771-29DB-4150-9AFC-EC9307B40F1F}" type="datetimeFigureOut">
              <a:rPr lang="es-PR" smtClean="0"/>
              <a:t>01/20/22</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249032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CE3771-29DB-4150-9AFC-EC9307B40F1F}" type="datetimeFigureOut">
              <a:rPr lang="es-PR" smtClean="0"/>
              <a:t>01/20/22</a:t>
            </a:fld>
            <a:endParaRPr lang="es-PR"/>
          </a:p>
        </p:txBody>
      </p:sp>
      <p:sp>
        <p:nvSpPr>
          <p:cNvPr id="6" name="Footer Placeholder 5"/>
          <p:cNvSpPr>
            <a:spLocks noGrp="1"/>
          </p:cNvSpPr>
          <p:nvPr>
            <p:ph type="ftr" sz="quarter" idx="11"/>
          </p:nvPr>
        </p:nvSpPr>
        <p:spPr/>
        <p:txBody>
          <a:bodyPr/>
          <a:lstStyle/>
          <a:p>
            <a:endParaRPr lang="es-PR"/>
          </a:p>
        </p:txBody>
      </p:sp>
      <p:sp>
        <p:nvSpPr>
          <p:cNvPr id="7" name="Slide Number Placeholder 6"/>
          <p:cNvSpPr>
            <a:spLocks noGrp="1"/>
          </p:cNvSpPr>
          <p:nvPr>
            <p:ph type="sldNum" sz="quarter" idx="12"/>
          </p:nvPr>
        </p:nvSpPr>
        <p:spPr/>
        <p:txBody>
          <a:bodyPr/>
          <a:lstStyle/>
          <a:p>
            <a:fld id="{E5386D7A-ADA4-4A51-89EF-B2A9E3D0304A}" type="slidenum">
              <a:rPr lang="es-PR" smtClean="0"/>
              <a:t>‹#›</a:t>
            </a:fld>
            <a:endParaRPr lang="es-PR"/>
          </a:p>
        </p:txBody>
      </p:sp>
    </p:spTree>
    <p:extLst>
      <p:ext uri="{BB962C8B-B14F-4D97-AF65-F5344CB8AC3E}">
        <p14:creationId xmlns:p14="http://schemas.microsoft.com/office/powerpoint/2010/main" val="252942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E3771-29DB-4150-9AFC-EC9307B40F1F}" type="datetimeFigureOut">
              <a:rPr lang="es-PR" smtClean="0"/>
              <a:t>01/20/22</a:t>
            </a:fld>
            <a:endParaRPr lang="es-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86D7A-ADA4-4A51-89EF-B2A9E3D0304A}" type="slidenum">
              <a:rPr lang="es-PR" smtClean="0"/>
              <a:t>‹#›</a:t>
            </a:fld>
            <a:endParaRPr lang="es-PR"/>
          </a:p>
        </p:txBody>
      </p:sp>
    </p:spTree>
    <p:extLst>
      <p:ext uri="{BB962C8B-B14F-4D97-AF65-F5344CB8AC3E}">
        <p14:creationId xmlns:p14="http://schemas.microsoft.com/office/powerpoint/2010/main" val="1261531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pape2" TargetMode="External"/><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2.png"/><Relationship Id="rId4" Type="http://schemas.openxmlformats.org/officeDocument/2006/relationships/hyperlink" Target="http://www.ioc-sealevelmonitoring.org/station.php?code=petr"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3.png"/><Relationship Id="rId4" Type="http://schemas.openxmlformats.org/officeDocument/2006/relationships/hyperlink" Target="http://www.ioc-sealevelmonitoring.org/station.php?code=nksk"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4.png"/><Relationship Id="rId4" Type="http://schemas.openxmlformats.org/officeDocument/2006/relationships/hyperlink" Target="http://www.ioc-sealevelmonitoring.org/station.php?code=adak"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5.png"/><Relationship Id="rId4" Type="http://schemas.openxmlformats.org/officeDocument/2006/relationships/hyperlink" Target="http://www.ioc-sealevelmonitoring.org/station.php?code=atka"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6.png"/><Relationship Id="rId4" Type="http://schemas.openxmlformats.org/officeDocument/2006/relationships/hyperlink" Target="http://www.ioc-sealevelmonitoring.org/station.php?code=dutc"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7.png"/><Relationship Id="rId4" Type="http://schemas.openxmlformats.org/officeDocument/2006/relationships/hyperlink" Target="http://www.ioc-sealevelmonitoring.org/station.php?code=sdpt"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8.png"/><Relationship Id="rId4" Type="http://schemas.openxmlformats.org/officeDocument/2006/relationships/hyperlink" Target="http://www.ioc-sealevelmonitoring.org/station.php?code=yaku2"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9.png"/><Relationship Id="rId4" Type="http://schemas.openxmlformats.org/officeDocument/2006/relationships/hyperlink" Target="http://www.ioc-sealevelmonitoring.org/station.php?code=he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hyperlink" Target="http://www.ioc-sealevelmonitoring.org/station.php?code=vair"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0.png"/><Relationship Id="rId4" Type="http://schemas.openxmlformats.org/officeDocument/2006/relationships/hyperlink" Target="http://www.ioc-sealevelmonitoring.org/station.php?code=whbc" TargetMode="Externa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1.png"/><Relationship Id="rId4" Type="http://schemas.openxmlformats.org/officeDocument/2006/relationships/hyperlink" Target="http://www.ioc-sealevelmonitoring.org/station.php?code=cres"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2.png"/><Relationship Id="rId4" Type="http://schemas.openxmlformats.org/officeDocument/2006/relationships/hyperlink" Target="http://www.ioc-sealevelmonitoring.org/station.php?code=harv"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3.png"/><Relationship Id="rId4" Type="http://schemas.openxmlformats.org/officeDocument/2006/relationships/hyperlink" Target="http://www.ioc-sealevelmonitoring.org/station.php?code=sand"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maza2" TargetMode="External"/><Relationship Id="rId4" Type="http://schemas.openxmlformats.org/officeDocument/2006/relationships/image" Target="../media/image84.png"/></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5.png"/><Relationship Id="rId4" Type="http://schemas.openxmlformats.org/officeDocument/2006/relationships/hyperlink" Target="http://www.ioc-sealevelmonitoring.org/station.php?code=puer2"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6.png"/><Relationship Id="rId4" Type="http://schemas.openxmlformats.org/officeDocument/2006/relationships/hyperlink" Target="http://www.ioc-sealevelmonitoring.org/station.php?code=laza"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7.png"/><Relationship Id="rId4" Type="http://schemas.openxmlformats.org/officeDocument/2006/relationships/hyperlink" Target="http://www.ioc-sealevelmonitoring.org/station.php?code=zihu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vair" TargetMode="External"/><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8.png"/><Relationship Id="rId4" Type="http://schemas.openxmlformats.org/officeDocument/2006/relationships/hyperlink" Target="http://www.ioc-sealevelmonitoring.org/station.php?code=acap2"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89.png"/><Relationship Id="rId4" Type="http://schemas.openxmlformats.org/officeDocument/2006/relationships/hyperlink" Target="http://www.ioc-sealevelmonitoring.org/station.php?code=ptan"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0.png"/><Relationship Id="rId4" Type="http://schemas.openxmlformats.org/officeDocument/2006/relationships/hyperlink" Target="http://www.ioc-sealevelmonitoring.org/station.php?code=made" TargetMode="Externa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quepo" TargetMode="External"/><Relationship Id="rId4" Type="http://schemas.openxmlformats.org/officeDocument/2006/relationships/image" Target="../media/image91.png"/></Relationships>
</file>

<file path=ppt/slides/_rels/slide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cocos" TargetMode="External"/><Relationship Id="rId4" Type="http://schemas.openxmlformats.org/officeDocument/2006/relationships/image" Target="../media/image9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3.png"/><Relationship Id="rId4" Type="http://schemas.openxmlformats.org/officeDocument/2006/relationships/hyperlink" Target="http://www.ioc-sealevelmonitoring.org/station.php?code=lalb" TargetMode="Externa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4.png"/><Relationship Id="rId4" Type="http://schemas.openxmlformats.org/officeDocument/2006/relationships/hyperlink" Target="http://www.ioc-sealevelmonitoring.org/station.php?code=bal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5.png"/><Relationship Id="rId4" Type="http://schemas.openxmlformats.org/officeDocument/2006/relationships/hyperlink" Target="http://www.ioc-sealevelmonitoring.org/station.php?code=sant"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6.png"/><Relationship Id="rId4" Type="http://schemas.openxmlformats.org/officeDocument/2006/relationships/hyperlink" Target="http://www.ioc-sealevelmonitoring.org/station.php?code=lali"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7.png"/><Relationship Id="rId4" Type="http://schemas.openxmlformats.org/officeDocument/2006/relationships/hyperlink" Target="http://www.ioc-sealevelmonitoring.org/station.php?code=tala" TargetMode="External"/></Relationships>
</file>

<file path=ppt/slides/_rels/slide1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call" TargetMode="External"/><Relationship Id="rId4" Type="http://schemas.openxmlformats.org/officeDocument/2006/relationships/image" Target="../media/image98.png"/></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9.png"/><Relationship Id="rId4" Type="http://schemas.openxmlformats.org/officeDocument/2006/relationships/hyperlink" Target="http://www.ioc-sealevelmonitoring.org/station.php?code=mata"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0.png"/><Relationship Id="rId4" Type="http://schemas.openxmlformats.org/officeDocument/2006/relationships/hyperlink" Target="http://www.ioc-sealevelmonitoring.org/station.php?code=east2"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1.png"/><Relationship Id="rId4" Type="http://schemas.openxmlformats.org/officeDocument/2006/relationships/hyperlink" Target="http://www.ioc-sealevelmonitoring.org/station.php?code=sanf"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2.png"/><Relationship Id="rId4" Type="http://schemas.openxmlformats.org/officeDocument/2006/relationships/hyperlink" Target="http://www.ioc-sealevelmonitoring.org/station.php?code=ju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map.php?code=tubua" TargetMode="External"/><Relationship Id="rId4" Type="http://schemas.openxmlformats.org/officeDocument/2006/relationships/image" Target="../media/image12.png"/></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3.png"/><Relationship Id="rId4" Type="http://schemas.openxmlformats.org/officeDocument/2006/relationships/hyperlink" Target="http://www.ioc-sealevelmonitoring.org/station.php?code=aric" TargetMode="Externa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4.png"/><Relationship Id="rId4" Type="http://schemas.openxmlformats.org/officeDocument/2006/relationships/hyperlink" Target="http://www.ioc-sealevelmonitoring.org/station.php?code=pisa" TargetMode="External"/></Relationships>
</file>

<file path=ppt/slides/_rels/slide1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5.png"/><Relationship Id="rId4" Type="http://schemas.openxmlformats.org/officeDocument/2006/relationships/hyperlink" Target="http://www.ioc-sealevelmonitoring.org/station.php?code=pata"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6.png"/><Relationship Id="rId4" Type="http://schemas.openxmlformats.org/officeDocument/2006/relationships/hyperlink" Target="http://www.ioc-sealevelmonitoring.org/station.php?code=toco2"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7.png"/><Relationship Id="rId4" Type="http://schemas.openxmlformats.org/officeDocument/2006/relationships/hyperlink" Target="http://www.ioc-sealevelmonitoring.org/station.php?code=meji"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8.png"/><Relationship Id="rId4" Type="http://schemas.openxmlformats.org/officeDocument/2006/relationships/hyperlink" Target="http://www.ioc-sealevelmonitoring.org/station.php?code=talt"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9.png"/><Relationship Id="rId4" Type="http://schemas.openxmlformats.org/officeDocument/2006/relationships/hyperlink" Target="http://www.ioc-sealevelmonitoring.org/station.php?code=chnr"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0.png"/><Relationship Id="rId4" Type="http://schemas.openxmlformats.org/officeDocument/2006/relationships/hyperlink" Target="http://www.ioc-sealevelmonitoring.org/station.php?code=ptch"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coqu2" TargetMode="External"/><Relationship Id="rId4" Type="http://schemas.openxmlformats.org/officeDocument/2006/relationships/image" Target="../media/image111.png"/></Relationships>
</file>

<file path=ppt/slides/_rels/slide1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pich" TargetMode="External"/><Relationship Id="rId4" Type="http://schemas.openxmlformats.org/officeDocument/2006/relationships/image" Target="../media/image1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qtro" TargetMode="External"/><Relationship Id="rId4" Type="http://schemas.openxmlformats.org/officeDocument/2006/relationships/image" Target="../media/image113.png"/></Relationships>
</file>

<file path=ppt/slides/_rels/slide1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4.png"/><Relationship Id="rId4" Type="http://schemas.openxmlformats.org/officeDocument/2006/relationships/hyperlink" Target="http://www.ioc-sealevelmonitoring.org/station.php?code=talc" TargetMode="External"/></Relationships>
</file>

<file path=ppt/slides/_rels/slide1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5.png"/><Relationship Id="rId4" Type="http://schemas.openxmlformats.org/officeDocument/2006/relationships/hyperlink" Target="http://www.ioc-sealevelmonitoring.org/station.php?code=lebu" TargetMode="External"/></Relationships>
</file>

<file path=ppt/slides/_rels/slide1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6.png"/><Relationship Id="rId4" Type="http://schemas.openxmlformats.org/officeDocument/2006/relationships/hyperlink" Target="http://www.ioc-sealevelmonitoring.org/station.php?code=corr" TargetMode="External"/></Relationships>
</file>

<file path=ppt/slides/_rels/slide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7.png"/><Relationship Id="rId4" Type="http://schemas.openxmlformats.org/officeDocument/2006/relationships/hyperlink" Target="http://www.ioc-sealevelmonitoring.org/station.php?code=bmsa" TargetMode="External"/></Relationships>
</file>

<file path=ppt/slides/_rels/slide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8.png"/><Relationship Id="rId4" Type="http://schemas.openxmlformats.org/officeDocument/2006/relationships/hyperlink" Target="http://www.ioc-sealevelmonitoring.org/station.php?code=pmel"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9.png"/><Relationship Id="rId4" Type="http://schemas.openxmlformats.org/officeDocument/2006/relationships/hyperlink" Target="http://www.ioc-sealevelmonitoring.org/station.php?code=vern" TargetMode="External"/></Relationships>
</file>

<file path=ppt/slides/_rels/slide15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21.png"/><Relationship Id="rId4" Type="http://schemas.openxmlformats.org/officeDocument/2006/relationships/hyperlink" Target="http://www.ioc-sealevelmonitoring.org/station.php?code=pra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raro" TargetMode="Externa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nkfa"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pago"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upol" TargetMode="Externa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hyperlink" Target="http://www.ioc-sealevelmonitoring.org/station.php?code=viti"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hyperlink" Target="http://www.ioc-sealevelmonitoring.org/station.php?code=fo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nauu" TargetMode="Externa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xmas" TargetMode="Externa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john"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hilo2" TargetMode="Externa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kawa2" TargetMode="Externa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hyperlink" Target="http://www.ioc-sealevelmonitoring.org/station.php?code=kahu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hono" TargetMode="Externa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maka" TargetMode="Externa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brpt" TargetMode="Externa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gamb"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nawi" TargetMode="Externa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midx2" TargetMode="Externa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wake2" TargetMode="Externa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luga" TargetMode="Externa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vanu" TargetMode="Externa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ouve" TargetMode="Externa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lifo" TargetMode="Externa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ouin" TargetMode="External"/><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5.png"/><Relationship Id="rId4" Type="http://schemas.openxmlformats.org/officeDocument/2006/relationships/hyperlink" Target="http://www.ioc-sealevelmonitoring.org/station.php?code=thio"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36.png"/><Relationship Id="rId4" Type="http://schemas.openxmlformats.org/officeDocument/2006/relationships/hyperlink" Target="http://www.ioc-sealevelmonitoring.org/station.php?code=hien"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ncpt" TargetMode="Externa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gbit" TargetMode="External"/><Relationship Id="rId4" Type="http://schemas.openxmlformats.org/officeDocument/2006/relationships/image" Target="../media/image38.pn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lott" TargetMode="External"/><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gist" TargetMode="Externa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nuku" TargetMode="Externa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napt" TargetMode="Externa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wlgt" TargetMode="Externa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chit" TargetMode="External"/><Relationship Id="rId4" Type="http://schemas.openxmlformats.org/officeDocument/2006/relationships/image" Target="../media/image43.png"/></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jack" TargetMode="Externa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kjni" TargetMode="External"/><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espe" TargetMode="External"/><Relationship Id="rId4" Type="http://schemas.openxmlformats.org/officeDocument/2006/relationships/image" Target="../media/image46.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porl" TargetMode="External"/><Relationship Id="rId4" Type="http://schemas.openxmlformats.org/officeDocument/2006/relationships/image" Target="../media/image47.png"/></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barn" TargetMode="Externa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hiva" TargetMode="Externa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sprg" TargetMode="Externa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tbwc" TargetMode="Externa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1.png"/><Relationship Id="rId4" Type="http://schemas.openxmlformats.org/officeDocument/2006/relationships/hyperlink" Target="http://www.ioc-sealevelmonitoring.org/station.php?code=pkem"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2.png"/><Relationship Id="rId4" Type="http://schemas.openxmlformats.org/officeDocument/2006/relationships/hyperlink" Target="http://www.ioc-sealevelmonitoring.org/station.php?code=gcsb"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3.png"/><Relationship Id="rId4" Type="http://schemas.openxmlformats.org/officeDocument/2006/relationships/hyperlink" Target="http://www.ioc-sealevelmonitoring.org/station.php?code=lir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4.png"/><Relationship Id="rId4" Type="http://schemas.openxmlformats.org/officeDocument/2006/relationships/hyperlink" Target="http://www.ioc-sealevelmonitoring.org/station.php?code=tare"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5.png"/><Relationship Id="rId4" Type="http://schemas.openxmlformats.org/officeDocument/2006/relationships/hyperlink" Target="http://www.ioc-sealevelmonitoring.org/station.php?code=lomb"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6.png"/><Relationship Id="rId4" Type="http://schemas.openxmlformats.org/officeDocument/2006/relationships/hyperlink" Target="http://www.ioc-sealevelmonitoring.org/station.php?code=saip"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7.png"/><Relationship Id="rId4" Type="http://schemas.openxmlformats.org/officeDocument/2006/relationships/hyperlink" Target="http://www.ioc-sealevelmonitoring.org/station.php?code=chuu"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8.png"/><Relationship Id="rId4" Type="http://schemas.openxmlformats.org/officeDocument/2006/relationships/hyperlink" Target="http://www.ioc-sealevelmonitoring.org/station.php?code=davo"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hyperlink" Target="http://www.ioc-sealevelmonitoring.org/station.php?code=lega"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ishig" TargetMode="External"/><Relationship Id="rId4" Type="http://schemas.openxmlformats.org/officeDocument/2006/relationships/image" Target="../media/image60.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chij" TargetMode="External"/><Relationship Id="rId4" Type="http://schemas.openxmlformats.org/officeDocument/2006/relationships/image" Target="../media/image61.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abur" TargetMode="External"/><Relationship Id="rId4" Type="http://schemas.openxmlformats.org/officeDocument/2006/relationships/image" Target="../media/image6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huahi" TargetMode="Externa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tosa" TargetMode="External"/><Relationship Id="rId4" Type="http://schemas.openxmlformats.org/officeDocument/2006/relationships/image" Target="../media/image63.png"/></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kusm" TargetMode="External"/><Relationship Id="rId4" Type="http://schemas.openxmlformats.org/officeDocument/2006/relationships/image" Target="../media/image64.png"/></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omae" TargetMode="External"/><Relationship Id="rId4" Type="http://schemas.openxmlformats.org/officeDocument/2006/relationships/image" Target="../media/image65.png"/></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mera" TargetMode="External"/><Relationship Id="rId4" Type="http://schemas.openxmlformats.org/officeDocument/2006/relationships/image" Target="../media/image66.png"/></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ofun" TargetMode="External"/><Relationship Id="rId4" Type="http://schemas.openxmlformats.org/officeDocument/2006/relationships/image" Target="../media/image67.png"/></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hako" TargetMode="External"/><Relationship Id="rId4" Type="http://schemas.openxmlformats.org/officeDocument/2006/relationships/image" Target="../media/image68.png"/></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kush" TargetMode="External"/><Relationship Id="rId4" Type="http://schemas.openxmlformats.org/officeDocument/2006/relationships/image" Target="../media/image69.png"/></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www.ioc-sealevelmonitoring.org/station.php?code=hana" TargetMode="External"/><Relationship Id="rId4" Type="http://schemas.openxmlformats.org/officeDocument/2006/relationships/image" Target="../media/image70.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1.png"/><Relationship Id="rId4" Type="http://schemas.openxmlformats.org/officeDocument/2006/relationships/hyperlink" Target="http://www.ioc-sealevelmonitoring.org/station.php?code=vod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a:xfrm>
            <a:off x="0" y="1122363"/>
            <a:ext cx="12192000" cy="3087030"/>
          </a:xfrm>
        </p:spPr>
        <p:txBody>
          <a:bodyPr>
            <a:noAutofit/>
          </a:bodyPr>
          <a:lstStyle/>
          <a:p>
            <a:r>
              <a:rPr lang="en-US" sz="4800" b="1" dirty="0"/>
              <a:t>Marigrams from the Pacific Countries and Territories associated with the </a:t>
            </a:r>
            <a:r>
              <a:rPr lang="en-US" sz="4800" b="1" dirty="0" err="1"/>
              <a:t>Hunga</a:t>
            </a:r>
            <a:r>
              <a:rPr lang="en-US" sz="4800" b="1" dirty="0"/>
              <a:t>-Tonga-</a:t>
            </a:r>
            <a:r>
              <a:rPr lang="en-US" sz="4800" b="1" dirty="0" err="1"/>
              <a:t>Hunga</a:t>
            </a:r>
            <a:r>
              <a:rPr lang="en-US" sz="4800" b="1" dirty="0"/>
              <a:t>-</a:t>
            </a:r>
            <a:r>
              <a:rPr lang="en-US" sz="4800" b="1" dirty="0" err="1"/>
              <a:t>Ha’apai</a:t>
            </a:r>
            <a:r>
              <a:rPr lang="en-US" sz="4800" b="1" dirty="0"/>
              <a:t> Volcano Eruption</a:t>
            </a:r>
            <a:br>
              <a:rPr lang="en-US" sz="4800" dirty="0"/>
            </a:br>
            <a:r>
              <a:rPr lang="en-US" sz="4000" dirty="0"/>
              <a:t>January 15, 2022</a:t>
            </a:r>
          </a:p>
        </p:txBody>
      </p:sp>
      <p:sp>
        <p:nvSpPr>
          <p:cNvPr id="7" name="Subtitle 4">
            <a:extLst>
              <a:ext uri="{FF2B5EF4-FFF2-40B4-BE49-F238E27FC236}">
                <a16:creationId xmlns:a16="http://schemas.microsoft.com/office/drawing/2014/main" id="{F26F1934-27FE-4D08-A028-815C2B5BA8BD}"/>
              </a:ext>
            </a:extLst>
          </p:cNvPr>
          <p:cNvSpPr>
            <a:spLocks noGrp="1"/>
          </p:cNvSpPr>
          <p:nvPr>
            <p:ph type="subTitle" idx="1"/>
          </p:nvPr>
        </p:nvSpPr>
        <p:spPr>
          <a:xfrm>
            <a:off x="6829418" y="5478655"/>
            <a:ext cx="5314462" cy="1215292"/>
          </a:xfrm>
        </p:spPr>
        <p:txBody>
          <a:bodyPr>
            <a:normAutofit fontScale="92500" lnSpcReduction="10000"/>
          </a:bodyPr>
          <a:lstStyle/>
          <a:p>
            <a:r>
              <a:rPr lang="en-US" dirty="0"/>
              <a:t>UNESCO-IOC-NOAA</a:t>
            </a:r>
          </a:p>
          <a:p>
            <a:r>
              <a:rPr lang="en-US" dirty="0"/>
              <a:t>International Tsunami Information Center</a:t>
            </a:r>
          </a:p>
          <a:p>
            <a:r>
              <a:rPr lang="en-US" dirty="0"/>
              <a:t>January 20, 2022</a:t>
            </a:r>
          </a:p>
          <a:p>
            <a:endParaRPr lang="en-US" dirty="0"/>
          </a:p>
        </p:txBody>
      </p:sp>
      <p:pic>
        <p:nvPicPr>
          <p:cNvPr id="5" name="Picture 4">
            <a:extLst>
              <a:ext uri="{FF2B5EF4-FFF2-40B4-BE49-F238E27FC236}">
                <a16:creationId xmlns:a16="http://schemas.microsoft.com/office/drawing/2014/main" id="{5E9BB55C-E48A-F24A-8BFA-FB7A41F1C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057" y="5478655"/>
            <a:ext cx="2946400" cy="1130300"/>
          </a:xfrm>
          <a:prstGeom prst="rect">
            <a:avLst/>
          </a:prstGeom>
        </p:spPr>
      </p:pic>
    </p:spTree>
    <p:extLst>
      <p:ext uri="{BB962C8B-B14F-4D97-AF65-F5344CB8AC3E}">
        <p14:creationId xmlns:p14="http://schemas.microsoft.com/office/powerpoint/2010/main" val="399415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3" y="3050771"/>
            <a:ext cx="3092219" cy="7515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24063" y="6488668"/>
            <a:ext cx="6267938" cy="369332"/>
          </a:xfrm>
          <a:prstGeom prst="rect">
            <a:avLst/>
          </a:prstGeom>
          <a:noFill/>
        </p:spPr>
        <p:txBody>
          <a:bodyPr wrap="square">
            <a:spAutoFit/>
          </a:bodyPr>
          <a:lstStyle/>
          <a:p>
            <a:pPr algn="r"/>
            <a:r>
              <a:rPr lang="en-US" dirty="0">
                <a:hlinkClick r:id="rId5"/>
              </a:rPr>
              <a:t>http://www.ioc-sealevelmonitoring.org/station.php?code=pape2</a:t>
            </a:r>
            <a:endParaRPr lang="en-US" dirty="0"/>
          </a:p>
        </p:txBody>
      </p:sp>
      <p:pic>
        <p:nvPicPr>
          <p:cNvPr id="8" name="Picture 7">
            <a:extLst>
              <a:ext uri="{FF2B5EF4-FFF2-40B4-BE49-F238E27FC236}">
                <a16:creationId xmlns:a16="http://schemas.microsoft.com/office/drawing/2014/main" id="{4BF8AAE1-141F-1D45-939F-91847865CA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3901251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710119"/>
            <a:ext cx="1401202" cy="309221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http://www.ioc-sealevelmonitoring.org/station.php?code=petr</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648A0DC7-AEE7-9B42-88FB-91D3158F2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5175969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661481"/>
            <a:ext cx="1634665" cy="314085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http://www.ioc-sealevelmonitoring.org/station.php?code=nksk</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99E58548-7A97-C649-A03E-18B1267E42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790923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Alaska, U.S.A.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7882727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758757"/>
            <a:ext cx="2208598" cy="30435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http://www.ioc-sealevelmonitoring.org/station.php?code=adak</a:t>
            </a:r>
            <a:endParaRPr lang="en-US" dirty="0"/>
          </a:p>
        </p:txBody>
      </p:sp>
      <p:pic>
        <p:nvPicPr>
          <p:cNvPr id="4" name="Picture 3" descr="Chart, scatter chart&#10;&#10;Description automatically generated">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6C9620AA-AF50-6842-BACE-01D09BDF32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759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758757"/>
            <a:ext cx="2305874" cy="30435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http://www.ioc-sealevelmonitoring.org/station.php?code=atka</a:t>
            </a:r>
            <a:endParaRPr lang="en-US" dirty="0"/>
          </a:p>
        </p:txBody>
      </p:sp>
      <p:pic>
        <p:nvPicPr>
          <p:cNvPr id="4" name="Picture 3" descr="Chart, line chart&#10;&#10;Description automatically generated">
            <a:extLst>
              <a:ext uri="{FF2B5EF4-FFF2-40B4-BE49-F238E27FC236}">
                <a16:creationId xmlns:a16="http://schemas.microsoft.com/office/drawing/2014/main" id="{C36C06DE-1D30-4638-BDDA-8CB286AD861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263AF5A7-DDD7-7246-892D-C235D56B48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2027922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703385"/>
            <a:ext cx="2533351" cy="30989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http://www.ioc-sealevelmonitoring.org/station.php?code=dutc</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4BC6ADAC-1E91-8845-BF62-98942D366E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5644653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661481"/>
            <a:ext cx="2733891" cy="314085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http://www.ioc-sealevelmonitoring.org/station.php?code=sdpt</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E328C957-AF16-C245-87E4-E925C8259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1652423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505838"/>
            <a:ext cx="3424555" cy="32964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63138" y="6488668"/>
            <a:ext cx="6228862" cy="369332"/>
          </a:xfrm>
          <a:prstGeom prst="rect">
            <a:avLst/>
          </a:prstGeom>
          <a:noFill/>
        </p:spPr>
        <p:txBody>
          <a:bodyPr wrap="square">
            <a:spAutoFit/>
          </a:bodyPr>
          <a:lstStyle/>
          <a:p>
            <a:pPr algn="r"/>
            <a:r>
              <a:rPr lang="en-US" dirty="0">
                <a:hlinkClick r:id="rId4"/>
              </a:rPr>
              <a:t>http://www.ioc-sealevelmonitoring.org/station.php?code=yaku2</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05BECABB-9C9B-8944-B6E8-35E1A76174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2584440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Canada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39637763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678180"/>
            <a:ext cx="3645478" cy="312415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585" y="6488668"/>
            <a:ext cx="6205415" cy="369332"/>
          </a:xfrm>
          <a:prstGeom prst="rect">
            <a:avLst/>
          </a:prstGeom>
          <a:noFill/>
        </p:spPr>
        <p:txBody>
          <a:bodyPr wrap="square">
            <a:spAutoFit/>
          </a:bodyPr>
          <a:lstStyle/>
          <a:p>
            <a:pPr algn="r"/>
            <a:r>
              <a:rPr lang="en-US" dirty="0">
                <a:hlinkClick r:id="rId4"/>
              </a:rPr>
              <a:t>http://www.ioc-sealevelmonitoring.org/station.php?code=hens</a:t>
            </a:r>
            <a:endParaRPr lang="en-US" dirty="0"/>
          </a:p>
        </p:txBody>
      </p:sp>
      <p:pic>
        <p:nvPicPr>
          <p:cNvPr id="4" name="Picture 3">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1B13BEE9-6C9A-C145-A4AF-537E4AC94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178240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063711"/>
            <a:ext cx="3119989" cy="73862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http://www.ioc-sealevelmonitoring.org/station.php?code=vair</a:t>
            </a:r>
            <a:endParaRPr lang="en-US" dirty="0"/>
          </a:p>
        </p:txBody>
      </p:sp>
      <p:pic>
        <p:nvPicPr>
          <p:cNvPr id="4" name="Picture 3" descr="Chart, scatter chart&#10;&#10;Description automatically generated">
            <a:extLst>
              <a:ext uri="{FF2B5EF4-FFF2-40B4-BE49-F238E27FC236}">
                <a16:creationId xmlns:a16="http://schemas.microsoft.com/office/drawing/2014/main" id="{AB0467E2-569B-4132-8C65-DEAF6971CBB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DC4844D5-A9CF-7746-B1B0-DF58B97F08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9969134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756920"/>
            <a:ext cx="3863919" cy="304541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585" y="6488668"/>
            <a:ext cx="6205415" cy="369332"/>
          </a:xfrm>
          <a:prstGeom prst="rect">
            <a:avLst/>
          </a:prstGeom>
          <a:noFill/>
        </p:spPr>
        <p:txBody>
          <a:bodyPr wrap="square">
            <a:spAutoFit/>
          </a:bodyPr>
          <a:lstStyle/>
          <a:p>
            <a:pPr algn="r"/>
            <a:r>
              <a:rPr lang="en-US" dirty="0">
                <a:hlinkClick r:id="rId4"/>
              </a:rPr>
              <a:t>http://www.ioc-sealevelmonitoring.org/station.php?code=whbc</a:t>
            </a:r>
            <a:endParaRPr lang="en-US" dirty="0"/>
          </a:p>
        </p:txBody>
      </p:sp>
      <p:pic>
        <p:nvPicPr>
          <p:cNvPr id="4" name="Picture 3">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0DE5F7AB-1AA4-1B4F-B9B4-CE9DE765C6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5400368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California, U.S.A.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971936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071716"/>
            <a:ext cx="3930288" cy="27306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http://www.ioc-sealevelmonitoring.org/station.php?code=cres</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A5486404-FFA8-7945-A8A8-0C3F6883C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6111417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332689"/>
            <a:ext cx="4095764" cy="246964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http://www.ioc-sealevelmonitoring.org/station.php?code=harv</a:t>
            </a:r>
            <a:endParaRPr lang="en-US" dirty="0"/>
          </a:p>
        </p:txBody>
      </p:sp>
      <p:pic>
        <p:nvPicPr>
          <p:cNvPr id="4" name="Picture 3" descr="Chart&#10;&#10;Description automatically generated">
            <a:extLst>
              <a:ext uri="{FF2B5EF4-FFF2-40B4-BE49-F238E27FC236}">
                <a16:creationId xmlns:a16="http://schemas.microsoft.com/office/drawing/2014/main" id="{5138265C-9A2C-445C-AC77-2FDC1DA19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E938F186-A419-E043-B855-0B49CD34B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141677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405370"/>
            <a:ext cx="4184306" cy="239696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http://www.ioc-sealevelmonitoring.org/station.php?code=sand</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667FFAC1-076E-954F-A7AD-DB40A472D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3658347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Mexico</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0409178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703754"/>
            <a:ext cx="4541905" cy="20985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5939692" y="6488668"/>
            <a:ext cx="6252308" cy="369332"/>
          </a:xfrm>
          <a:prstGeom prst="rect">
            <a:avLst/>
          </a:prstGeom>
          <a:noFill/>
        </p:spPr>
        <p:txBody>
          <a:bodyPr wrap="square">
            <a:spAutoFit/>
          </a:bodyPr>
          <a:lstStyle/>
          <a:p>
            <a:pPr algn="r"/>
            <a:r>
              <a:rPr lang="en-US" dirty="0">
                <a:hlinkClick r:id="rId5"/>
              </a:rPr>
              <a:t>http://www.ioc-sealevelmonitoring.org/station.php?code=maza2</a:t>
            </a:r>
            <a:endParaRPr lang="en-US" dirty="0"/>
          </a:p>
        </p:txBody>
      </p:sp>
      <p:pic>
        <p:nvPicPr>
          <p:cNvPr id="10" name="Picture 9">
            <a:extLst>
              <a:ext uri="{FF2B5EF4-FFF2-40B4-BE49-F238E27FC236}">
                <a16:creationId xmlns:a16="http://schemas.microsoft.com/office/drawing/2014/main" id="{A6BDD1FE-CD3E-354B-8434-F26C02729E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5224593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792111"/>
            <a:ext cx="4575120" cy="201022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39692" y="6488668"/>
            <a:ext cx="6252308" cy="369332"/>
          </a:xfrm>
          <a:prstGeom prst="rect">
            <a:avLst/>
          </a:prstGeom>
          <a:noFill/>
        </p:spPr>
        <p:txBody>
          <a:bodyPr wrap="square">
            <a:spAutoFit/>
          </a:bodyPr>
          <a:lstStyle/>
          <a:p>
            <a:pPr algn="r"/>
            <a:r>
              <a:rPr lang="en-US" dirty="0">
                <a:hlinkClick r:id="rId4"/>
              </a:rPr>
              <a:t>http://www.ioc-sealevelmonitoring.org/station.php?code=puer2</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32807BB1-7434-DC46-BB0A-3DF37793C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8510696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1887921"/>
            <a:ext cx="4692921" cy="191441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1694" y="6488668"/>
            <a:ext cx="6180306" cy="369332"/>
          </a:xfrm>
          <a:prstGeom prst="rect">
            <a:avLst/>
          </a:prstGeom>
          <a:noFill/>
        </p:spPr>
        <p:txBody>
          <a:bodyPr wrap="square">
            <a:spAutoFit/>
          </a:bodyPr>
          <a:lstStyle/>
          <a:p>
            <a:pPr algn="r"/>
            <a:r>
              <a:rPr lang="en-US" dirty="0">
                <a:hlinkClick r:id="rId4"/>
              </a:rPr>
              <a:t>http://www.ioc-sealevelmonitoring.org/station.php?code=laza</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485DEA27-BFF6-7448-8F2B-E7898FC636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9746085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1902178"/>
            <a:ext cx="4721875" cy="19001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1694" y="6488668"/>
            <a:ext cx="6180306" cy="369332"/>
          </a:xfrm>
          <a:prstGeom prst="rect">
            <a:avLst/>
          </a:prstGeom>
          <a:noFill/>
        </p:spPr>
        <p:txBody>
          <a:bodyPr wrap="square">
            <a:spAutoFit/>
          </a:bodyPr>
          <a:lstStyle/>
          <a:p>
            <a:pPr algn="r"/>
            <a:r>
              <a:rPr lang="en-US" dirty="0">
                <a:hlinkClick r:id="rId4"/>
              </a:rPr>
              <a:t>http://www.ioc-sealevelmonitoring.org/station.php?code=zihu2</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455A744A-A41F-604D-B096-14E4EFA671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14616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3" y="3071446"/>
            <a:ext cx="3111686" cy="73088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24063" y="6488668"/>
            <a:ext cx="6267938" cy="369332"/>
          </a:xfrm>
          <a:prstGeom prst="rect">
            <a:avLst/>
          </a:prstGeom>
          <a:noFill/>
        </p:spPr>
        <p:txBody>
          <a:bodyPr wrap="square">
            <a:spAutoFit/>
          </a:bodyPr>
          <a:lstStyle/>
          <a:p>
            <a:pPr algn="r"/>
            <a:r>
              <a:rPr lang="en-US" dirty="0">
                <a:hlinkClick r:id="rId5"/>
              </a:rPr>
              <a:t>http://www.ioc-sealevelmonitoring.org/station.php?code=vair</a:t>
            </a:r>
            <a:endParaRPr lang="en-US" dirty="0"/>
          </a:p>
        </p:txBody>
      </p:sp>
      <p:pic>
        <p:nvPicPr>
          <p:cNvPr id="8" name="Picture 7">
            <a:extLst>
              <a:ext uri="{FF2B5EF4-FFF2-40B4-BE49-F238E27FC236}">
                <a16:creationId xmlns:a16="http://schemas.microsoft.com/office/drawing/2014/main" id="{9FE07F48-CDEE-CC46-B520-E5C3600BB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555087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904214"/>
            <a:ext cx="4769680" cy="189812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021" y="6488668"/>
            <a:ext cx="6205979" cy="369332"/>
          </a:xfrm>
          <a:prstGeom prst="rect">
            <a:avLst/>
          </a:prstGeom>
          <a:noFill/>
        </p:spPr>
        <p:txBody>
          <a:bodyPr wrap="square">
            <a:spAutoFit/>
          </a:bodyPr>
          <a:lstStyle/>
          <a:p>
            <a:pPr algn="r"/>
            <a:r>
              <a:rPr lang="en-US" dirty="0">
                <a:hlinkClick r:id="rId4"/>
              </a:rPr>
              <a:t>http://www.ioc-sealevelmonitoring.org/station.php?code=acap2</a:t>
            </a:r>
            <a:endParaRPr lang="en-US" dirty="0"/>
          </a:p>
        </p:txBody>
      </p:sp>
      <p:pic>
        <p:nvPicPr>
          <p:cNvPr id="4" name="Picture 3" descr="Chart, scatter chart&#10;&#10;Description automatically generated">
            <a:extLst>
              <a:ext uri="{FF2B5EF4-FFF2-40B4-BE49-F238E27FC236}">
                <a16:creationId xmlns:a16="http://schemas.microsoft.com/office/drawing/2014/main" id="{D78D42F2-6BFB-4581-9EF1-ED553925A47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D34CBF68-05A6-1242-B73D-AB19EA22D6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498017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955260"/>
            <a:ext cx="4873976" cy="184707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http://www.ioc-sealevelmonitoring.org/station.php?code=ptan</a:t>
            </a:r>
            <a:endParaRPr lang="en-US" dirty="0"/>
          </a:p>
        </p:txBody>
      </p:sp>
      <p:pic>
        <p:nvPicPr>
          <p:cNvPr id="4" name="Picture 3" descr="Chart, line chart&#10;&#10;Description automatically generated">
            <a:extLst>
              <a:ext uri="{FF2B5EF4-FFF2-40B4-BE49-F238E27FC236}">
                <a16:creationId xmlns:a16="http://schemas.microsoft.com/office/drawing/2014/main" id="{56799FE3-FEA6-4474-84BC-F21173B456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F93CD878-7506-4E4F-8488-4BBE6CE81C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6422454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986116"/>
            <a:ext cx="4997089" cy="18162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0031" y="6488668"/>
            <a:ext cx="6181969" cy="369332"/>
          </a:xfrm>
          <a:prstGeom prst="rect">
            <a:avLst/>
          </a:prstGeom>
          <a:noFill/>
        </p:spPr>
        <p:txBody>
          <a:bodyPr wrap="square">
            <a:spAutoFit/>
          </a:bodyPr>
          <a:lstStyle/>
          <a:p>
            <a:pPr algn="r"/>
            <a:r>
              <a:rPr lang="en-US" dirty="0">
                <a:hlinkClick r:id="rId4"/>
              </a:rPr>
              <a:t>http://www.ioc-sealevelmonitoring.org/station.php?code=made</a:t>
            </a:r>
            <a:endParaRPr lang="en-US" dirty="0"/>
          </a:p>
        </p:txBody>
      </p:sp>
      <p:pic>
        <p:nvPicPr>
          <p:cNvPr id="4" name="Picture 3">
            <a:extLst>
              <a:ext uri="{FF2B5EF4-FFF2-40B4-BE49-F238E27FC236}">
                <a16:creationId xmlns:a16="http://schemas.microsoft.com/office/drawing/2014/main" id="{56799FE3-FEA6-4474-84BC-F21173B4565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73BF3268-3050-E543-B478-11BB5B39A3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060652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Costa Rica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328867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5535038" y="6488668"/>
            <a:ext cx="6656962" cy="369332"/>
          </a:xfrm>
          <a:prstGeom prst="rect">
            <a:avLst/>
          </a:prstGeom>
          <a:noFill/>
        </p:spPr>
        <p:txBody>
          <a:bodyPr wrap="square">
            <a:spAutoFit/>
          </a:bodyPr>
          <a:lstStyle/>
          <a:p>
            <a:pPr algn="r"/>
            <a:r>
              <a:rPr lang="en-US" dirty="0">
                <a:hlinkClick r:id="rId5"/>
              </a:rPr>
              <a:t>http://www.ioc-sealevelmonitoring.org/station.php?code=quepo</a:t>
            </a:r>
            <a:endParaRPr lang="en-US" dirty="0"/>
          </a:p>
        </p:txBody>
      </p:sp>
      <p:cxnSp>
        <p:nvCxnSpPr>
          <p:cNvPr id="8" name="Straight Arrow Connector 7">
            <a:extLst>
              <a:ext uri="{FF2B5EF4-FFF2-40B4-BE49-F238E27FC236}">
                <a16:creationId xmlns:a16="http://schemas.microsoft.com/office/drawing/2014/main" id="{316DB4E0-FC9E-4BF3-960B-B18D7603E6EC}"/>
              </a:ext>
            </a:extLst>
          </p:cNvPr>
          <p:cNvCxnSpPr>
            <a:cxnSpLocks/>
          </p:cNvCxnSpPr>
          <p:nvPr/>
        </p:nvCxnSpPr>
        <p:spPr>
          <a:xfrm flipH="1">
            <a:off x="6118279" y="2162908"/>
            <a:ext cx="5294136" cy="16394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B1D25EAA-D3A3-9740-A75A-D5AF6791F3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8170090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5535038" y="6488668"/>
            <a:ext cx="6656962" cy="369332"/>
          </a:xfrm>
          <a:prstGeom prst="rect">
            <a:avLst/>
          </a:prstGeom>
          <a:noFill/>
        </p:spPr>
        <p:txBody>
          <a:bodyPr wrap="square">
            <a:spAutoFit/>
          </a:bodyPr>
          <a:lstStyle/>
          <a:p>
            <a:pPr algn="r"/>
            <a:r>
              <a:rPr lang="en-US" dirty="0">
                <a:hlinkClick r:id="rId5"/>
              </a:rPr>
              <a:t>http://www.ioc-sealevelmonitoring.org/station.php?code=cocos</a:t>
            </a:r>
            <a:endParaRPr lang="en-US" dirty="0"/>
          </a:p>
        </p:txBody>
      </p:sp>
      <p:cxnSp>
        <p:nvCxnSpPr>
          <p:cNvPr id="8" name="Straight Arrow Connector 7">
            <a:extLst>
              <a:ext uri="{FF2B5EF4-FFF2-40B4-BE49-F238E27FC236}">
                <a16:creationId xmlns:a16="http://schemas.microsoft.com/office/drawing/2014/main" id="{316DB4E0-FC9E-4BF3-960B-B18D7603E6EC}"/>
              </a:ext>
            </a:extLst>
          </p:cNvPr>
          <p:cNvCxnSpPr>
            <a:cxnSpLocks/>
          </p:cNvCxnSpPr>
          <p:nvPr/>
        </p:nvCxnSpPr>
        <p:spPr>
          <a:xfrm flipH="1">
            <a:off x="6118279" y="2266462"/>
            <a:ext cx="5182767" cy="15358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1" name="Picture 10">
            <a:extLst>
              <a:ext uri="{FF2B5EF4-FFF2-40B4-BE49-F238E27FC236}">
                <a16:creationId xmlns:a16="http://schemas.microsoft.com/office/drawing/2014/main" id="{C2DC0B41-FEC8-F84E-AF9F-FF65D0B56A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0813499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El Salvador</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37724384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2023353"/>
            <a:ext cx="5087985" cy="177898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http://www.ioc-sealevelmonitoring.org/station.php?code=lalb</a:t>
            </a:r>
            <a:endParaRPr lang="en-US" dirty="0"/>
          </a:p>
        </p:txBody>
      </p:sp>
      <p:pic>
        <p:nvPicPr>
          <p:cNvPr id="7" name="Picture 6" descr="Chart, line chart&#10;&#10;Description automatically generated">
            <a:extLst>
              <a:ext uri="{FF2B5EF4-FFF2-40B4-BE49-F238E27FC236}">
                <a16:creationId xmlns:a16="http://schemas.microsoft.com/office/drawing/2014/main" id="{99084881-7456-4E63-998D-B6C97DFF0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C3B70A15-A445-1042-87E9-84BAFE58EB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5370863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Ecuador</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7313122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2440270"/>
            <a:ext cx="5078914" cy="136206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http://www.ioc-sealevelmonitoring.org/station.php?code=balt</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BFBE7FD7-743D-7840-9ABB-D3C496DC89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043999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Austral Islands, French Polynesia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41650658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2480553"/>
            <a:ext cx="5058802" cy="132178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http://www.ioc-sealevelmonitoring.org/station.php?code=sant</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DB2BE062-FB88-1549-8286-CD796D81A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4439625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2508738"/>
            <a:ext cx="5393783" cy="12935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http://www.ioc-sealevelmonitoring.org/station.php?code=lali</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12D5C8F2-EED8-C040-9391-4130320D29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789729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Peru</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31815287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2618154"/>
            <a:ext cx="5354704" cy="11841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33477" y="6488668"/>
            <a:ext cx="6158523" cy="369332"/>
          </a:xfrm>
          <a:prstGeom prst="rect">
            <a:avLst/>
          </a:prstGeom>
          <a:noFill/>
        </p:spPr>
        <p:txBody>
          <a:bodyPr wrap="square">
            <a:spAutoFit/>
          </a:bodyPr>
          <a:lstStyle/>
          <a:p>
            <a:pPr algn="r"/>
            <a:r>
              <a:rPr lang="en-US" dirty="0">
                <a:hlinkClick r:id="rId4"/>
              </a:rPr>
              <a:t>http://www.ioc-sealevelmonitoring.org/station.php?code=tala</a:t>
            </a:r>
            <a:endParaRPr lang="en-US" dirty="0"/>
          </a:p>
        </p:txBody>
      </p:sp>
      <p:pic>
        <p:nvPicPr>
          <p:cNvPr id="4" name="Picture 3">
            <a:extLst>
              <a:ext uri="{FF2B5EF4-FFF2-40B4-BE49-F238E27FC236}">
                <a16:creationId xmlns:a16="http://schemas.microsoft.com/office/drawing/2014/main" id="{4CD4BF38-443F-4542-8291-FEEF6A6AC5F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D663FAD4-0E9B-D844-916D-A5CC100E2F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0491444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024554"/>
            <a:ext cx="5659505" cy="7777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1" name="Picture 10" descr="Chart, scatter chart&#10;&#10;Description automatically generated">
            <a:extLst>
              <a:ext uri="{FF2B5EF4-FFF2-40B4-BE49-F238E27FC236}">
                <a16:creationId xmlns:a16="http://schemas.microsoft.com/office/drawing/2014/main" id="{3533C579-C6AA-4D9C-BF03-CF93FB3F681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33477" y="6488668"/>
            <a:ext cx="6158523" cy="369332"/>
          </a:xfrm>
          <a:prstGeom prst="rect">
            <a:avLst/>
          </a:prstGeom>
          <a:noFill/>
        </p:spPr>
        <p:txBody>
          <a:bodyPr wrap="square">
            <a:spAutoFit/>
          </a:bodyPr>
          <a:lstStyle/>
          <a:p>
            <a:pPr algn="r"/>
            <a:r>
              <a:rPr lang="en-US" dirty="0">
                <a:hlinkClick r:id="rId5"/>
              </a:rPr>
              <a:t>http://www.ioc-sealevelmonitoring.org/station.php?code=call</a:t>
            </a:r>
            <a:endParaRPr lang="en-US" dirty="0"/>
          </a:p>
        </p:txBody>
      </p:sp>
      <p:pic>
        <p:nvPicPr>
          <p:cNvPr id="7" name="Picture 6">
            <a:extLst>
              <a:ext uri="{FF2B5EF4-FFF2-40B4-BE49-F238E27FC236}">
                <a16:creationId xmlns:a16="http://schemas.microsoft.com/office/drawing/2014/main" id="{DBA5DBF4-5162-1D4A-ACDB-018CA8013E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724642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024554"/>
            <a:ext cx="5659505" cy="7777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33477" y="6488668"/>
            <a:ext cx="6158523" cy="369332"/>
          </a:xfrm>
          <a:prstGeom prst="rect">
            <a:avLst/>
          </a:prstGeom>
          <a:noFill/>
        </p:spPr>
        <p:txBody>
          <a:bodyPr wrap="square">
            <a:spAutoFit/>
          </a:bodyPr>
          <a:lstStyle/>
          <a:p>
            <a:pPr algn="r"/>
            <a:r>
              <a:rPr lang="en-US" dirty="0">
                <a:hlinkClick r:id="rId4"/>
              </a:rPr>
              <a:t>http://www.ioc-sealevelmonitoring.org/station.php?code=mata</a:t>
            </a:r>
            <a:endParaRPr lang="en-US" dirty="0"/>
          </a:p>
        </p:txBody>
      </p:sp>
      <p:pic>
        <p:nvPicPr>
          <p:cNvPr id="4" name="Picture 3">
            <a:extLst>
              <a:ext uri="{FF2B5EF4-FFF2-40B4-BE49-F238E27FC236}">
                <a16:creationId xmlns:a16="http://schemas.microsoft.com/office/drawing/2014/main" id="{4CD4BF38-443F-4542-8291-FEEF6A6AC5F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45F3F2A2-89A0-C644-932B-252E59EA7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39454700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Chile</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3390985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356043"/>
            <a:ext cx="4416776" cy="4462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7388" y="6488668"/>
            <a:ext cx="6194612" cy="369332"/>
          </a:xfrm>
          <a:prstGeom prst="rect">
            <a:avLst/>
          </a:prstGeom>
          <a:noFill/>
        </p:spPr>
        <p:txBody>
          <a:bodyPr wrap="square">
            <a:spAutoFit/>
          </a:bodyPr>
          <a:lstStyle/>
          <a:p>
            <a:pPr algn="r"/>
            <a:r>
              <a:rPr lang="en-US" dirty="0">
                <a:hlinkClick r:id="rId4"/>
              </a:rPr>
              <a:t>http://www.ioc-sealevelmonitoring.org/station.php?code=east2</a:t>
            </a:r>
            <a:endParaRPr lang="en-US" dirty="0"/>
          </a:p>
        </p:txBody>
      </p:sp>
      <p:pic>
        <p:nvPicPr>
          <p:cNvPr id="4" name="Picture 3" descr="Chart, scatter chart&#10;&#10;Description automatically generated">
            <a:extLst>
              <a:ext uri="{FF2B5EF4-FFF2-40B4-BE49-F238E27FC236}">
                <a16:creationId xmlns:a16="http://schemas.microsoft.com/office/drawing/2014/main" id="{CF9F601C-E51B-442C-B02D-27A394E3A228}"/>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0BEBEA32-2251-BD42-88E6-86CA474095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625165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326860"/>
            <a:ext cx="5389542" cy="47547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http://www.ioc-sealevelmonitoring.org/station.php?code=sanf</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55AE603B-5550-9C45-B91C-B36182F417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8502768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560323"/>
            <a:ext cx="5447908" cy="2420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http://www.ioc-sealevelmonitoring.org/station.php?code=juan</a:t>
            </a:r>
            <a:endParaRPr lang="en-US" dirty="0"/>
          </a:p>
        </p:txBody>
      </p:sp>
      <p:pic>
        <p:nvPicPr>
          <p:cNvPr id="4" name="Picture 3" descr="Chart, scatter chart&#10;&#10;Description automatically generated">
            <a:extLst>
              <a:ext uri="{FF2B5EF4-FFF2-40B4-BE49-F238E27FC236}">
                <a16:creationId xmlns:a16="http://schemas.microsoft.com/office/drawing/2014/main" id="{230451A5-185C-4959-8DA9-A04A3925196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BB174DF0-591F-8B45-BEF8-CC014650AF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94563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3259015"/>
            <a:ext cx="3088241" cy="54332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8779" y="6488668"/>
            <a:ext cx="6193221" cy="369332"/>
          </a:xfrm>
          <a:prstGeom prst="rect">
            <a:avLst/>
          </a:prstGeom>
          <a:noFill/>
        </p:spPr>
        <p:txBody>
          <a:bodyPr wrap="square">
            <a:spAutoFit/>
          </a:bodyPr>
          <a:lstStyle/>
          <a:p>
            <a:pPr algn="r"/>
            <a:r>
              <a:rPr lang="en-US" dirty="0">
                <a:hlinkClick r:id="rId5"/>
              </a:rPr>
              <a:t>http://www.ioc-sealevelmonitoring.org/map.php?code=tubua</a:t>
            </a:r>
            <a:endParaRPr lang="en-US" dirty="0"/>
          </a:p>
        </p:txBody>
      </p:sp>
      <p:pic>
        <p:nvPicPr>
          <p:cNvPr id="8" name="Picture 7">
            <a:extLst>
              <a:ext uri="{FF2B5EF4-FFF2-40B4-BE49-F238E27FC236}">
                <a16:creationId xmlns:a16="http://schemas.microsoft.com/office/drawing/2014/main" id="{420146CE-4986-D542-B067-092C6F8295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77722470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024554"/>
            <a:ext cx="5659506" cy="7777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http://www.ioc-sealevelmonitoring.org/station.php?code=aric</a:t>
            </a:r>
            <a:endParaRPr lang="en-US" dirty="0"/>
          </a:p>
        </p:txBody>
      </p:sp>
      <p:pic>
        <p:nvPicPr>
          <p:cNvPr id="4" name="Picture 3">
            <a:extLst>
              <a:ext uri="{FF2B5EF4-FFF2-40B4-BE49-F238E27FC236}">
                <a16:creationId xmlns:a16="http://schemas.microsoft.com/office/drawing/2014/main" id="{4352F1AD-4F6F-40E3-9432-714FA896B7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85CDAB8A-3DF7-A14F-93A9-6AE1D9D2AC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17297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103123"/>
            <a:ext cx="5739738" cy="6992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http://www.ioc-sealevelmonitoring.org/station.php?code=pisa</a:t>
            </a:r>
            <a:endParaRPr lang="en-US" dirty="0"/>
          </a:p>
        </p:txBody>
      </p:sp>
      <p:pic>
        <p:nvPicPr>
          <p:cNvPr id="4" name="Picture 3" descr="Chart, scatter chart&#10;&#10;Description automatically generated">
            <a:extLst>
              <a:ext uri="{FF2B5EF4-FFF2-40B4-BE49-F238E27FC236}">
                <a16:creationId xmlns:a16="http://schemas.microsoft.com/office/drawing/2014/main" id="{4352F1AD-4F6F-40E3-9432-714FA896B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FDAD80D1-9454-E548-9836-389D2C3B2A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7781890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124200"/>
            <a:ext cx="5728580" cy="6781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http://www.ioc-sealevelmonitoring.org/station.php?code=pata</a:t>
            </a:r>
            <a:endParaRPr lang="en-US" dirty="0"/>
          </a:p>
        </p:txBody>
      </p:sp>
      <p:pic>
        <p:nvPicPr>
          <p:cNvPr id="4" name="Picture 3">
            <a:extLst>
              <a:ext uri="{FF2B5EF4-FFF2-40B4-BE49-F238E27FC236}">
                <a16:creationId xmlns:a16="http://schemas.microsoft.com/office/drawing/2014/main" id="{4352F1AD-4F6F-40E3-9432-714FA896B7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A9020276-6D70-6A42-B305-72EF87EA20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557898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152775"/>
            <a:ext cx="5730820" cy="64956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4400" y="6488668"/>
            <a:ext cx="6197600" cy="369332"/>
          </a:xfrm>
          <a:prstGeom prst="rect">
            <a:avLst/>
          </a:prstGeom>
          <a:noFill/>
        </p:spPr>
        <p:txBody>
          <a:bodyPr wrap="square">
            <a:spAutoFit/>
          </a:bodyPr>
          <a:lstStyle/>
          <a:p>
            <a:pPr algn="r"/>
            <a:r>
              <a:rPr lang="en-US" dirty="0">
                <a:hlinkClick r:id="rId4"/>
              </a:rPr>
              <a:t>http://www.ioc-sealevelmonitoring.org/station.php?code=toco2</a:t>
            </a:r>
            <a:endParaRPr lang="en-US" dirty="0"/>
          </a:p>
        </p:txBody>
      </p:sp>
      <p:pic>
        <p:nvPicPr>
          <p:cNvPr id="4" name="Picture 3">
            <a:extLst>
              <a:ext uri="{FF2B5EF4-FFF2-40B4-BE49-F238E27FC236}">
                <a16:creationId xmlns:a16="http://schemas.microsoft.com/office/drawing/2014/main" id="{4352F1AD-4F6F-40E3-9432-714FA896B7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4EA94B98-984C-5E48-828E-E050FDEC7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246837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165231"/>
            <a:ext cx="5745474" cy="6371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http://www.ioc-sealevelmonitoring.org/station.php?code=meji</a:t>
            </a:r>
            <a:endParaRPr lang="en-US" dirty="0"/>
          </a:p>
        </p:txBody>
      </p:sp>
      <p:pic>
        <p:nvPicPr>
          <p:cNvPr id="4" name="Picture 3">
            <a:extLst>
              <a:ext uri="{FF2B5EF4-FFF2-40B4-BE49-F238E27FC236}">
                <a16:creationId xmlns:a16="http://schemas.microsoft.com/office/drawing/2014/main" id="{4352F1AD-4F6F-40E3-9432-714FA896B7D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6846F775-FE89-1D44-B0AB-1185DA469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30703294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3" y="3300845"/>
            <a:ext cx="5727353" cy="50149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http://www.ioc-sealevelmonitoring.org/station.php?code=talt</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7D033BA5-A7F5-5148-902B-545BB780D6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6705681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3313723"/>
            <a:ext cx="5706395" cy="4886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http://www.ioc-sealevelmonitoring.org/station.php?code=chnr</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43C1ABA1-0AF9-BE4B-8A25-06DF3F79D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3637454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459222"/>
            <a:ext cx="5685229" cy="3431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http://www.ioc-sealevelmonitoring.org/station.php?code=ptch</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0" name="Picture 9">
            <a:extLst>
              <a:ext uri="{FF2B5EF4-FFF2-40B4-BE49-F238E27FC236}">
                <a16:creationId xmlns:a16="http://schemas.microsoft.com/office/drawing/2014/main" id="{DFE430BC-CF9A-964D-9663-D049356469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3602049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3473986"/>
            <a:ext cx="5677112" cy="32834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5955323" y="6488668"/>
            <a:ext cx="6236677" cy="369332"/>
          </a:xfrm>
          <a:prstGeom prst="rect">
            <a:avLst/>
          </a:prstGeom>
          <a:noFill/>
        </p:spPr>
        <p:txBody>
          <a:bodyPr wrap="square">
            <a:spAutoFit/>
          </a:bodyPr>
          <a:lstStyle/>
          <a:p>
            <a:pPr algn="r"/>
            <a:r>
              <a:rPr lang="en-US" dirty="0">
                <a:hlinkClick r:id="rId5"/>
              </a:rPr>
              <a:t>http://www.ioc-sealevelmonitoring.org/station.php?code=coqu2</a:t>
            </a:r>
            <a:endParaRPr lang="en-US" dirty="0"/>
          </a:p>
        </p:txBody>
      </p:sp>
      <p:pic>
        <p:nvPicPr>
          <p:cNvPr id="10" name="Picture 9">
            <a:extLst>
              <a:ext uri="{FF2B5EF4-FFF2-40B4-BE49-F238E27FC236}">
                <a16:creationId xmlns:a16="http://schemas.microsoft.com/office/drawing/2014/main" id="{FEC1E508-F0D9-7F44-B86C-A9A0742D44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4718120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3508544"/>
            <a:ext cx="5685792" cy="29379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5955323" y="6488668"/>
            <a:ext cx="6236677" cy="369332"/>
          </a:xfrm>
          <a:prstGeom prst="rect">
            <a:avLst/>
          </a:prstGeom>
          <a:noFill/>
        </p:spPr>
        <p:txBody>
          <a:bodyPr wrap="square">
            <a:spAutoFit/>
          </a:bodyPr>
          <a:lstStyle/>
          <a:p>
            <a:pPr algn="r"/>
            <a:r>
              <a:rPr lang="en-US" dirty="0">
                <a:hlinkClick r:id="rId5"/>
              </a:rPr>
              <a:t>http://www.ioc-sealevelmonitoring.org/station.php?code=pich</a:t>
            </a:r>
            <a:endParaRPr lang="en-US" dirty="0"/>
          </a:p>
        </p:txBody>
      </p:sp>
      <p:pic>
        <p:nvPicPr>
          <p:cNvPr id="10" name="Picture 9">
            <a:extLst>
              <a:ext uri="{FF2B5EF4-FFF2-40B4-BE49-F238E27FC236}">
                <a16:creationId xmlns:a16="http://schemas.microsoft.com/office/drawing/2014/main" id="{B6AE9862-D6E9-7249-8C47-A40A906AC9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90733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Cook Islands</a:t>
            </a:r>
            <a:endParaRPr lang="es-PR" dirty="0"/>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s-PR" dirty="0" err="1"/>
              <a:t>Pacific</a:t>
            </a:r>
            <a:r>
              <a:rPr lang="es-PR" dirty="0"/>
              <a:t> </a:t>
            </a:r>
            <a:r>
              <a:rPr lang="es-PR" dirty="0" err="1"/>
              <a:t>Ocean</a:t>
            </a:r>
            <a:endParaRPr lang="es-PR" dirty="0"/>
          </a:p>
        </p:txBody>
      </p:sp>
    </p:spTree>
    <p:extLst>
      <p:ext uri="{BB962C8B-B14F-4D97-AF65-F5344CB8AC3E}">
        <p14:creationId xmlns:p14="http://schemas.microsoft.com/office/powerpoint/2010/main" val="11981573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3528609"/>
            <a:ext cx="5682925" cy="27372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5955323" y="6488668"/>
            <a:ext cx="6236677" cy="369332"/>
          </a:xfrm>
          <a:prstGeom prst="rect">
            <a:avLst/>
          </a:prstGeom>
          <a:noFill/>
        </p:spPr>
        <p:txBody>
          <a:bodyPr wrap="square">
            <a:spAutoFit/>
          </a:bodyPr>
          <a:lstStyle/>
          <a:p>
            <a:pPr algn="r"/>
            <a:r>
              <a:rPr lang="en-US" dirty="0">
                <a:hlinkClick r:id="rId5"/>
              </a:rPr>
              <a:t>http://www.ioc-sealevelmonitoring.org/station.php?code=qtro</a:t>
            </a:r>
            <a:endParaRPr lang="en-US" dirty="0"/>
          </a:p>
        </p:txBody>
      </p:sp>
      <p:pic>
        <p:nvPicPr>
          <p:cNvPr id="8" name="Picture 7">
            <a:extLst>
              <a:ext uri="{FF2B5EF4-FFF2-40B4-BE49-F238E27FC236}">
                <a16:creationId xmlns:a16="http://schemas.microsoft.com/office/drawing/2014/main" id="{BC534526-F242-0541-8C89-39C1160950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189100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802335"/>
            <a:ext cx="30197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http://www.ioc-sealevelmonitoring.org/station.php?code=talc</a:t>
            </a:r>
            <a:endParaRPr lang="en-US" dirty="0"/>
          </a:p>
        </p:txBody>
      </p:sp>
      <p:pic>
        <p:nvPicPr>
          <p:cNvPr id="4" name="Picture 3">
            <a:extLst>
              <a:ext uri="{FF2B5EF4-FFF2-40B4-BE49-F238E27FC236}">
                <a16:creationId xmlns:a16="http://schemas.microsoft.com/office/drawing/2014/main" id="{85294F19-F10C-413B-8526-3D581AFFB4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8" name="Straight Arrow Connector 7">
            <a:extLst>
              <a:ext uri="{FF2B5EF4-FFF2-40B4-BE49-F238E27FC236}">
                <a16:creationId xmlns:a16="http://schemas.microsoft.com/office/drawing/2014/main" id="{B4385407-DEC8-4DB3-844E-C105116A13DA}"/>
              </a:ext>
            </a:extLst>
          </p:cNvPr>
          <p:cNvCxnSpPr>
            <a:cxnSpLocks/>
          </p:cNvCxnSpPr>
          <p:nvPr/>
        </p:nvCxnSpPr>
        <p:spPr>
          <a:xfrm flipH="1">
            <a:off x="6118280" y="3672840"/>
            <a:ext cx="5627950" cy="1294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CFAA5F53-6023-B249-8A5A-976104AC3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38534405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802335"/>
            <a:ext cx="30197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http://www.ioc-sealevelmonitoring.org/station.php?code=lebu</a:t>
            </a:r>
            <a:endParaRPr lang="en-US" dirty="0"/>
          </a:p>
        </p:txBody>
      </p:sp>
      <p:pic>
        <p:nvPicPr>
          <p:cNvPr id="4" name="Picture 3" descr="Chart&#10;&#10;Description automatically generated">
            <a:extLst>
              <a:ext uri="{FF2B5EF4-FFF2-40B4-BE49-F238E27FC236}">
                <a16:creationId xmlns:a16="http://schemas.microsoft.com/office/drawing/2014/main" id="{85294F19-F10C-413B-8526-3D581AFFB4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cxnSp>
        <p:nvCxnSpPr>
          <p:cNvPr id="8" name="Straight Arrow Connector 7">
            <a:extLst>
              <a:ext uri="{FF2B5EF4-FFF2-40B4-BE49-F238E27FC236}">
                <a16:creationId xmlns:a16="http://schemas.microsoft.com/office/drawing/2014/main" id="{B4385407-DEC8-4DB3-844E-C105116A13DA}"/>
              </a:ext>
            </a:extLst>
          </p:cNvPr>
          <p:cNvCxnSpPr>
            <a:cxnSpLocks/>
          </p:cNvCxnSpPr>
          <p:nvPr/>
        </p:nvCxnSpPr>
        <p:spPr>
          <a:xfrm flipH="1">
            <a:off x="6118280" y="3699933"/>
            <a:ext cx="5613698" cy="10240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62B9F310-EFAB-EF4A-8A35-83D2A35462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1645854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802335"/>
            <a:ext cx="301976"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http://www.ioc-sealevelmonitoring.org/station.php?code=corr</a:t>
            </a:r>
            <a:endParaRPr lang="en-US" dirty="0"/>
          </a:p>
        </p:txBody>
      </p:sp>
      <p:pic>
        <p:nvPicPr>
          <p:cNvPr id="4" name="Picture 3">
            <a:extLst>
              <a:ext uri="{FF2B5EF4-FFF2-40B4-BE49-F238E27FC236}">
                <a16:creationId xmlns:a16="http://schemas.microsoft.com/office/drawing/2014/main" id="{85294F19-F10C-413B-8526-3D581AFFB46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8" name="Straight Arrow Connector 7">
            <a:extLst>
              <a:ext uri="{FF2B5EF4-FFF2-40B4-BE49-F238E27FC236}">
                <a16:creationId xmlns:a16="http://schemas.microsoft.com/office/drawing/2014/main" id="{B4385407-DEC8-4DB3-844E-C105116A13DA}"/>
              </a:ext>
            </a:extLst>
          </p:cNvPr>
          <p:cNvCxnSpPr>
            <a:cxnSpLocks/>
          </p:cNvCxnSpPr>
          <p:nvPr/>
        </p:nvCxnSpPr>
        <p:spPr>
          <a:xfrm flipH="1">
            <a:off x="6118281" y="3730428"/>
            <a:ext cx="5623262" cy="7190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6D4BFABF-B279-2141-8800-EAFB37473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2800048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1" y="3802335"/>
            <a:ext cx="5604796" cy="6628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1694" y="6488668"/>
            <a:ext cx="6180306" cy="369332"/>
          </a:xfrm>
          <a:prstGeom prst="rect">
            <a:avLst/>
          </a:prstGeom>
          <a:noFill/>
        </p:spPr>
        <p:txBody>
          <a:bodyPr wrap="square">
            <a:spAutoFit/>
          </a:bodyPr>
          <a:lstStyle/>
          <a:p>
            <a:pPr algn="r"/>
            <a:r>
              <a:rPr lang="en-US" dirty="0">
                <a:hlinkClick r:id="rId4"/>
              </a:rPr>
              <a:t>http://www.ioc-sealevelmonitoring.org/station.php?code=bmsa</a:t>
            </a:r>
            <a:endParaRPr lang="en-US" dirty="0"/>
          </a:p>
        </p:txBody>
      </p:sp>
      <p:pic>
        <p:nvPicPr>
          <p:cNvPr id="4" name="Picture 3" descr="Chart&#10;&#10;Description automatically generated">
            <a:extLst>
              <a:ext uri="{FF2B5EF4-FFF2-40B4-BE49-F238E27FC236}">
                <a16:creationId xmlns:a16="http://schemas.microsoft.com/office/drawing/2014/main" id="{8BA15558-76CC-4091-A98A-79B3FBAD44FF}"/>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4DF5E133-65AA-A146-AAC0-ECB676D040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52405164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1" y="3802335"/>
            <a:ext cx="5620427" cy="1053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1694" y="6488668"/>
            <a:ext cx="6180306" cy="369332"/>
          </a:xfrm>
          <a:prstGeom prst="rect">
            <a:avLst/>
          </a:prstGeom>
          <a:noFill/>
        </p:spPr>
        <p:txBody>
          <a:bodyPr wrap="square">
            <a:spAutoFit/>
          </a:bodyPr>
          <a:lstStyle/>
          <a:p>
            <a:pPr algn="r"/>
            <a:r>
              <a:rPr lang="en-US" dirty="0">
                <a:hlinkClick r:id="rId4"/>
              </a:rPr>
              <a:t>http://www.ioc-sealevelmonitoring.org/station.php?code=pmel</a:t>
            </a:r>
            <a:endParaRPr lang="en-US" dirty="0"/>
          </a:p>
        </p:txBody>
      </p:sp>
      <p:pic>
        <p:nvPicPr>
          <p:cNvPr id="4" name="Picture 3">
            <a:extLst>
              <a:ext uri="{FF2B5EF4-FFF2-40B4-BE49-F238E27FC236}">
                <a16:creationId xmlns:a16="http://schemas.microsoft.com/office/drawing/2014/main" id="{8BA15558-76CC-4091-A98A-79B3FBAD44FF}"/>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14C5486B-B18A-0940-8FB4-6CD21337A2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36369160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err="1"/>
              <a:t>Antartica</a:t>
            </a:r>
            <a:endParaRPr lang="en-US" dirty="0"/>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7422642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1" y="3802336"/>
            <a:ext cx="5895379" cy="78911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http://www.ioc-sealevelmonitoring.org/station.php?code=vern</a:t>
            </a:r>
            <a:endParaRPr lang="en-US" dirty="0"/>
          </a:p>
        </p:txBody>
      </p:sp>
      <p:pic>
        <p:nvPicPr>
          <p:cNvPr id="12" name="Picture 11">
            <a:extLst>
              <a:ext uri="{FF2B5EF4-FFF2-40B4-BE49-F238E27FC236}">
                <a16:creationId xmlns:a16="http://schemas.microsoft.com/office/drawing/2014/main" id="{5A46EC78-B75A-453A-92CD-B8B63E1C65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2" y="3813048"/>
            <a:ext cx="6089904" cy="3044952"/>
          </a:xfrm>
          <a:prstGeom prst="rect">
            <a:avLst/>
          </a:prstGeom>
        </p:spPr>
      </p:pic>
      <p:pic>
        <p:nvPicPr>
          <p:cNvPr id="7" name="Picture 6">
            <a:extLst>
              <a:ext uri="{FF2B5EF4-FFF2-40B4-BE49-F238E27FC236}">
                <a16:creationId xmlns:a16="http://schemas.microsoft.com/office/drawing/2014/main" id="{A4B62FBF-6FEE-D146-816A-98F7AD05A9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95970457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55A08-74DE-4DEA-9B93-07602A0600C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2335" t="19823" r="20559" b="10211"/>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2" y="3802337"/>
            <a:ext cx="5776733" cy="6836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http://www.ioc-sealevelmonitoring.org/station.php?code=prat</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11" name="Picture 10">
            <a:extLst>
              <a:ext uri="{FF2B5EF4-FFF2-40B4-BE49-F238E27FC236}">
                <a16:creationId xmlns:a16="http://schemas.microsoft.com/office/drawing/2014/main" id="{27A72FD6-8FBF-A848-8570-25349D9EE6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06578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156668"/>
            <a:ext cx="2747425" cy="64566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3B06710-EA99-4273-8DC2-92528F4687D5}"/>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1AAC0B7A-21DC-4311-BA4F-D538D0715163}"/>
              </a:ext>
            </a:extLst>
          </p:cNvPr>
          <p:cNvSpPr txBox="1"/>
          <p:nvPr/>
        </p:nvSpPr>
        <p:spPr>
          <a:xfrm>
            <a:off x="6093350" y="6488668"/>
            <a:ext cx="6098650" cy="369332"/>
          </a:xfrm>
          <a:prstGeom prst="rect">
            <a:avLst/>
          </a:prstGeom>
          <a:noFill/>
        </p:spPr>
        <p:txBody>
          <a:bodyPr wrap="square">
            <a:spAutoFit/>
          </a:bodyPr>
          <a:lstStyle/>
          <a:p>
            <a:pPr algn="r"/>
            <a:r>
              <a:rPr lang="es-PR" dirty="0">
                <a:hlinkClick r:id="rId5"/>
              </a:rPr>
              <a:t>http://www.ioc-sealevelmonitoring.org/station.php?code=raro</a:t>
            </a:r>
            <a:endParaRPr lang="es-PR" dirty="0"/>
          </a:p>
        </p:txBody>
      </p:sp>
      <p:pic>
        <p:nvPicPr>
          <p:cNvPr id="8" name="Picture 7">
            <a:extLst>
              <a:ext uri="{FF2B5EF4-FFF2-40B4-BE49-F238E27FC236}">
                <a16:creationId xmlns:a16="http://schemas.microsoft.com/office/drawing/2014/main" id="{975514CA-99C5-C34E-BD60-6103422111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268202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Tonga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14058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descr="Chart, scatter chart&#10;&#10;Description automatically generated">
            <a:extLst>
              <a:ext uri="{FF2B5EF4-FFF2-40B4-BE49-F238E27FC236}">
                <a16:creationId xmlns:a16="http://schemas.microsoft.com/office/drawing/2014/main" id="{889AA463-23BA-449E-97B5-4066DC2BA1E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6726"/>
            <a:ext cx="6089904" cy="3048000"/>
          </a:xfrm>
          <a:prstGeom prst="rect">
            <a:avLst/>
          </a:prstGeom>
        </p:spPr>
      </p:pic>
      <p:sp>
        <p:nvSpPr>
          <p:cNvPr id="10" name="TextBox 9">
            <a:extLst>
              <a:ext uri="{FF2B5EF4-FFF2-40B4-BE49-F238E27FC236}">
                <a16:creationId xmlns:a16="http://schemas.microsoft.com/office/drawing/2014/main" id="{DDF3BAA2-2570-46A4-AFD7-704C3258D654}"/>
              </a:ext>
            </a:extLst>
          </p:cNvPr>
          <p:cNvSpPr txBox="1"/>
          <p:nvPr/>
        </p:nvSpPr>
        <p:spPr>
          <a:xfrm>
            <a:off x="6096000" y="6488668"/>
            <a:ext cx="6094602" cy="369332"/>
          </a:xfrm>
          <a:prstGeom prst="rect">
            <a:avLst/>
          </a:prstGeom>
          <a:noFill/>
        </p:spPr>
        <p:txBody>
          <a:bodyPr wrap="square">
            <a:spAutoFit/>
          </a:bodyPr>
          <a:lstStyle/>
          <a:p>
            <a:pPr algn="r"/>
            <a:r>
              <a:rPr lang="es-PR" dirty="0">
                <a:hlinkClick r:id="rId5"/>
              </a:rPr>
              <a:t>http://www.ioc-sealevelmonitoring.org/station.php?code=nkfa</a:t>
            </a:r>
            <a:endParaRPr lang="es-PR" dirty="0"/>
          </a:p>
        </p:txBody>
      </p:sp>
      <p:cxnSp>
        <p:nvCxnSpPr>
          <p:cNvPr id="11" name="Straight Arrow Connector 10">
            <a:extLst>
              <a:ext uri="{FF2B5EF4-FFF2-40B4-BE49-F238E27FC236}">
                <a16:creationId xmlns:a16="http://schemas.microsoft.com/office/drawing/2014/main" id="{5A5261D5-5594-4730-9C75-394E4B8681CC}"/>
              </a:ext>
            </a:extLst>
          </p:cNvPr>
          <p:cNvCxnSpPr>
            <a:cxnSpLocks/>
          </p:cNvCxnSpPr>
          <p:nvPr/>
        </p:nvCxnSpPr>
        <p:spPr>
          <a:xfrm flipH="1">
            <a:off x="6118279" y="3186113"/>
            <a:ext cx="2230384" cy="61622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1D9B5929-F1A8-CA42-B151-E1C90F1FEF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38607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Samoa, U.S.A.</a:t>
            </a:r>
            <a:endParaRPr lang="es-PR" dirty="0"/>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s-PR" dirty="0" err="1"/>
              <a:t>Pacific</a:t>
            </a:r>
            <a:r>
              <a:rPr lang="es-PR" dirty="0"/>
              <a:t> </a:t>
            </a:r>
            <a:r>
              <a:rPr lang="es-PR" dirty="0" err="1"/>
              <a:t>Ocean</a:t>
            </a:r>
            <a:endParaRPr lang="es-PR" dirty="0"/>
          </a:p>
        </p:txBody>
      </p:sp>
    </p:spTree>
    <p:extLst>
      <p:ext uri="{BB962C8B-B14F-4D97-AF65-F5344CB8AC3E}">
        <p14:creationId xmlns:p14="http://schemas.microsoft.com/office/powerpoint/2010/main" val="2005129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359" y="673767"/>
            <a:ext cx="6813485" cy="5823285"/>
          </a:xfrm>
        </p:spPr>
        <p:txBody>
          <a:bodyPr>
            <a:noAutofit/>
          </a:bodyPr>
          <a:lstStyle/>
          <a:p>
            <a:pPr marL="0" indent="0" algn="just">
              <a:buNone/>
            </a:pPr>
            <a:r>
              <a:rPr lang="en-US" sz="2400" dirty="0"/>
              <a:t>At 0415 UTC January 15, 2022, a large volcanic eruption occurred at the </a:t>
            </a:r>
            <a:r>
              <a:rPr lang="en-US" sz="2400" dirty="0" err="1"/>
              <a:t>Hunga</a:t>
            </a:r>
            <a:r>
              <a:rPr lang="en-US" sz="2400" dirty="0"/>
              <a:t>-Tonga-</a:t>
            </a:r>
            <a:r>
              <a:rPr lang="en-US" sz="2400" dirty="0" err="1"/>
              <a:t>Hunga</a:t>
            </a:r>
            <a:r>
              <a:rPr lang="en-US" sz="2400" dirty="0"/>
              <a:t>-</a:t>
            </a:r>
            <a:r>
              <a:rPr lang="en-US" sz="2400" dirty="0" err="1"/>
              <a:t>Ha'apai</a:t>
            </a:r>
            <a:r>
              <a:rPr lang="en-US" sz="2400" dirty="0"/>
              <a:t> Volcano in Tonga in the South Pacific. The explosive eruption sent ash, steam, and gas 39 kilometers (24 miles) into the air and was recorded by international satellites. Tsunami waves propagated from the volcano across the Pacific and sea level stations recorded water levels well above normal. This presentation includes 117 marigrams from 26 countries and territories of the UNESCO/IOC Pacific Tsunami Warning and Mitigation System. The </a:t>
            </a:r>
            <a:r>
              <a:rPr lang="en-US" sz="2400" dirty="0" err="1"/>
              <a:t>marigrams</a:t>
            </a:r>
            <a:r>
              <a:rPr lang="en-US" sz="2400" dirty="0"/>
              <a:t> were downloaded by the International Tsunami Information Center from the UNESCO IOC Sea Level Monitoring Facility.  Only stations that had data for the time of the event were included.  The hyperlinks to each of the stations has been included to facilitate access to the data set.</a:t>
            </a:r>
          </a:p>
        </p:txBody>
      </p:sp>
      <p:sp>
        <p:nvSpPr>
          <p:cNvPr id="4" name="Rectangle 3"/>
          <p:cNvSpPr/>
          <p:nvPr/>
        </p:nvSpPr>
        <p:spPr>
          <a:xfrm>
            <a:off x="7964130" y="5547699"/>
            <a:ext cx="3730565" cy="646331"/>
          </a:xfrm>
          <a:prstGeom prst="rect">
            <a:avLst/>
          </a:prstGeom>
        </p:spPr>
        <p:txBody>
          <a:bodyPr wrap="square">
            <a:spAutoFit/>
          </a:bodyPr>
          <a:lstStyle/>
          <a:p>
            <a:r>
              <a:rPr lang="en-US" dirty="0"/>
              <a:t>Tsunami Travel Time Map prepared by Aditya </a:t>
            </a:r>
            <a:r>
              <a:rPr lang="en-US" dirty="0" err="1"/>
              <a:t>Gusman</a:t>
            </a:r>
            <a:r>
              <a:rPr lang="en-US" dirty="0"/>
              <a:t>, GNS, New Zealand</a:t>
            </a:r>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5084" t="7195" r="4949" b="9747"/>
          <a:stretch/>
        </p:blipFill>
        <p:spPr>
          <a:xfrm>
            <a:off x="7885470" y="2884523"/>
            <a:ext cx="3932905" cy="2723537"/>
          </a:xfrm>
          <a:prstGeom prst="rect">
            <a:avLst/>
          </a:prstGeom>
        </p:spPr>
      </p:pic>
      <p:pic>
        <p:nvPicPr>
          <p:cNvPr id="6" name="Picture 5"/>
          <p:cNvPicPr>
            <a:picLocks noChangeAspect="1"/>
          </p:cNvPicPr>
          <p:nvPr/>
        </p:nvPicPr>
        <p:blipFill>
          <a:blip r:embed="rId3"/>
          <a:stretch>
            <a:fillRect/>
          </a:stretch>
        </p:blipFill>
        <p:spPr>
          <a:xfrm>
            <a:off x="8612304" y="389100"/>
            <a:ext cx="2302256" cy="1696398"/>
          </a:xfrm>
          <a:prstGeom prst="rect">
            <a:avLst/>
          </a:prstGeom>
        </p:spPr>
      </p:pic>
      <p:sp>
        <p:nvSpPr>
          <p:cNvPr id="7" name="Rectangle 6"/>
          <p:cNvSpPr/>
          <p:nvPr/>
        </p:nvSpPr>
        <p:spPr>
          <a:xfrm>
            <a:off x="8463620" y="2085498"/>
            <a:ext cx="2984634" cy="830997"/>
          </a:xfrm>
          <a:prstGeom prst="rect">
            <a:avLst/>
          </a:prstGeom>
        </p:spPr>
        <p:txBody>
          <a:bodyPr wrap="square">
            <a:spAutoFit/>
          </a:bodyPr>
          <a:lstStyle/>
          <a:p>
            <a:r>
              <a:rPr lang="en-US" sz="1600" dirty="0"/>
              <a:t>Satellite Image of Eruption of </a:t>
            </a:r>
            <a:r>
              <a:rPr lang="en-US" sz="1600" dirty="0" err="1"/>
              <a:t>Hunga</a:t>
            </a:r>
            <a:r>
              <a:rPr lang="en-US" sz="1600" dirty="0"/>
              <a:t>-Tonga Volcano</a:t>
            </a:r>
          </a:p>
          <a:p>
            <a:r>
              <a:rPr lang="en-US" sz="1600" dirty="0"/>
              <a:t>(GOES-WEST and Himawari-8).</a:t>
            </a:r>
          </a:p>
        </p:txBody>
      </p:sp>
    </p:spTree>
    <p:extLst>
      <p:ext uri="{BB962C8B-B14F-4D97-AF65-F5344CB8AC3E}">
        <p14:creationId xmlns:p14="http://schemas.microsoft.com/office/powerpoint/2010/main" val="1490961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2941983"/>
            <a:ext cx="2421422" cy="8603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4" name="Picture 3" descr="Chart, scatter chart&#10;&#10;Description automatically generated">
            <a:extLst>
              <a:ext uri="{FF2B5EF4-FFF2-40B4-BE49-F238E27FC236}">
                <a16:creationId xmlns:a16="http://schemas.microsoft.com/office/drawing/2014/main" id="{51C0193D-5D18-48C7-939D-A2B525C833B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6726"/>
            <a:ext cx="6089904" cy="3048000"/>
          </a:xfrm>
          <a:prstGeom prst="rect">
            <a:avLst/>
          </a:prstGeom>
        </p:spPr>
      </p:pic>
      <p:sp>
        <p:nvSpPr>
          <p:cNvPr id="9" name="TextBox 8">
            <a:extLst>
              <a:ext uri="{FF2B5EF4-FFF2-40B4-BE49-F238E27FC236}">
                <a16:creationId xmlns:a16="http://schemas.microsoft.com/office/drawing/2014/main" id="{CC0344D2-5EAB-482E-AC10-EE467B6B7744}"/>
              </a:ext>
            </a:extLst>
          </p:cNvPr>
          <p:cNvSpPr txBox="1"/>
          <p:nvPr/>
        </p:nvSpPr>
        <p:spPr>
          <a:xfrm>
            <a:off x="6039679" y="6488668"/>
            <a:ext cx="6152321" cy="369332"/>
          </a:xfrm>
          <a:prstGeom prst="rect">
            <a:avLst/>
          </a:prstGeom>
          <a:noFill/>
        </p:spPr>
        <p:txBody>
          <a:bodyPr wrap="square">
            <a:spAutoFit/>
          </a:bodyPr>
          <a:lstStyle/>
          <a:p>
            <a:pPr algn="r"/>
            <a:r>
              <a:rPr lang="es-PR" dirty="0">
                <a:hlinkClick r:id="rId5"/>
              </a:rPr>
              <a:t>http://www.ioc-sealevelmonitoring.org/station.php?code=pago</a:t>
            </a:r>
            <a:endParaRPr lang="es-PR" dirty="0"/>
          </a:p>
        </p:txBody>
      </p:sp>
      <p:pic>
        <p:nvPicPr>
          <p:cNvPr id="8" name="Picture 7">
            <a:extLst>
              <a:ext uri="{FF2B5EF4-FFF2-40B4-BE49-F238E27FC236}">
                <a16:creationId xmlns:a16="http://schemas.microsoft.com/office/drawing/2014/main" id="{8CDF9201-F104-814B-AAEC-2007D99E82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016603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Samoa, Independent State of Western</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2248848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2918129"/>
            <a:ext cx="2357811" cy="88420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2EAD7A0B-DA4D-447B-8AFD-6BFACC3E3A5C}"/>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871"/>
            <a:ext cx="6089904" cy="3048000"/>
          </a:xfrm>
          <a:prstGeom prst="rect">
            <a:avLst/>
          </a:prstGeom>
        </p:spPr>
      </p:pic>
      <p:sp>
        <p:nvSpPr>
          <p:cNvPr id="9" name="TextBox 8">
            <a:extLst>
              <a:ext uri="{FF2B5EF4-FFF2-40B4-BE49-F238E27FC236}">
                <a16:creationId xmlns:a16="http://schemas.microsoft.com/office/drawing/2014/main" id="{4B8C31E5-CD97-4CAE-892A-A317E1A6FCC5}"/>
              </a:ext>
            </a:extLst>
          </p:cNvPr>
          <p:cNvSpPr txBox="1"/>
          <p:nvPr/>
        </p:nvSpPr>
        <p:spPr>
          <a:xfrm>
            <a:off x="6093350" y="6488668"/>
            <a:ext cx="6098650" cy="369332"/>
          </a:xfrm>
          <a:prstGeom prst="rect">
            <a:avLst/>
          </a:prstGeom>
          <a:noFill/>
        </p:spPr>
        <p:txBody>
          <a:bodyPr wrap="square">
            <a:spAutoFit/>
          </a:bodyPr>
          <a:lstStyle/>
          <a:p>
            <a:pPr algn="r"/>
            <a:r>
              <a:rPr lang="es-PR" dirty="0">
                <a:hlinkClick r:id="rId5"/>
              </a:rPr>
              <a:t>http://www.ioc-sealevelmonitoring.org/station.php?code=upol</a:t>
            </a:r>
            <a:endParaRPr lang="es-PR" dirty="0"/>
          </a:p>
        </p:txBody>
      </p:sp>
      <p:pic>
        <p:nvPicPr>
          <p:cNvPr id="8" name="Picture 7">
            <a:extLst>
              <a:ext uri="{FF2B5EF4-FFF2-40B4-BE49-F238E27FC236}">
                <a16:creationId xmlns:a16="http://schemas.microsoft.com/office/drawing/2014/main" id="{09A94247-DB32-3040-B3D1-2AAE9DE606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638705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a:t>Fiji Islands</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318649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sp>
        <p:nvSpPr>
          <p:cNvPr id="13" name="TextBox 12">
            <a:extLst>
              <a:ext uri="{FF2B5EF4-FFF2-40B4-BE49-F238E27FC236}">
                <a16:creationId xmlns:a16="http://schemas.microsoft.com/office/drawing/2014/main" id="{3545648B-CD4F-410B-8668-1906BA8CB1BA}"/>
              </a:ext>
            </a:extLst>
          </p:cNvPr>
          <p:cNvSpPr txBox="1"/>
          <p:nvPr/>
        </p:nvSpPr>
        <p:spPr>
          <a:xfrm>
            <a:off x="6177456" y="6488668"/>
            <a:ext cx="6014544" cy="369332"/>
          </a:xfrm>
          <a:prstGeom prst="rect">
            <a:avLst/>
          </a:prstGeom>
          <a:noFill/>
        </p:spPr>
        <p:txBody>
          <a:bodyPr wrap="square">
            <a:spAutoFit/>
          </a:bodyPr>
          <a:lstStyle/>
          <a:p>
            <a:pPr algn="r"/>
            <a:r>
              <a:rPr lang="es-PR" dirty="0">
                <a:hlinkClick r:id="rId4"/>
              </a:rPr>
              <a:t>http://www.ioc-sealevelmonitoring.org/station.php?code=viti</a:t>
            </a:r>
            <a:endParaRPr lang="es-PR" dirty="0"/>
          </a:p>
        </p:txBody>
      </p:sp>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8" y="3093057"/>
            <a:ext cx="2055663" cy="70927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descr="Chart, scatter chart&#10;&#10;Description automatically generated">
            <a:extLst>
              <a:ext uri="{FF2B5EF4-FFF2-40B4-BE49-F238E27FC236}">
                <a16:creationId xmlns:a16="http://schemas.microsoft.com/office/drawing/2014/main" id="{87828899-9349-4514-A388-31A745E08F8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6726"/>
            <a:ext cx="6089904" cy="3048000"/>
          </a:xfrm>
          <a:prstGeom prst="rect">
            <a:avLst/>
          </a:prstGeom>
        </p:spPr>
      </p:pic>
      <p:pic>
        <p:nvPicPr>
          <p:cNvPr id="9" name="Picture 8">
            <a:extLst>
              <a:ext uri="{FF2B5EF4-FFF2-40B4-BE49-F238E27FC236}">
                <a16:creationId xmlns:a16="http://schemas.microsoft.com/office/drawing/2014/main" id="{FAD665B1-17B5-9F49-8024-3D839BB5F0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871783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Tuvalu Islands</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212582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2758831"/>
            <a:ext cx="2033164" cy="10435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585" y="6488668"/>
            <a:ext cx="6205415" cy="369332"/>
          </a:xfrm>
          <a:prstGeom prst="rect">
            <a:avLst/>
          </a:prstGeom>
          <a:noFill/>
        </p:spPr>
        <p:txBody>
          <a:bodyPr wrap="square">
            <a:spAutoFit/>
          </a:bodyPr>
          <a:lstStyle/>
          <a:p>
            <a:pPr algn="r"/>
            <a:r>
              <a:rPr lang="en-US" dirty="0">
                <a:hlinkClick r:id="rId4"/>
              </a:rPr>
              <a:t>http://www.ioc-sealevelmonitoring.org/station.php?code=fong</a:t>
            </a:r>
            <a:endParaRPr lang="en-US" dirty="0"/>
          </a:p>
        </p:txBody>
      </p:sp>
      <p:pic>
        <p:nvPicPr>
          <p:cNvPr id="4" name="Picture 3">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A2177CC5-C9E8-9B45-B70A-493D0E1517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97448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Nauru</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538046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descr="Chart, scatter chart&#10;&#10;Description automatically generated">
            <a:extLst>
              <a:ext uri="{FF2B5EF4-FFF2-40B4-BE49-F238E27FC236}">
                <a16:creationId xmlns:a16="http://schemas.microsoft.com/office/drawing/2014/main" id="{67BEDF7B-E148-40B3-A896-525DA4BD86D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0001"/>
            <a:ext cx="6089904" cy="3047999"/>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2519082"/>
            <a:ext cx="1627226" cy="12832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8424" y="6488668"/>
            <a:ext cx="6203576" cy="369332"/>
          </a:xfrm>
          <a:prstGeom prst="rect">
            <a:avLst/>
          </a:prstGeom>
          <a:noFill/>
        </p:spPr>
        <p:txBody>
          <a:bodyPr wrap="square">
            <a:spAutoFit/>
          </a:bodyPr>
          <a:lstStyle/>
          <a:p>
            <a:pPr algn="r"/>
            <a:r>
              <a:rPr lang="en-US" dirty="0">
                <a:hlinkClick r:id="rId5"/>
              </a:rPr>
              <a:t>http://www.ioc-sealevelmonitoring.org/station.php?code=nauu</a:t>
            </a:r>
            <a:endParaRPr lang="en-US" dirty="0"/>
          </a:p>
        </p:txBody>
      </p:sp>
      <p:pic>
        <p:nvPicPr>
          <p:cNvPr id="8" name="Picture 7">
            <a:extLst>
              <a:ext uri="{FF2B5EF4-FFF2-40B4-BE49-F238E27FC236}">
                <a16:creationId xmlns:a16="http://schemas.microsoft.com/office/drawing/2014/main" id="{6BAA9613-ECEC-7849-9ADC-BB233665F2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3326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Kiribati</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15642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Gambier Islands, French Polynesia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4199837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67BEDF7B-E148-40B3-A896-525DA4BD86D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2414954"/>
            <a:ext cx="2830335" cy="138738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7846" y="6488668"/>
            <a:ext cx="6174154" cy="369332"/>
          </a:xfrm>
          <a:prstGeom prst="rect">
            <a:avLst/>
          </a:prstGeom>
          <a:noFill/>
        </p:spPr>
        <p:txBody>
          <a:bodyPr wrap="square">
            <a:spAutoFit/>
          </a:bodyPr>
          <a:lstStyle/>
          <a:p>
            <a:pPr algn="r"/>
            <a:r>
              <a:rPr lang="en-US" dirty="0">
                <a:hlinkClick r:id="rId5"/>
              </a:rPr>
              <a:t>http://www.ioc-sealevelmonitoring.org/station.php?code=xmas</a:t>
            </a:r>
            <a:endParaRPr lang="en-US" dirty="0"/>
          </a:p>
        </p:txBody>
      </p:sp>
      <p:pic>
        <p:nvPicPr>
          <p:cNvPr id="8" name="Picture 7">
            <a:extLst>
              <a:ext uri="{FF2B5EF4-FFF2-40B4-BE49-F238E27FC236}">
                <a16:creationId xmlns:a16="http://schemas.microsoft.com/office/drawing/2014/main" id="{3DE9BECA-0B9C-1C44-91A3-24A2A6F73D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6178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Johnston Atoll, U.S.A.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3532616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descr="Chart, scatter chart&#10;&#10;Description automatically generated">
            <a:extLst>
              <a:ext uri="{FF2B5EF4-FFF2-40B4-BE49-F238E27FC236}">
                <a16:creationId xmlns:a16="http://schemas.microsoft.com/office/drawing/2014/main" id="{67BEDF7B-E148-40B3-A896-525DA4BD86D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0001"/>
            <a:ext cx="6089904" cy="3047999"/>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930400"/>
            <a:ext cx="2439566" cy="18719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7D9208B-E465-4C27-BE7E-AFDDB77AB385}"/>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http://www.ioc-sealevelmonitoring.org/station.php?code=john</a:t>
            </a:r>
            <a:endParaRPr lang="en-US" dirty="0"/>
          </a:p>
        </p:txBody>
      </p:sp>
      <p:pic>
        <p:nvPicPr>
          <p:cNvPr id="8" name="Picture 7">
            <a:extLst>
              <a:ext uri="{FF2B5EF4-FFF2-40B4-BE49-F238E27FC236}">
                <a16:creationId xmlns:a16="http://schemas.microsoft.com/office/drawing/2014/main" id="{D4CA98DB-F9DB-DA45-A90B-1C2C6B3C5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540160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Hawaii, U.S.A.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695319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0B08218-ECDF-4367-9CC0-914115A0934C}"/>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09248711-1453-4123-ADEF-84C9792D4B77}"/>
              </a:ext>
            </a:extLst>
          </p:cNvPr>
          <p:cNvSpPr txBox="1"/>
          <p:nvPr/>
        </p:nvSpPr>
        <p:spPr>
          <a:xfrm>
            <a:off x="6073722" y="6488668"/>
            <a:ext cx="6118278" cy="369332"/>
          </a:xfrm>
          <a:prstGeom prst="rect">
            <a:avLst/>
          </a:prstGeom>
          <a:noFill/>
        </p:spPr>
        <p:txBody>
          <a:bodyPr wrap="square">
            <a:spAutoFit/>
          </a:bodyPr>
          <a:lstStyle/>
          <a:p>
            <a:pPr algn="r"/>
            <a:r>
              <a:rPr lang="en-US" dirty="0">
                <a:hlinkClick r:id="rId5"/>
              </a:rPr>
              <a:t>http://www.ioc-sealevelmonitoring.org/station.php?code=hilo2</a:t>
            </a:r>
            <a:endParaRPr lang="en-US" dirty="0"/>
          </a:p>
        </p:txBody>
      </p:sp>
      <p:cxnSp>
        <p:nvCxnSpPr>
          <p:cNvPr id="7" name="Straight Arrow Connector 6">
            <a:extLst>
              <a:ext uri="{FF2B5EF4-FFF2-40B4-BE49-F238E27FC236}">
                <a16:creationId xmlns:a16="http://schemas.microsoft.com/office/drawing/2014/main" id="{844E617A-EFD0-4814-945D-E164395ADC9E}"/>
              </a:ext>
            </a:extLst>
          </p:cNvPr>
          <p:cNvCxnSpPr>
            <a:cxnSpLocks/>
          </p:cNvCxnSpPr>
          <p:nvPr/>
        </p:nvCxnSpPr>
        <p:spPr>
          <a:xfrm flipH="1">
            <a:off x="6118280" y="1825879"/>
            <a:ext cx="2923471" cy="197645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6B3331A6-2B18-9D44-910F-D1900A8DE6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506015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811272"/>
            <a:ext cx="2894257" cy="199106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4" name="Picture 3" descr="Chart, scatter chart&#10;&#10;Description automatically generated">
            <a:extLst>
              <a:ext uri="{FF2B5EF4-FFF2-40B4-BE49-F238E27FC236}">
                <a16:creationId xmlns:a16="http://schemas.microsoft.com/office/drawing/2014/main" id="{C3DAC6E2-83D2-4D5E-8528-0B89E939B53F}"/>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0000"/>
            <a:ext cx="6089904" cy="3048000"/>
          </a:xfrm>
          <a:prstGeom prst="rect">
            <a:avLst/>
          </a:prstGeom>
        </p:spPr>
      </p:pic>
      <p:sp>
        <p:nvSpPr>
          <p:cNvPr id="9" name="TextBox 8">
            <a:extLst>
              <a:ext uri="{FF2B5EF4-FFF2-40B4-BE49-F238E27FC236}">
                <a16:creationId xmlns:a16="http://schemas.microsoft.com/office/drawing/2014/main" id="{466FFEA7-45E5-4872-9EA3-B2C61DC8C15A}"/>
              </a:ext>
            </a:extLst>
          </p:cNvPr>
          <p:cNvSpPr txBox="1"/>
          <p:nvPr/>
        </p:nvSpPr>
        <p:spPr>
          <a:xfrm>
            <a:off x="5916706" y="6488668"/>
            <a:ext cx="6275294" cy="369332"/>
          </a:xfrm>
          <a:prstGeom prst="rect">
            <a:avLst/>
          </a:prstGeom>
          <a:noFill/>
        </p:spPr>
        <p:txBody>
          <a:bodyPr wrap="square">
            <a:spAutoFit/>
          </a:bodyPr>
          <a:lstStyle/>
          <a:p>
            <a:pPr algn="r"/>
            <a:r>
              <a:rPr lang="en-US" dirty="0">
                <a:hlinkClick r:id="rId5"/>
              </a:rPr>
              <a:t>http://www.ioc-sealevelmonitoring.org/station.php?code=kawa2</a:t>
            </a:r>
            <a:endParaRPr lang="en-US" dirty="0"/>
          </a:p>
        </p:txBody>
      </p:sp>
      <p:pic>
        <p:nvPicPr>
          <p:cNvPr id="8" name="Picture 7">
            <a:extLst>
              <a:ext uri="{FF2B5EF4-FFF2-40B4-BE49-F238E27FC236}">
                <a16:creationId xmlns:a16="http://schemas.microsoft.com/office/drawing/2014/main" id="{0AE2CFBA-4AA0-9F45-AEF2-E1CB0DD987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097222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752600"/>
            <a:ext cx="2908880" cy="20497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E023244C-1975-4137-A766-2C61ADD4BAA3}"/>
              </a:ext>
            </a:extLst>
          </p:cNvPr>
          <p:cNvSpPr txBox="1"/>
          <p:nvPr/>
        </p:nvSpPr>
        <p:spPr>
          <a:xfrm>
            <a:off x="5979459" y="6488668"/>
            <a:ext cx="6212541" cy="369332"/>
          </a:xfrm>
          <a:prstGeom prst="rect">
            <a:avLst/>
          </a:prstGeom>
          <a:noFill/>
        </p:spPr>
        <p:txBody>
          <a:bodyPr wrap="square">
            <a:spAutoFit/>
          </a:bodyPr>
          <a:lstStyle/>
          <a:p>
            <a:pPr algn="r"/>
            <a:r>
              <a:rPr lang="en-US" dirty="0">
                <a:hlinkClick r:id="rId4"/>
              </a:rPr>
              <a:t>http://www.ioc-sealevelmonitoring.org/station.php?code=kahu2</a:t>
            </a:r>
            <a:endParaRPr lang="en-US" dirty="0"/>
          </a:p>
        </p:txBody>
      </p:sp>
      <p:pic>
        <p:nvPicPr>
          <p:cNvPr id="15" name="Picture 14" descr="Chart, scatter chart&#10;&#10;Description automatically generated">
            <a:extLst>
              <a:ext uri="{FF2B5EF4-FFF2-40B4-BE49-F238E27FC236}">
                <a16:creationId xmlns:a16="http://schemas.microsoft.com/office/drawing/2014/main" id="{42FBA13E-FD7A-483D-A86D-2EC59A2D0D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0000"/>
            <a:ext cx="6089904" cy="3048000"/>
          </a:xfrm>
          <a:prstGeom prst="rect">
            <a:avLst/>
          </a:prstGeom>
        </p:spPr>
      </p:pic>
      <p:pic>
        <p:nvPicPr>
          <p:cNvPr id="8" name="Picture 7">
            <a:extLst>
              <a:ext uri="{FF2B5EF4-FFF2-40B4-BE49-F238E27FC236}">
                <a16:creationId xmlns:a16="http://schemas.microsoft.com/office/drawing/2014/main" id="{BF437721-8852-7C49-9C4C-07F9D370A8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669462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descr="Chart, scatter chart&#10;&#10;Description automatically generated">
            <a:extLst>
              <a:ext uri="{FF2B5EF4-FFF2-40B4-BE49-F238E27FC236}">
                <a16:creationId xmlns:a16="http://schemas.microsoft.com/office/drawing/2014/main" id="{4C7B77ED-CD6B-4ACA-BAB7-C83EEB6F48F1}"/>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0000"/>
            <a:ext cx="6089904" cy="3048000"/>
          </a:xfrm>
          <a:prstGeom prst="rect">
            <a:avLst/>
          </a:prstGeom>
        </p:spPr>
      </p:pic>
      <p:sp>
        <p:nvSpPr>
          <p:cNvPr id="9" name="TextBox 8">
            <a:extLst>
              <a:ext uri="{FF2B5EF4-FFF2-40B4-BE49-F238E27FC236}">
                <a16:creationId xmlns:a16="http://schemas.microsoft.com/office/drawing/2014/main" id="{3FE5F810-AA7D-4E50-BBED-75E1573EDC91}"/>
              </a:ext>
            </a:extLst>
          </p:cNvPr>
          <p:cNvSpPr txBox="1"/>
          <p:nvPr/>
        </p:nvSpPr>
        <p:spPr>
          <a:xfrm>
            <a:off x="6022428" y="6488668"/>
            <a:ext cx="6169572" cy="369332"/>
          </a:xfrm>
          <a:prstGeom prst="rect">
            <a:avLst/>
          </a:prstGeom>
          <a:noFill/>
        </p:spPr>
        <p:txBody>
          <a:bodyPr wrap="square">
            <a:spAutoFit/>
          </a:bodyPr>
          <a:lstStyle/>
          <a:p>
            <a:pPr algn="r"/>
            <a:r>
              <a:rPr lang="en-US" dirty="0">
                <a:hlinkClick r:id="rId5"/>
              </a:rPr>
              <a:t>http://www.ioc-sealevelmonitoring.org/station.php?code=hono</a:t>
            </a:r>
            <a:endParaRPr lang="en-US" dirty="0"/>
          </a:p>
        </p:txBody>
      </p:sp>
      <p:cxnSp>
        <p:nvCxnSpPr>
          <p:cNvPr id="10" name="Straight Arrow Connector 9">
            <a:extLst>
              <a:ext uri="{FF2B5EF4-FFF2-40B4-BE49-F238E27FC236}">
                <a16:creationId xmlns:a16="http://schemas.microsoft.com/office/drawing/2014/main" id="{F81FE9AD-4268-4EC5-9D45-AF37720D74D3}"/>
              </a:ext>
            </a:extLst>
          </p:cNvPr>
          <p:cNvCxnSpPr>
            <a:cxnSpLocks/>
          </p:cNvCxnSpPr>
          <p:nvPr/>
        </p:nvCxnSpPr>
        <p:spPr>
          <a:xfrm flipH="1">
            <a:off x="6118280" y="1778000"/>
            <a:ext cx="2830140" cy="20243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 name="Picture 6">
            <a:extLst>
              <a:ext uri="{FF2B5EF4-FFF2-40B4-BE49-F238E27FC236}">
                <a16:creationId xmlns:a16="http://schemas.microsoft.com/office/drawing/2014/main" id="{BC215CFA-CEEA-0D4F-A5BE-5A7DFCBFB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858842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1751926"/>
            <a:ext cx="2839602" cy="205040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E05E96AF-0425-4A43-AB98-00250FE90B19}"/>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sp>
        <p:nvSpPr>
          <p:cNvPr id="8" name="TextBox 7">
            <a:extLst>
              <a:ext uri="{FF2B5EF4-FFF2-40B4-BE49-F238E27FC236}">
                <a16:creationId xmlns:a16="http://schemas.microsoft.com/office/drawing/2014/main" id="{57E0EE06-8706-48B2-B285-D5B65F32450C}"/>
              </a:ext>
            </a:extLst>
          </p:cNvPr>
          <p:cNvSpPr txBox="1"/>
          <p:nvPr/>
        </p:nvSpPr>
        <p:spPr>
          <a:xfrm>
            <a:off x="6006353" y="6488668"/>
            <a:ext cx="6185647" cy="369332"/>
          </a:xfrm>
          <a:prstGeom prst="rect">
            <a:avLst/>
          </a:prstGeom>
          <a:noFill/>
        </p:spPr>
        <p:txBody>
          <a:bodyPr wrap="square">
            <a:spAutoFit/>
          </a:bodyPr>
          <a:lstStyle/>
          <a:p>
            <a:pPr algn="r"/>
            <a:r>
              <a:rPr lang="en-US" dirty="0">
                <a:hlinkClick r:id="rId5"/>
              </a:rPr>
              <a:t>http://www.ioc-sealevelmonitoring.org/station.php?code=maka</a:t>
            </a:r>
            <a:endParaRPr lang="en-US" dirty="0"/>
          </a:p>
        </p:txBody>
      </p:sp>
      <p:pic>
        <p:nvPicPr>
          <p:cNvPr id="9" name="Picture 8">
            <a:extLst>
              <a:ext uri="{FF2B5EF4-FFF2-40B4-BE49-F238E27FC236}">
                <a16:creationId xmlns:a16="http://schemas.microsoft.com/office/drawing/2014/main" id="{CE3581E3-B131-DB4D-8A0C-A236DF3650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182302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765738"/>
            <a:ext cx="2836535" cy="20365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descr="Chart, scatter chart&#10;&#10;Description automatically generated">
            <a:extLst>
              <a:ext uri="{FF2B5EF4-FFF2-40B4-BE49-F238E27FC236}">
                <a16:creationId xmlns:a16="http://schemas.microsoft.com/office/drawing/2014/main" id="{A4D41EBA-142B-47DB-AB96-FB5E2DD79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6726"/>
            <a:ext cx="6089904" cy="3044952"/>
          </a:xfrm>
          <a:prstGeom prst="rect">
            <a:avLst/>
          </a:prstGeom>
        </p:spPr>
      </p:pic>
      <p:sp>
        <p:nvSpPr>
          <p:cNvPr id="9" name="TextBox 8">
            <a:extLst>
              <a:ext uri="{FF2B5EF4-FFF2-40B4-BE49-F238E27FC236}">
                <a16:creationId xmlns:a16="http://schemas.microsoft.com/office/drawing/2014/main" id="{1C0208FF-5A9F-4B33-8F80-A5BF348FC05A}"/>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http://www.ioc-sealevelmonitoring.org/station.php?code=brpt</a:t>
            </a:r>
            <a:endParaRPr lang="en-US" dirty="0"/>
          </a:p>
        </p:txBody>
      </p:sp>
      <p:pic>
        <p:nvPicPr>
          <p:cNvPr id="8" name="Picture 7">
            <a:extLst>
              <a:ext uri="{FF2B5EF4-FFF2-40B4-BE49-F238E27FC236}">
                <a16:creationId xmlns:a16="http://schemas.microsoft.com/office/drawing/2014/main" id="{9A043435-F2EA-0C49-BF96-37FFCF517C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48078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3236259"/>
            <a:ext cx="3581531" cy="56607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8779" y="6488668"/>
            <a:ext cx="6193221" cy="369332"/>
          </a:xfrm>
          <a:prstGeom prst="rect">
            <a:avLst/>
          </a:prstGeom>
          <a:noFill/>
        </p:spPr>
        <p:txBody>
          <a:bodyPr wrap="square">
            <a:spAutoFit/>
          </a:bodyPr>
          <a:lstStyle/>
          <a:p>
            <a:pPr algn="r"/>
            <a:r>
              <a:rPr lang="en-US" dirty="0">
                <a:hlinkClick r:id="rId5"/>
              </a:rPr>
              <a:t>http://www.ioc-sealevelmonitoring.org/station.php?code=gamb</a:t>
            </a:r>
            <a:endParaRPr lang="en-US" dirty="0"/>
          </a:p>
        </p:txBody>
      </p:sp>
      <p:pic>
        <p:nvPicPr>
          <p:cNvPr id="8" name="Picture 7">
            <a:extLst>
              <a:ext uri="{FF2B5EF4-FFF2-40B4-BE49-F238E27FC236}">
                <a16:creationId xmlns:a16="http://schemas.microsoft.com/office/drawing/2014/main" id="{B9E6339B-5C13-0046-9FDF-ECF47C916C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749350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749911"/>
            <a:ext cx="2763951" cy="205242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descr="Chart, scatter chart&#10;&#10;Description automatically generated">
            <a:extLst>
              <a:ext uri="{FF2B5EF4-FFF2-40B4-BE49-F238E27FC236}">
                <a16:creationId xmlns:a16="http://schemas.microsoft.com/office/drawing/2014/main" id="{E05E96AF-0425-4A43-AB98-00250FE90B1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0000"/>
            <a:ext cx="6089904" cy="3048000"/>
          </a:xfrm>
          <a:prstGeom prst="rect">
            <a:avLst/>
          </a:prstGeom>
        </p:spPr>
      </p:pic>
      <p:sp>
        <p:nvSpPr>
          <p:cNvPr id="8" name="TextBox 7">
            <a:extLst>
              <a:ext uri="{FF2B5EF4-FFF2-40B4-BE49-F238E27FC236}">
                <a16:creationId xmlns:a16="http://schemas.microsoft.com/office/drawing/2014/main" id="{57E0EE06-8706-48B2-B285-D5B65F32450C}"/>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http://www.ioc-sealevelmonitoring.org/station.php?code=nawi</a:t>
            </a:r>
            <a:endParaRPr lang="en-US" dirty="0"/>
          </a:p>
        </p:txBody>
      </p:sp>
      <p:pic>
        <p:nvPicPr>
          <p:cNvPr id="9" name="Picture 8">
            <a:extLst>
              <a:ext uri="{FF2B5EF4-FFF2-40B4-BE49-F238E27FC236}">
                <a16:creationId xmlns:a16="http://schemas.microsoft.com/office/drawing/2014/main" id="{FB81A213-133A-B042-9D55-A7E3CABE7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832212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Wake, U.S.A.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7562762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67BEDF7B-E148-40B3-A896-525DA4BD86D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555262"/>
            <a:ext cx="2166028" cy="22470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39693" y="6488668"/>
            <a:ext cx="6252308" cy="369332"/>
          </a:xfrm>
          <a:prstGeom prst="rect">
            <a:avLst/>
          </a:prstGeom>
          <a:noFill/>
        </p:spPr>
        <p:txBody>
          <a:bodyPr wrap="square">
            <a:spAutoFit/>
          </a:bodyPr>
          <a:lstStyle/>
          <a:p>
            <a:pPr algn="r"/>
            <a:r>
              <a:rPr lang="en-US" dirty="0">
                <a:hlinkClick r:id="rId5"/>
              </a:rPr>
              <a:t>http://www.ioc-sealevelmonitoring.org/station.php?code=midx2</a:t>
            </a:r>
            <a:endParaRPr lang="en-US" dirty="0"/>
          </a:p>
        </p:txBody>
      </p:sp>
      <p:pic>
        <p:nvPicPr>
          <p:cNvPr id="8" name="Picture 7">
            <a:extLst>
              <a:ext uri="{FF2B5EF4-FFF2-40B4-BE49-F238E27FC236}">
                <a16:creationId xmlns:a16="http://schemas.microsoft.com/office/drawing/2014/main" id="{7C66F306-B4FD-E24E-ABCD-273E066224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532573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Wake, U.S.A.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248317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67BEDF7B-E148-40B3-A896-525DA4BD86D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875692"/>
            <a:ext cx="1634582" cy="192664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39693" y="6488668"/>
            <a:ext cx="6252308" cy="369332"/>
          </a:xfrm>
          <a:prstGeom prst="rect">
            <a:avLst/>
          </a:prstGeom>
          <a:noFill/>
        </p:spPr>
        <p:txBody>
          <a:bodyPr wrap="square">
            <a:spAutoFit/>
          </a:bodyPr>
          <a:lstStyle/>
          <a:p>
            <a:pPr algn="r"/>
            <a:r>
              <a:rPr lang="en-US" dirty="0">
                <a:hlinkClick r:id="rId5"/>
              </a:rPr>
              <a:t>http://www.ioc-sealevelmonitoring.org/station.php?code=wake2</a:t>
            </a:r>
            <a:endParaRPr lang="en-US" dirty="0"/>
          </a:p>
        </p:txBody>
      </p:sp>
      <p:pic>
        <p:nvPicPr>
          <p:cNvPr id="8" name="Picture 7">
            <a:extLst>
              <a:ext uri="{FF2B5EF4-FFF2-40B4-BE49-F238E27FC236}">
                <a16:creationId xmlns:a16="http://schemas.microsoft.com/office/drawing/2014/main" id="{F6318712-108F-9C4B-B013-77C7429766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596589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a:t>Vanuatu</a:t>
            </a:r>
            <a:endParaRPr lang="es-PR" dirty="0"/>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s-PR" dirty="0" err="1"/>
              <a:t>Pacific</a:t>
            </a:r>
            <a:r>
              <a:rPr lang="es-PR" dirty="0"/>
              <a:t> </a:t>
            </a:r>
            <a:r>
              <a:rPr lang="es-PR" dirty="0" err="1"/>
              <a:t>Ocean</a:t>
            </a:r>
            <a:endParaRPr lang="es-PR" dirty="0"/>
          </a:p>
        </p:txBody>
      </p:sp>
    </p:spTree>
    <p:extLst>
      <p:ext uri="{BB962C8B-B14F-4D97-AF65-F5344CB8AC3E}">
        <p14:creationId xmlns:p14="http://schemas.microsoft.com/office/powerpoint/2010/main" val="229428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2966085"/>
            <a:ext cx="1671265" cy="83625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6EABB282-3CAC-446E-AFFE-E3648E08EFA4}"/>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 y="3816758"/>
            <a:ext cx="6093350" cy="3046675"/>
          </a:xfrm>
          <a:prstGeom prst="rect">
            <a:avLst/>
          </a:prstGeom>
        </p:spPr>
      </p:pic>
      <p:sp>
        <p:nvSpPr>
          <p:cNvPr id="7" name="TextBox 6">
            <a:extLst>
              <a:ext uri="{FF2B5EF4-FFF2-40B4-BE49-F238E27FC236}">
                <a16:creationId xmlns:a16="http://schemas.microsoft.com/office/drawing/2014/main" id="{C722FA3D-8725-4158-9ADF-77A9DA64E621}"/>
              </a:ext>
            </a:extLst>
          </p:cNvPr>
          <p:cNvSpPr txBox="1"/>
          <p:nvPr/>
        </p:nvSpPr>
        <p:spPr>
          <a:xfrm>
            <a:off x="6093349" y="6488668"/>
            <a:ext cx="6098650" cy="369332"/>
          </a:xfrm>
          <a:prstGeom prst="rect">
            <a:avLst/>
          </a:prstGeom>
          <a:noFill/>
        </p:spPr>
        <p:txBody>
          <a:bodyPr wrap="square">
            <a:spAutoFit/>
          </a:bodyPr>
          <a:lstStyle/>
          <a:p>
            <a:pPr algn="r"/>
            <a:r>
              <a:rPr lang="es-PR" dirty="0">
                <a:hlinkClick r:id="rId5"/>
              </a:rPr>
              <a:t>http://www.ioc-sealevelmonitoring.org/station.php?code=luga</a:t>
            </a:r>
            <a:endParaRPr lang="es-PR" dirty="0"/>
          </a:p>
        </p:txBody>
      </p:sp>
      <p:pic>
        <p:nvPicPr>
          <p:cNvPr id="10" name="Picture 9">
            <a:extLst>
              <a:ext uri="{FF2B5EF4-FFF2-40B4-BE49-F238E27FC236}">
                <a16:creationId xmlns:a16="http://schemas.microsoft.com/office/drawing/2014/main" id="{56B52CE7-71F2-FA4F-845B-C7BE1EC2A6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087340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045898"/>
            <a:ext cx="1710877" cy="7564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6EABB282-3CAC-446E-AFFE-E3648E08EFA4}"/>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 y="3816758"/>
            <a:ext cx="6093350" cy="3046675"/>
          </a:xfrm>
          <a:prstGeom prst="rect">
            <a:avLst/>
          </a:prstGeom>
        </p:spPr>
      </p:pic>
      <p:sp>
        <p:nvSpPr>
          <p:cNvPr id="7" name="TextBox 6">
            <a:extLst>
              <a:ext uri="{FF2B5EF4-FFF2-40B4-BE49-F238E27FC236}">
                <a16:creationId xmlns:a16="http://schemas.microsoft.com/office/drawing/2014/main" id="{C722FA3D-8725-4158-9ADF-77A9DA64E621}"/>
              </a:ext>
            </a:extLst>
          </p:cNvPr>
          <p:cNvSpPr txBox="1"/>
          <p:nvPr/>
        </p:nvSpPr>
        <p:spPr>
          <a:xfrm>
            <a:off x="6093349" y="6488668"/>
            <a:ext cx="6098650" cy="369332"/>
          </a:xfrm>
          <a:prstGeom prst="rect">
            <a:avLst/>
          </a:prstGeom>
          <a:noFill/>
        </p:spPr>
        <p:txBody>
          <a:bodyPr wrap="square">
            <a:spAutoFit/>
          </a:bodyPr>
          <a:lstStyle/>
          <a:p>
            <a:pPr algn="r"/>
            <a:r>
              <a:rPr lang="es-PR" dirty="0">
                <a:hlinkClick r:id="rId5"/>
              </a:rPr>
              <a:t>http://www.ioc-sealevelmonitoring.org/station.php?code=vanu</a:t>
            </a:r>
            <a:endParaRPr lang="es-PR" dirty="0"/>
          </a:p>
        </p:txBody>
      </p:sp>
      <p:pic>
        <p:nvPicPr>
          <p:cNvPr id="10" name="Picture 9">
            <a:extLst>
              <a:ext uri="{FF2B5EF4-FFF2-40B4-BE49-F238E27FC236}">
                <a16:creationId xmlns:a16="http://schemas.microsoft.com/office/drawing/2014/main" id="{070373E1-66D7-3E44-805C-711E75D1A6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890810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err="1"/>
              <a:t>Lifou</a:t>
            </a:r>
            <a:r>
              <a:rPr lang="en-US" dirty="0"/>
              <a:t> Island</a:t>
            </a:r>
            <a:endParaRPr lang="es-PR" dirty="0"/>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s-PR" dirty="0" err="1"/>
              <a:t>Pacific</a:t>
            </a:r>
            <a:r>
              <a:rPr lang="es-PR" dirty="0"/>
              <a:t> </a:t>
            </a:r>
            <a:r>
              <a:rPr lang="es-PR" dirty="0" err="1"/>
              <a:t>Ocean</a:t>
            </a:r>
            <a:endParaRPr lang="es-PR" dirty="0"/>
          </a:p>
        </p:txBody>
      </p:sp>
    </p:spTree>
    <p:extLst>
      <p:ext uri="{BB962C8B-B14F-4D97-AF65-F5344CB8AC3E}">
        <p14:creationId xmlns:p14="http://schemas.microsoft.com/office/powerpoint/2010/main" val="2182199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3124748"/>
            <a:ext cx="1677142" cy="67758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01F5E1CD-EFCD-4F10-9A7E-241AEFD116C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 y="3816723"/>
            <a:ext cx="6089904" cy="3044952"/>
          </a:xfrm>
          <a:prstGeom prst="rect">
            <a:avLst/>
          </a:prstGeom>
        </p:spPr>
      </p:pic>
      <p:sp>
        <p:nvSpPr>
          <p:cNvPr id="13" name="TextBox 12">
            <a:extLst>
              <a:ext uri="{FF2B5EF4-FFF2-40B4-BE49-F238E27FC236}">
                <a16:creationId xmlns:a16="http://schemas.microsoft.com/office/drawing/2014/main" id="{6B8097B4-6BCC-464E-95CA-E751BC657B1E}"/>
              </a:ext>
            </a:extLst>
          </p:cNvPr>
          <p:cNvSpPr txBox="1"/>
          <p:nvPr/>
        </p:nvSpPr>
        <p:spPr>
          <a:xfrm>
            <a:off x="6010031" y="6488668"/>
            <a:ext cx="6181968" cy="369332"/>
          </a:xfrm>
          <a:prstGeom prst="rect">
            <a:avLst/>
          </a:prstGeom>
          <a:noFill/>
        </p:spPr>
        <p:txBody>
          <a:bodyPr wrap="square">
            <a:spAutoFit/>
          </a:bodyPr>
          <a:lstStyle/>
          <a:p>
            <a:pPr algn="r"/>
            <a:r>
              <a:rPr lang="es-PR" dirty="0">
                <a:hlinkClick r:id="rId5"/>
              </a:rPr>
              <a:t>http://www.ioc-sealevelmonitoring.org/station.php?code=ouve</a:t>
            </a:r>
            <a:endParaRPr lang="es-PR" dirty="0"/>
          </a:p>
        </p:txBody>
      </p:sp>
      <p:pic>
        <p:nvPicPr>
          <p:cNvPr id="8" name="Picture 7">
            <a:extLst>
              <a:ext uri="{FF2B5EF4-FFF2-40B4-BE49-F238E27FC236}">
                <a16:creationId xmlns:a16="http://schemas.microsoft.com/office/drawing/2014/main" id="{26B33984-5D65-D64F-96F2-E478CDDD21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1169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Marquesas, French Polynesia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2229054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3147060"/>
            <a:ext cx="1707458" cy="65527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01F5E1CD-EFCD-4F10-9A7E-241AEFD116C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1" y="3816723"/>
            <a:ext cx="6089904" cy="3044952"/>
          </a:xfrm>
          <a:prstGeom prst="rect">
            <a:avLst/>
          </a:prstGeom>
        </p:spPr>
      </p:pic>
      <p:sp>
        <p:nvSpPr>
          <p:cNvPr id="13" name="TextBox 12">
            <a:extLst>
              <a:ext uri="{FF2B5EF4-FFF2-40B4-BE49-F238E27FC236}">
                <a16:creationId xmlns:a16="http://schemas.microsoft.com/office/drawing/2014/main" id="{6B8097B4-6BCC-464E-95CA-E751BC657B1E}"/>
              </a:ext>
            </a:extLst>
          </p:cNvPr>
          <p:cNvSpPr txBox="1"/>
          <p:nvPr/>
        </p:nvSpPr>
        <p:spPr>
          <a:xfrm>
            <a:off x="6094751" y="6488668"/>
            <a:ext cx="6097248" cy="369332"/>
          </a:xfrm>
          <a:prstGeom prst="rect">
            <a:avLst/>
          </a:prstGeom>
          <a:noFill/>
        </p:spPr>
        <p:txBody>
          <a:bodyPr wrap="square">
            <a:spAutoFit/>
          </a:bodyPr>
          <a:lstStyle/>
          <a:p>
            <a:pPr algn="r"/>
            <a:r>
              <a:rPr lang="es-PR" dirty="0">
                <a:hlinkClick r:id="rId5"/>
              </a:rPr>
              <a:t>http://www.ioc-sealevelmonitoring.org/station.php?code=lifo</a:t>
            </a:r>
            <a:endParaRPr lang="es-PR" dirty="0"/>
          </a:p>
        </p:txBody>
      </p:sp>
      <p:pic>
        <p:nvPicPr>
          <p:cNvPr id="8" name="Picture 7">
            <a:extLst>
              <a:ext uri="{FF2B5EF4-FFF2-40B4-BE49-F238E27FC236}">
                <a16:creationId xmlns:a16="http://schemas.microsoft.com/office/drawing/2014/main" id="{4012BC2A-2BFB-BC41-8EF3-C45AF121F0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4256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New Caledonia</a:t>
            </a:r>
            <a:endParaRPr lang="es-PR" dirty="0"/>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s-PR" dirty="0" err="1"/>
              <a:t>Pacific</a:t>
            </a:r>
            <a:r>
              <a:rPr lang="es-PR" dirty="0"/>
              <a:t> </a:t>
            </a:r>
            <a:r>
              <a:rPr lang="es-PR" dirty="0" err="1"/>
              <a:t>Ocean</a:t>
            </a:r>
            <a:endParaRPr lang="es-PR" dirty="0"/>
          </a:p>
        </p:txBody>
      </p:sp>
    </p:spTree>
    <p:extLst>
      <p:ext uri="{BB962C8B-B14F-4D97-AF65-F5344CB8AC3E}">
        <p14:creationId xmlns:p14="http://schemas.microsoft.com/office/powerpoint/2010/main" val="1505639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159682"/>
            <a:ext cx="1690184" cy="6426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25E0699C-0A8A-4A49-8D9C-E25E673E1EA3}"/>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7CB3BE1B-8E11-4DB6-A4F3-280C00BE08D0}"/>
              </a:ext>
            </a:extLst>
          </p:cNvPr>
          <p:cNvSpPr txBox="1"/>
          <p:nvPr/>
        </p:nvSpPr>
        <p:spPr>
          <a:xfrm>
            <a:off x="6096000" y="6488668"/>
            <a:ext cx="6094674" cy="369332"/>
          </a:xfrm>
          <a:prstGeom prst="rect">
            <a:avLst/>
          </a:prstGeom>
          <a:noFill/>
        </p:spPr>
        <p:txBody>
          <a:bodyPr wrap="square">
            <a:spAutoFit/>
          </a:bodyPr>
          <a:lstStyle/>
          <a:p>
            <a:pPr algn="r"/>
            <a:r>
              <a:rPr lang="es-PR" dirty="0">
                <a:hlinkClick r:id="rId5"/>
              </a:rPr>
              <a:t>http://www.ioc-sealevelmonitoring.org/station.php?code=ouin</a:t>
            </a:r>
            <a:endParaRPr lang="es-PR" dirty="0"/>
          </a:p>
        </p:txBody>
      </p:sp>
      <p:pic>
        <p:nvPicPr>
          <p:cNvPr id="8" name="Picture 7">
            <a:extLst>
              <a:ext uri="{FF2B5EF4-FFF2-40B4-BE49-F238E27FC236}">
                <a16:creationId xmlns:a16="http://schemas.microsoft.com/office/drawing/2014/main" id="{46643332-B18A-F74E-9AA0-D10EAF62D6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019573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153335"/>
            <a:ext cx="1650758" cy="649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3845A6BC-4DCF-47F3-9F6D-C5D4DCF22F86}"/>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http://www.ioc-sealevelmonitoring.org/station.php?code=thio</a:t>
            </a:r>
            <a:endParaRPr lang="en-US" dirty="0"/>
          </a:p>
        </p:txBody>
      </p:sp>
      <p:pic>
        <p:nvPicPr>
          <p:cNvPr id="4" name="Picture 3" descr="Chart, scatter chart&#10;&#10;Description automatically generated">
            <a:extLst>
              <a:ext uri="{FF2B5EF4-FFF2-40B4-BE49-F238E27FC236}">
                <a16:creationId xmlns:a16="http://schemas.microsoft.com/office/drawing/2014/main" id="{B0787CA7-93A0-4647-AFFA-10E74919A42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9" name="Picture 8">
            <a:extLst>
              <a:ext uri="{FF2B5EF4-FFF2-40B4-BE49-F238E27FC236}">
                <a16:creationId xmlns:a16="http://schemas.microsoft.com/office/drawing/2014/main" id="{F1CFA32C-6629-9E41-9C1A-A09C85C8C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688062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132574"/>
            <a:ext cx="1618951" cy="66976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3845A6BC-4DCF-47F3-9F6D-C5D4DCF22F86}"/>
              </a:ext>
            </a:extLst>
          </p:cNvPr>
          <p:cNvSpPr txBox="1"/>
          <p:nvPr/>
        </p:nvSpPr>
        <p:spPr>
          <a:xfrm>
            <a:off x="6089904" y="6488668"/>
            <a:ext cx="6101254" cy="369332"/>
          </a:xfrm>
          <a:prstGeom prst="rect">
            <a:avLst/>
          </a:prstGeom>
          <a:noFill/>
        </p:spPr>
        <p:txBody>
          <a:bodyPr wrap="square">
            <a:spAutoFit/>
          </a:bodyPr>
          <a:lstStyle/>
          <a:p>
            <a:pPr algn="r"/>
            <a:r>
              <a:rPr lang="en-US" dirty="0">
                <a:hlinkClick r:id="rId4"/>
              </a:rPr>
              <a:t>http://www.ioc-sealevelmonitoring.org/station.php?code=hien</a:t>
            </a:r>
            <a:endParaRPr lang="en-US" dirty="0"/>
          </a:p>
        </p:txBody>
      </p:sp>
      <p:pic>
        <p:nvPicPr>
          <p:cNvPr id="4" name="Picture 3">
            <a:extLst>
              <a:ext uri="{FF2B5EF4-FFF2-40B4-BE49-F238E27FC236}">
                <a16:creationId xmlns:a16="http://schemas.microsoft.com/office/drawing/2014/main" id="{B0787CA7-93A0-4647-AFFA-10E74919A424}"/>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9" name="Picture 8">
            <a:extLst>
              <a:ext uri="{FF2B5EF4-FFF2-40B4-BE49-F238E27FC236}">
                <a16:creationId xmlns:a16="http://schemas.microsoft.com/office/drawing/2014/main" id="{1EE9B55D-97B8-C440-8922-5514CA0462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68869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New Zealand</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9786337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3595077"/>
            <a:ext cx="1853410" cy="20725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http://www.ioc-sealevelmonitoring.org/station.php?code=ncpt</a:t>
            </a:r>
            <a:endParaRPr lang="en-US" dirty="0"/>
          </a:p>
        </p:txBody>
      </p:sp>
      <p:pic>
        <p:nvPicPr>
          <p:cNvPr id="9" name="Picture 8">
            <a:extLst>
              <a:ext uri="{FF2B5EF4-FFF2-40B4-BE49-F238E27FC236}">
                <a16:creationId xmlns:a16="http://schemas.microsoft.com/office/drawing/2014/main" id="{0A77C1B5-4B8D-924D-BE37-C39B8C6C93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7284068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3644900"/>
            <a:ext cx="1969079" cy="1574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http://www.ioc-sealevelmonitoring.org/station.php?code=gbit</a:t>
            </a:r>
            <a:endParaRPr lang="en-US" dirty="0"/>
          </a:p>
        </p:txBody>
      </p:sp>
      <p:pic>
        <p:nvPicPr>
          <p:cNvPr id="9" name="Picture 8">
            <a:extLst>
              <a:ext uri="{FF2B5EF4-FFF2-40B4-BE49-F238E27FC236}">
                <a16:creationId xmlns:a16="http://schemas.microsoft.com/office/drawing/2014/main" id="{B6CB15B9-D0BC-7146-BDE1-10E9A8DF0A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81569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690620"/>
            <a:ext cx="2070681" cy="11171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descr="Chart, scatter chart&#10;&#10;Description automatically generated">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http://www.ioc-sealevelmonitoring.org/station.php?code=lott</a:t>
            </a:r>
            <a:endParaRPr lang="en-US" dirty="0"/>
          </a:p>
        </p:txBody>
      </p:sp>
      <p:pic>
        <p:nvPicPr>
          <p:cNvPr id="9" name="Picture 8">
            <a:extLst>
              <a:ext uri="{FF2B5EF4-FFF2-40B4-BE49-F238E27FC236}">
                <a16:creationId xmlns:a16="http://schemas.microsoft.com/office/drawing/2014/main" id="{E14816BD-552E-5045-B4F2-1098D5D1DE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783879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718112"/>
            <a:ext cx="2070979" cy="8422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http://www.ioc-sealevelmonitoring.org/station.php?code=gist</a:t>
            </a:r>
            <a:endParaRPr lang="en-US" dirty="0"/>
          </a:p>
        </p:txBody>
      </p:sp>
      <p:pic>
        <p:nvPicPr>
          <p:cNvPr id="9" name="Picture 8">
            <a:extLst>
              <a:ext uri="{FF2B5EF4-FFF2-40B4-BE49-F238E27FC236}">
                <a16:creationId xmlns:a16="http://schemas.microsoft.com/office/drawing/2014/main" id="{57F1C4D2-2DD8-D94D-A216-B0D612EA29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04490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2752165"/>
            <a:ext cx="3420166" cy="105017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8779" y="6488668"/>
            <a:ext cx="6193221" cy="369332"/>
          </a:xfrm>
          <a:prstGeom prst="rect">
            <a:avLst/>
          </a:prstGeom>
          <a:noFill/>
        </p:spPr>
        <p:txBody>
          <a:bodyPr wrap="square">
            <a:spAutoFit/>
          </a:bodyPr>
          <a:lstStyle/>
          <a:p>
            <a:pPr algn="r"/>
            <a:r>
              <a:rPr lang="en-US" dirty="0">
                <a:hlinkClick r:id="rId5"/>
              </a:rPr>
              <a:t>http://www.ioc-sealevelmonitoring.org/station.php?code=nuku</a:t>
            </a:r>
            <a:endParaRPr lang="en-US" dirty="0"/>
          </a:p>
        </p:txBody>
      </p:sp>
      <p:pic>
        <p:nvPicPr>
          <p:cNvPr id="10" name="Picture 9">
            <a:extLst>
              <a:ext uri="{FF2B5EF4-FFF2-40B4-BE49-F238E27FC236}">
                <a16:creationId xmlns:a16="http://schemas.microsoft.com/office/drawing/2014/main" id="{A4642509-D0C5-4646-A47A-5C7566CF54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506207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733800"/>
            <a:ext cx="2061790" cy="685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http://www.ioc-sealevelmonitoring.org/station.php?code=napt</a:t>
            </a:r>
            <a:endParaRPr lang="en-US" dirty="0"/>
          </a:p>
        </p:txBody>
      </p:sp>
      <p:pic>
        <p:nvPicPr>
          <p:cNvPr id="9" name="Picture 8">
            <a:extLst>
              <a:ext uri="{FF2B5EF4-FFF2-40B4-BE49-F238E27FC236}">
                <a16:creationId xmlns:a16="http://schemas.microsoft.com/office/drawing/2014/main" id="{2D869DD1-5B55-F245-B98D-BDD7BAB3A7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40981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0" y="3802335"/>
            <a:ext cx="1956388" cy="1029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http://www.ioc-sealevelmonitoring.org/station.php?code=wlgt</a:t>
            </a:r>
            <a:endParaRPr lang="en-US" dirty="0"/>
          </a:p>
        </p:txBody>
      </p:sp>
      <p:pic>
        <p:nvPicPr>
          <p:cNvPr id="7" name="Picture 6">
            <a:extLst>
              <a:ext uri="{FF2B5EF4-FFF2-40B4-BE49-F238E27FC236}">
                <a16:creationId xmlns:a16="http://schemas.microsoft.com/office/drawing/2014/main" id="{C07B1509-5988-D149-A171-887195A264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7226982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2" y="3802336"/>
            <a:ext cx="2181656" cy="970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http://www.ioc-sealevelmonitoring.org/station.php?code=chit</a:t>
            </a:r>
            <a:endParaRPr lang="en-US" dirty="0"/>
          </a:p>
        </p:txBody>
      </p:sp>
      <p:pic>
        <p:nvPicPr>
          <p:cNvPr id="9" name="Picture 8">
            <a:extLst>
              <a:ext uri="{FF2B5EF4-FFF2-40B4-BE49-F238E27FC236}">
                <a16:creationId xmlns:a16="http://schemas.microsoft.com/office/drawing/2014/main" id="{4DFC922D-5B48-9A4A-A4B0-283A4DD24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476036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2" y="3802336"/>
            <a:ext cx="1697103" cy="8191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49292DA-807B-4358-837B-B3E5CE89F0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3812627"/>
            <a:ext cx="6090746" cy="3045373"/>
          </a:xfrm>
          <a:prstGeom prst="rect">
            <a:avLst/>
          </a:prstGeom>
        </p:spPr>
      </p:pic>
      <p:sp>
        <p:nvSpPr>
          <p:cNvPr id="8" name="TextBox 7">
            <a:extLst>
              <a:ext uri="{FF2B5EF4-FFF2-40B4-BE49-F238E27FC236}">
                <a16:creationId xmlns:a16="http://schemas.microsoft.com/office/drawing/2014/main" id="{E3346198-D804-42B8-B210-628A784614AD}"/>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http://www.ioc-sealevelmonitoring.org/station.php?code=jack</a:t>
            </a:r>
            <a:endParaRPr lang="en-US" dirty="0"/>
          </a:p>
        </p:txBody>
      </p:sp>
      <p:pic>
        <p:nvPicPr>
          <p:cNvPr id="7" name="Picture 6">
            <a:extLst>
              <a:ext uri="{FF2B5EF4-FFF2-40B4-BE49-F238E27FC236}">
                <a16:creationId xmlns:a16="http://schemas.microsoft.com/office/drawing/2014/main" id="{984D329A-8B39-634F-AA7D-EEA1FDE71E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4068925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normAutofit fontScale="90000"/>
          </a:bodyPr>
          <a:lstStyle/>
          <a:p>
            <a:r>
              <a:rPr lang="en-US" dirty="0"/>
              <a:t>Territory of Norfolk Island (Norfolk Island, Philip Island, and Nepean Island)</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443432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descr="Chart, scatter chart&#10;&#10;Description automatically generated">
            <a:extLst>
              <a:ext uri="{FF2B5EF4-FFF2-40B4-BE49-F238E27FC236}">
                <a16:creationId xmlns:a16="http://schemas.microsoft.com/office/drawing/2014/main" id="{F2CE5401-E85B-44CF-A02E-E814BB6B5CA7}"/>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429000"/>
            <a:ext cx="1663849" cy="3733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http://www.ioc-sealevelmonitoring.org/station.php?code=kjni</a:t>
            </a:r>
            <a:endParaRPr lang="en-US" dirty="0"/>
          </a:p>
        </p:txBody>
      </p:sp>
      <p:pic>
        <p:nvPicPr>
          <p:cNvPr id="8" name="Picture 7">
            <a:extLst>
              <a:ext uri="{FF2B5EF4-FFF2-40B4-BE49-F238E27FC236}">
                <a16:creationId xmlns:a16="http://schemas.microsoft.com/office/drawing/2014/main" id="{3C084C5F-4590-C346-907C-2DD4BCF99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073207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Australia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698280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F2CE5401-E85B-44CF-A02E-E814BB6B5CA7}"/>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3632375"/>
            <a:ext cx="150088" cy="16996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http://www.ioc-sealevelmonitoring.org/station.php?code=espe</a:t>
            </a:r>
            <a:endParaRPr lang="en-US" dirty="0"/>
          </a:p>
        </p:txBody>
      </p:sp>
      <p:pic>
        <p:nvPicPr>
          <p:cNvPr id="8" name="Picture 7">
            <a:extLst>
              <a:ext uri="{FF2B5EF4-FFF2-40B4-BE49-F238E27FC236}">
                <a16:creationId xmlns:a16="http://schemas.microsoft.com/office/drawing/2014/main" id="{B313148B-72D5-954D-948B-A88109B62B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369466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F2CE5401-E85B-44CF-A02E-E814BB6B5CA7}"/>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3" y="3735754"/>
            <a:ext cx="806148" cy="6658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http://www.ioc-sealevelmonitoring.org/station.php?code=porl</a:t>
            </a:r>
            <a:endParaRPr lang="en-US" dirty="0"/>
          </a:p>
        </p:txBody>
      </p:sp>
      <p:pic>
        <p:nvPicPr>
          <p:cNvPr id="8" name="Picture 7">
            <a:extLst>
              <a:ext uri="{FF2B5EF4-FFF2-40B4-BE49-F238E27FC236}">
                <a16:creationId xmlns:a16="http://schemas.microsoft.com/office/drawing/2014/main" id="{4A68BB24-DF91-1245-8FB1-6A07DA62FE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55868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F2CE5401-E85B-44CF-A02E-E814BB6B5CA7}"/>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2" y="3802336"/>
            <a:ext cx="979067" cy="107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http://www.ioc-sealevelmonitoring.org/station.php?code=barn</a:t>
            </a:r>
            <a:endParaRPr lang="en-US" dirty="0"/>
          </a:p>
        </p:txBody>
      </p:sp>
      <p:pic>
        <p:nvPicPr>
          <p:cNvPr id="8" name="Picture 7">
            <a:extLst>
              <a:ext uri="{FF2B5EF4-FFF2-40B4-BE49-F238E27FC236}">
                <a16:creationId xmlns:a16="http://schemas.microsoft.com/office/drawing/2014/main" id="{F3DB2D44-4ED7-2940-B25E-AD256CA62E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78759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1524"/>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1" y="2796988"/>
            <a:ext cx="3456025" cy="100534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8779" y="6488668"/>
            <a:ext cx="6193221" cy="369332"/>
          </a:xfrm>
          <a:prstGeom prst="rect">
            <a:avLst/>
          </a:prstGeom>
          <a:noFill/>
        </p:spPr>
        <p:txBody>
          <a:bodyPr wrap="square">
            <a:spAutoFit/>
          </a:bodyPr>
          <a:lstStyle/>
          <a:p>
            <a:pPr algn="r"/>
            <a:r>
              <a:rPr lang="en-US" dirty="0">
                <a:hlinkClick r:id="rId5"/>
              </a:rPr>
              <a:t>http://www.ioc-sealevelmonitoring.org/station.php?code=hiva</a:t>
            </a:r>
            <a:endParaRPr lang="en-US" dirty="0"/>
          </a:p>
        </p:txBody>
      </p:sp>
      <p:pic>
        <p:nvPicPr>
          <p:cNvPr id="8" name="Picture 7">
            <a:extLst>
              <a:ext uri="{FF2B5EF4-FFF2-40B4-BE49-F238E27FC236}">
                <a16:creationId xmlns:a16="http://schemas.microsoft.com/office/drawing/2014/main" id="{7A460E02-E575-154C-8BBC-3EA4777258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985647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F2CE5401-E85B-44CF-A02E-E814BB6B5CA7}"/>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flipV="1">
            <a:off x="6118281" y="3802336"/>
            <a:ext cx="1033089" cy="457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http://www.ioc-sealevelmonitoring.org/station.php?code=sprg</a:t>
            </a:r>
            <a:endParaRPr lang="en-US" dirty="0"/>
          </a:p>
        </p:txBody>
      </p:sp>
      <p:pic>
        <p:nvPicPr>
          <p:cNvPr id="8" name="Picture 7">
            <a:extLst>
              <a:ext uri="{FF2B5EF4-FFF2-40B4-BE49-F238E27FC236}">
                <a16:creationId xmlns:a16="http://schemas.microsoft.com/office/drawing/2014/main" id="{67C924A9-C892-FE40-B25A-5F1C5BB7C9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296997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a:extLst>
              <a:ext uri="{FF2B5EF4-FFF2-40B4-BE49-F238E27FC236}">
                <a16:creationId xmlns:a16="http://schemas.microsoft.com/office/drawing/2014/main" id="{F2CE5401-E85B-44CF-A02E-E814BB6B5CA7}"/>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688862"/>
            <a:ext cx="1071874" cy="1134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http://www.ioc-sealevelmonitoring.org/station.php?code=tbwc</a:t>
            </a:r>
            <a:endParaRPr lang="en-US" dirty="0"/>
          </a:p>
        </p:txBody>
      </p:sp>
      <p:pic>
        <p:nvPicPr>
          <p:cNvPr id="8" name="Picture 7">
            <a:extLst>
              <a:ext uri="{FF2B5EF4-FFF2-40B4-BE49-F238E27FC236}">
                <a16:creationId xmlns:a16="http://schemas.microsoft.com/office/drawing/2014/main" id="{D3E2C896-6CF7-504A-A62C-08B4C30366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095529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3610708"/>
            <a:ext cx="1079690" cy="19162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11694" y="6488668"/>
            <a:ext cx="6180306" cy="369332"/>
          </a:xfrm>
          <a:prstGeom prst="rect">
            <a:avLst/>
          </a:prstGeom>
          <a:noFill/>
        </p:spPr>
        <p:txBody>
          <a:bodyPr wrap="square">
            <a:spAutoFit/>
          </a:bodyPr>
          <a:lstStyle/>
          <a:p>
            <a:pPr algn="r"/>
            <a:r>
              <a:rPr lang="en-US" dirty="0">
                <a:hlinkClick r:id="rId4"/>
              </a:rPr>
              <a:t>http://www.ioc-sealevelmonitoring.org/station.php?code=pkem</a:t>
            </a:r>
            <a:endParaRPr lang="en-US" dirty="0"/>
          </a:p>
        </p:txBody>
      </p:sp>
      <p:pic>
        <p:nvPicPr>
          <p:cNvPr id="4" name="Picture 3" descr="Chart, scatter chart&#10;&#10;Description automatically generated">
            <a:extLst>
              <a:ext uri="{FF2B5EF4-FFF2-40B4-BE49-F238E27FC236}">
                <a16:creationId xmlns:a16="http://schemas.microsoft.com/office/drawing/2014/main" id="{A11B815B-DF99-4B5E-B41B-723648142F1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AB76BDAC-39E8-C641-8517-AACCC1B7A2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121631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389745"/>
            <a:ext cx="1196920" cy="41259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http://www.ioc-sealevelmonitoring.org/station.php?code=gcsb</a:t>
            </a:r>
            <a:endParaRPr lang="en-US" dirty="0"/>
          </a:p>
        </p:txBody>
      </p:sp>
      <p:pic>
        <p:nvPicPr>
          <p:cNvPr id="3" name="Picture 2" descr="Chart, scatter chart&#10;&#10;Description automatically generated">
            <a:extLst>
              <a:ext uri="{FF2B5EF4-FFF2-40B4-BE49-F238E27FC236}">
                <a16:creationId xmlns:a16="http://schemas.microsoft.com/office/drawing/2014/main" id="{F3EA7AD7-561C-43B8-9EFB-9AEFBCA92560}"/>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0FF60C8E-9A0B-9240-BF7E-36CC96ECB0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0980466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048000"/>
            <a:ext cx="1150028" cy="7543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4"/>
              </a:rPr>
              <a:t>http://www.ioc-sealevelmonitoring.org/station.php?code=lirf</a:t>
            </a:r>
            <a:endParaRPr lang="en-US" dirty="0"/>
          </a:p>
        </p:txBody>
      </p:sp>
      <p:pic>
        <p:nvPicPr>
          <p:cNvPr id="3" name="Picture 2">
            <a:extLst>
              <a:ext uri="{FF2B5EF4-FFF2-40B4-BE49-F238E27FC236}">
                <a16:creationId xmlns:a16="http://schemas.microsoft.com/office/drawing/2014/main" id="{F3EA7AD7-561C-43B8-9EFB-9AEFBCA92560}"/>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4A231F08-AF17-E04D-ABE9-F14B68C916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6096871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Solomon Islands</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605566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2711938"/>
            <a:ext cx="1306333" cy="10903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585" y="6488668"/>
            <a:ext cx="6205415" cy="369332"/>
          </a:xfrm>
          <a:prstGeom prst="rect">
            <a:avLst/>
          </a:prstGeom>
          <a:noFill/>
        </p:spPr>
        <p:txBody>
          <a:bodyPr wrap="square">
            <a:spAutoFit/>
          </a:bodyPr>
          <a:lstStyle/>
          <a:p>
            <a:pPr algn="r"/>
            <a:r>
              <a:rPr lang="en-US" dirty="0">
                <a:hlinkClick r:id="rId4"/>
              </a:rPr>
              <a:t>http://www.ioc-sealevelmonitoring.org/station.php?code=tare</a:t>
            </a:r>
            <a:endParaRPr lang="en-US" dirty="0"/>
          </a:p>
        </p:txBody>
      </p:sp>
      <p:pic>
        <p:nvPicPr>
          <p:cNvPr id="4" name="Picture 3">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E2DF7227-BEFD-754C-8F5D-DDB291C874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216945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Papua New Guinea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0420538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2555631"/>
            <a:ext cx="993718" cy="12467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585" y="6488668"/>
            <a:ext cx="6205415" cy="369332"/>
          </a:xfrm>
          <a:prstGeom prst="rect">
            <a:avLst/>
          </a:prstGeom>
          <a:noFill/>
        </p:spPr>
        <p:txBody>
          <a:bodyPr wrap="square">
            <a:spAutoFit/>
          </a:bodyPr>
          <a:lstStyle/>
          <a:p>
            <a:pPr algn="r"/>
            <a:r>
              <a:rPr lang="en-US" dirty="0">
                <a:hlinkClick r:id="rId4"/>
              </a:rPr>
              <a:t>http://www.ioc-sealevelmonitoring.org/station.php?code=lomb</a:t>
            </a:r>
            <a:endParaRPr lang="en-US" dirty="0"/>
          </a:p>
        </p:txBody>
      </p:sp>
      <p:pic>
        <p:nvPicPr>
          <p:cNvPr id="4" name="Picture 3">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0F7422C9-022E-884F-AB9A-72D6A04489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835611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Saipan</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360164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Society Islands, French Polynesia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17042106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961662"/>
            <a:ext cx="962459" cy="184067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7388" y="6488668"/>
            <a:ext cx="6194612" cy="369332"/>
          </a:xfrm>
          <a:prstGeom prst="rect">
            <a:avLst/>
          </a:prstGeom>
          <a:noFill/>
        </p:spPr>
        <p:txBody>
          <a:bodyPr wrap="square">
            <a:spAutoFit/>
          </a:bodyPr>
          <a:lstStyle/>
          <a:p>
            <a:pPr algn="r"/>
            <a:r>
              <a:rPr lang="en-US" dirty="0">
                <a:hlinkClick r:id="rId4"/>
              </a:rPr>
              <a:t>http://www.ioc-sealevelmonitoring.org/station.php?code=saip</a:t>
            </a:r>
            <a:endParaRPr lang="en-US" dirty="0"/>
          </a:p>
        </p:txBody>
      </p:sp>
      <p:pic>
        <p:nvPicPr>
          <p:cNvPr id="4" name="Picture 3">
            <a:extLst>
              <a:ext uri="{FF2B5EF4-FFF2-40B4-BE49-F238E27FC236}">
                <a16:creationId xmlns:a16="http://schemas.microsoft.com/office/drawing/2014/main" id="{CF9F601C-E51B-442C-B02D-27A394E3A22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1ADB6F9B-02E4-B04C-A836-E0DB91D0DC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1100698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Micronesia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9651829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2" y="2243015"/>
            <a:ext cx="1142210" cy="155932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86585" y="6488668"/>
            <a:ext cx="6205415" cy="369332"/>
          </a:xfrm>
          <a:prstGeom prst="rect">
            <a:avLst/>
          </a:prstGeom>
          <a:noFill/>
        </p:spPr>
        <p:txBody>
          <a:bodyPr wrap="square">
            <a:spAutoFit/>
          </a:bodyPr>
          <a:lstStyle/>
          <a:p>
            <a:pPr algn="r"/>
            <a:r>
              <a:rPr lang="en-US" dirty="0">
                <a:hlinkClick r:id="rId4"/>
              </a:rPr>
              <a:t>http://www.ioc-sealevelmonitoring.org/station.php?code=chuu</a:t>
            </a:r>
            <a:endParaRPr lang="en-US" dirty="0"/>
          </a:p>
        </p:txBody>
      </p:sp>
      <p:pic>
        <p:nvPicPr>
          <p:cNvPr id="4" name="Picture 3">
            <a:extLst>
              <a:ext uri="{FF2B5EF4-FFF2-40B4-BE49-F238E27FC236}">
                <a16:creationId xmlns:a16="http://schemas.microsoft.com/office/drawing/2014/main" id="{C1CB0371-E4D2-4E89-92F6-E1DDF913745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7" name="Picture 6">
            <a:extLst>
              <a:ext uri="{FF2B5EF4-FFF2-40B4-BE49-F238E27FC236}">
                <a16:creationId xmlns:a16="http://schemas.microsoft.com/office/drawing/2014/main" id="{C64774F6-BE3C-EE43-B268-55CA376131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9605084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Philippines</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dirty="0"/>
              <a:t>Pacific Ocean</a:t>
            </a:r>
          </a:p>
        </p:txBody>
      </p:sp>
    </p:spTree>
    <p:extLst>
      <p:ext uri="{BB962C8B-B14F-4D97-AF65-F5344CB8AC3E}">
        <p14:creationId xmlns:p14="http://schemas.microsoft.com/office/powerpoint/2010/main" val="10888014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2250831"/>
            <a:ext cx="305966" cy="15515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7388" y="6488668"/>
            <a:ext cx="6194612" cy="369332"/>
          </a:xfrm>
          <a:prstGeom prst="rect">
            <a:avLst/>
          </a:prstGeom>
          <a:noFill/>
        </p:spPr>
        <p:txBody>
          <a:bodyPr wrap="square">
            <a:spAutoFit/>
          </a:bodyPr>
          <a:lstStyle/>
          <a:p>
            <a:pPr algn="r"/>
            <a:r>
              <a:rPr lang="en-US" dirty="0">
                <a:hlinkClick r:id="rId4"/>
              </a:rPr>
              <a:t>http://www.ioc-sealevelmonitoring.org/station.php?code=davo</a:t>
            </a:r>
            <a:endParaRPr lang="en-US" dirty="0"/>
          </a:p>
        </p:txBody>
      </p:sp>
      <p:pic>
        <p:nvPicPr>
          <p:cNvPr id="4" name="Picture 3">
            <a:extLst>
              <a:ext uri="{FF2B5EF4-FFF2-40B4-BE49-F238E27FC236}">
                <a16:creationId xmlns:a16="http://schemas.microsoft.com/office/drawing/2014/main" id="{CF9F601C-E51B-442C-B02D-27A394E3A22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F567BB11-535C-AE45-A882-0A6AD1488E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8357160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2047631"/>
            <a:ext cx="219997" cy="17547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7388" y="6488668"/>
            <a:ext cx="6194612" cy="369332"/>
          </a:xfrm>
          <a:prstGeom prst="rect">
            <a:avLst/>
          </a:prstGeom>
          <a:noFill/>
        </p:spPr>
        <p:txBody>
          <a:bodyPr wrap="square">
            <a:spAutoFit/>
          </a:bodyPr>
          <a:lstStyle/>
          <a:p>
            <a:pPr algn="r"/>
            <a:r>
              <a:rPr lang="en-US" dirty="0">
                <a:hlinkClick r:id="rId4"/>
              </a:rPr>
              <a:t>http://www.ioc-sealevelmonitoring.org/station.php?code=lega</a:t>
            </a:r>
            <a:endParaRPr lang="en-US" dirty="0"/>
          </a:p>
        </p:txBody>
      </p:sp>
      <p:pic>
        <p:nvPicPr>
          <p:cNvPr id="4" name="Picture 3">
            <a:extLst>
              <a:ext uri="{FF2B5EF4-FFF2-40B4-BE49-F238E27FC236}">
                <a16:creationId xmlns:a16="http://schemas.microsoft.com/office/drawing/2014/main" id="{CF9F601C-E51B-442C-B02D-27A394E3A22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pic>
        <p:nvPicPr>
          <p:cNvPr id="8" name="Picture 7">
            <a:extLst>
              <a:ext uri="{FF2B5EF4-FFF2-40B4-BE49-F238E27FC236}">
                <a16:creationId xmlns:a16="http://schemas.microsoft.com/office/drawing/2014/main" id="{8CAB9FB3-E44E-AC47-8FE2-BC9CD73280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400432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Japan</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0073032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688123"/>
            <a:ext cx="259075" cy="21142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6D48D7C4-E3FD-4455-9028-22407D649F5B}"/>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9984FEB5-B5F3-4E23-A5E6-45E248650DCC}"/>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http://www.ioc-sealevelmonitoring.org/station.php?code=ishig</a:t>
            </a:r>
            <a:endParaRPr lang="en-US" dirty="0"/>
          </a:p>
        </p:txBody>
      </p:sp>
      <p:pic>
        <p:nvPicPr>
          <p:cNvPr id="8" name="Picture 7">
            <a:extLst>
              <a:ext uri="{FF2B5EF4-FFF2-40B4-BE49-F238E27FC236}">
                <a16:creationId xmlns:a16="http://schemas.microsoft.com/office/drawing/2014/main" id="{7077AA4E-EDAB-4444-A74A-0AAA7BDF16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15203158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590541"/>
            <a:ext cx="842752" cy="221179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descr="Chart, scatter chart&#10;&#10;Description automatically generated">
            <a:extLst>
              <a:ext uri="{FF2B5EF4-FFF2-40B4-BE49-F238E27FC236}">
                <a16:creationId xmlns:a16="http://schemas.microsoft.com/office/drawing/2014/main" id="{6D48D7C4-E3FD-4455-9028-22407D649F5B}"/>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9984FEB5-B5F3-4E23-A5E6-45E248650DCC}"/>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http://www.ioc-sealevelmonitoring.org/station.php?code=chij</a:t>
            </a:r>
            <a:endParaRPr lang="en-US" dirty="0"/>
          </a:p>
        </p:txBody>
      </p:sp>
      <p:pic>
        <p:nvPicPr>
          <p:cNvPr id="8" name="Picture 7">
            <a:extLst>
              <a:ext uri="{FF2B5EF4-FFF2-40B4-BE49-F238E27FC236}">
                <a16:creationId xmlns:a16="http://schemas.microsoft.com/office/drawing/2014/main" id="{F5D3D276-F353-B94F-A8BC-458FC28DAE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7975372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438031"/>
            <a:ext cx="493535" cy="236430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DAED679-39E0-4FFA-AF8D-4B1615754F4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67614" y="6488668"/>
            <a:ext cx="6124386" cy="369332"/>
          </a:xfrm>
          <a:prstGeom prst="rect">
            <a:avLst/>
          </a:prstGeom>
          <a:noFill/>
        </p:spPr>
        <p:txBody>
          <a:bodyPr wrap="square">
            <a:spAutoFit/>
          </a:bodyPr>
          <a:lstStyle/>
          <a:p>
            <a:pPr algn="r"/>
            <a:r>
              <a:rPr lang="en-US" dirty="0">
                <a:hlinkClick r:id="rId5"/>
              </a:rPr>
              <a:t>http://www.ioc-sealevelmonitoring.org/station.php?code=abur</a:t>
            </a:r>
            <a:endParaRPr lang="en-US" dirty="0"/>
          </a:p>
        </p:txBody>
      </p:sp>
      <p:pic>
        <p:nvPicPr>
          <p:cNvPr id="8" name="Picture 7">
            <a:extLst>
              <a:ext uri="{FF2B5EF4-FFF2-40B4-BE49-F238E27FC236}">
                <a16:creationId xmlns:a16="http://schemas.microsoft.com/office/drawing/2014/main" id="{DD79B539-5195-FF45-923D-8F700BBA3A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54575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3" name="Picture 2" descr="Chart, scatter chart&#10;&#10;Description automatically generated">
            <a:extLst>
              <a:ext uri="{FF2B5EF4-FFF2-40B4-BE49-F238E27FC236}">
                <a16:creationId xmlns:a16="http://schemas.microsoft.com/office/drawing/2014/main" id="{ED21276B-8DCD-4155-8011-7C9F358E9B08}"/>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0000"/>
            <a:ext cx="6089904" cy="3048000"/>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3016498"/>
            <a:ext cx="3043599" cy="78583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5998779" y="6488668"/>
            <a:ext cx="6193221" cy="369332"/>
          </a:xfrm>
          <a:prstGeom prst="rect">
            <a:avLst/>
          </a:prstGeom>
          <a:noFill/>
        </p:spPr>
        <p:txBody>
          <a:bodyPr wrap="square">
            <a:spAutoFit/>
          </a:bodyPr>
          <a:lstStyle/>
          <a:p>
            <a:pPr algn="r"/>
            <a:r>
              <a:rPr lang="en-US" dirty="0">
                <a:hlinkClick r:id="rId5"/>
              </a:rPr>
              <a:t>http://www.ioc-sealevelmonitoring.org/station.php?code=huahi</a:t>
            </a:r>
            <a:endParaRPr lang="en-US" dirty="0"/>
          </a:p>
        </p:txBody>
      </p:sp>
      <p:pic>
        <p:nvPicPr>
          <p:cNvPr id="8" name="Picture 7">
            <a:extLst>
              <a:ext uri="{FF2B5EF4-FFF2-40B4-BE49-F238E27FC236}">
                <a16:creationId xmlns:a16="http://schemas.microsoft.com/office/drawing/2014/main" id="{7A388C89-BF1C-A843-B947-491B63AE03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8787889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386840"/>
            <a:ext cx="546680" cy="24154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DAED679-39E0-4FFA-AF8D-4B1615754F4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67614" y="6488668"/>
            <a:ext cx="6124386" cy="369332"/>
          </a:xfrm>
          <a:prstGeom prst="rect">
            <a:avLst/>
          </a:prstGeom>
          <a:noFill/>
        </p:spPr>
        <p:txBody>
          <a:bodyPr wrap="square">
            <a:spAutoFit/>
          </a:bodyPr>
          <a:lstStyle/>
          <a:p>
            <a:pPr algn="r"/>
            <a:r>
              <a:rPr lang="en-US" dirty="0">
                <a:hlinkClick r:id="rId5"/>
              </a:rPr>
              <a:t>http://www.ioc-sealevelmonitoring.org/station.php?code=tosa</a:t>
            </a:r>
            <a:endParaRPr lang="en-US" dirty="0"/>
          </a:p>
        </p:txBody>
      </p:sp>
      <p:pic>
        <p:nvPicPr>
          <p:cNvPr id="8" name="Picture 7">
            <a:extLst>
              <a:ext uri="{FF2B5EF4-FFF2-40B4-BE49-F238E27FC236}">
                <a16:creationId xmlns:a16="http://schemas.microsoft.com/office/drawing/2014/main" id="{752D62D6-0E11-8440-8481-90118B5398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3633914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7" name="Picture 6" descr="Chart, scatter chart&#10;&#10;Description automatically generated">
            <a:extLst>
              <a:ext uri="{FF2B5EF4-FFF2-40B4-BE49-F238E27FC236}">
                <a16:creationId xmlns:a16="http://schemas.microsoft.com/office/drawing/2014/main" id="{5667EB86-4744-4E00-8150-30BB9F3D4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371600"/>
            <a:ext cx="645128" cy="243073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06662" y="6488668"/>
            <a:ext cx="6185338" cy="369332"/>
          </a:xfrm>
          <a:prstGeom prst="rect">
            <a:avLst/>
          </a:prstGeom>
          <a:noFill/>
        </p:spPr>
        <p:txBody>
          <a:bodyPr wrap="square">
            <a:spAutoFit/>
          </a:bodyPr>
          <a:lstStyle/>
          <a:p>
            <a:pPr algn="r"/>
            <a:r>
              <a:rPr lang="en-US" dirty="0">
                <a:hlinkClick r:id="rId5"/>
              </a:rPr>
              <a:t>http://www.ioc-sealevelmonitoring.org/station.php?code=kusm</a:t>
            </a:r>
            <a:endParaRPr lang="en-US" dirty="0"/>
          </a:p>
        </p:txBody>
      </p:sp>
      <p:pic>
        <p:nvPicPr>
          <p:cNvPr id="10" name="Picture 9">
            <a:extLst>
              <a:ext uri="{FF2B5EF4-FFF2-40B4-BE49-F238E27FC236}">
                <a16:creationId xmlns:a16="http://schemas.microsoft.com/office/drawing/2014/main" id="{18C118EC-6B64-E44D-8455-F74B63073E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0168013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344246"/>
            <a:ext cx="720182" cy="245808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DAED679-39E0-4FFA-AF8D-4B1615754F4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02215" y="6488668"/>
            <a:ext cx="6189785" cy="369332"/>
          </a:xfrm>
          <a:prstGeom prst="rect">
            <a:avLst/>
          </a:prstGeom>
          <a:noFill/>
        </p:spPr>
        <p:txBody>
          <a:bodyPr wrap="square">
            <a:spAutoFit/>
          </a:bodyPr>
          <a:lstStyle/>
          <a:p>
            <a:pPr algn="r"/>
            <a:r>
              <a:rPr lang="en-US" dirty="0">
                <a:hlinkClick r:id="rId5"/>
              </a:rPr>
              <a:t>http://www.ioc-sealevelmonitoring.org/station.php?code=omae</a:t>
            </a:r>
            <a:endParaRPr lang="en-US" dirty="0"/>
          </a:p>
        </p:txBody>
      </p:sp>
      <p:pic>
        <p:nvPicPr>
          <p:cNvPr id="8" name="Picture 7">
            <a:extLst>
              <a:ext uri="{FF2B5EF4-FFF2-40B4-BE49-F238E27FC236}">
                <a16:creationId xmlns:a16="http://schemas.microsoft.com/office/drawing/2014/main" id="{AD0CB55D-EAD9-1B45-8D62-853D58E5E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5144002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328615"/>
            <a:ext cx="782705" cy="247372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DAED679-39E0-4FFA-AF8D-4B1615754F4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02215" y="6488668"/>
            <a:ext cx="6189785" cy="369332"/>
          </a:xfrm>
          <a:prstGeom prst="rect">
            <a:avLst/>
          </a:prstGeom>
          <a:noFill/>
        </p:spPr>
        <p:txBody>
          <a:bodyPr wrap="square">
            <a:spAutoFit/>
          </a:bodyPr>
          <a:lstStyle/>
          <a:p>
            <a:pPr algn="r"/>
            <a:r>
              <a:rPr lang="en-US" dirty="0">
                <a:hlinkClick r:id="rId5"/>
              </a:rPr>
              <a:t>http://www.ioc-sealevelmonitoring.org/station.php?code=mera</a:t>
            </a:r>
            <a:endParaRPr lang="en-US" dirty="0"/>
          </a:p>
        </p:txBody>
      </p:sp>
      <p:pic>
        <p:nvPicPr>
          <p:cNvPr id="8" name="Picture 7">
            <a:extLst>
              <a:ext uri="{FF2B5EF4-FFF2-40B4-BE49-F238E27FC236}">
                <a16:creationId xmlns:a16="http://schemas.microsoft.com/office/drawing/2014/main" id="{A1F79DD6-100D-BF49-B331-BDC6CF18B3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3393553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4" name="Picture 3" descr="Chart, line chart, scatter chart&#10;&#10;Description automatically generated">
            <a:extLst>
              <a:ext uri="{FF2B5EF4-FFF2-40B4-BE49-F238E27FC236}">
                <a16:creationId xmlns:a16="http://schemas.microsoft.com/office/drawing/2014/main" id="{88A5B76C-EF01-43F1-AC17-047B0A9BDCB3}"/>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79" y="1200839"/>
            <a:ext cx="840709" cy="260149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http://www.ioc-sealevelmonitoring.org/station.php?code=ofun</a:t>
            </a:r>
            <a:endParaRPr lang="en-US" dirty="0"/>
          </a:p>
        </p:txBody>
      </p:sp>
      <p:pic>
        <p:nvPicPr>
          <p:cNvPr id="8" name="Picture 7">
            <a:extLst>
              <a:ext uri="{FF2B5EF4-FFF2-40B4-BE49-F238E27FC236}">
                <a16:creationId xmlns:a16="http://schemas.microsoft.com/office/drawing/2014/main" id="{9AD8F251-EC4F-EA4E-BA7E-2222E53D24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7984692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11" name="Picture 10">
            <a:extLst>
              <a:ext uri="{FF2B5EF4-FFF2-40B4-BE49-F238E27FC236}">
                <a16:creationId xmlns:a16="http://schemas.microsoft.com/office/drawing/2014/main" id="{7AC0F81E-4A43-44A0-9FC5-BAFB8CBF7C94}"/>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078523"/>
            <a:ext cx="806151" cy="272381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http://www.ioc-sealevelmonitoring.org/station.php?code=hako</a:t>
            </a:r>
            <a:endParaRPr lang="en-US" dirty="0"/>
          </a:p>
        </p:txBody>
      </p:sp>
      <p:pic>
        <p:nvPicPr>
          <p:cNvPr id="8" name="Picture 7">
            <a:extLst>
              <a:ext uri="{FF2B5EF4-FFF2-40B4-BE49-F238E27FC236}">
                <a16:creationId xmlns:a16="http://schemas.microsoft.com/office/drawing/2014/main" id="{6FB7DEFA-CF4F-884A-8E9A-E0461D10B8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3599763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pic>
        <p:nvPicPr>
          <p:cNvPr id="11" name="Picture 10" descr="Chart, line chart&#10;&#10;Description automatically generated">
            <a:extLst>
              <a:ext uri="{FF2B5EF4-FFF2-40B4-BE49-F238E27FC236}">
                <a16:creationId xmlns:a16="http://schemas.microsoft.com/office/drawing/2014/main" id="{7AC0F81E-4A43-44A0-9FC5-BAFB8CBF7C94}"/>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0" y="3813048"/>
            <a:ext cx="6089904" cy="3044952"/>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049983"/>
            <a:ext cx="928906" cy="275235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B29C4C8B-505F-402D-BE4B-5D87FDA7BC81}"/>
              </a:ext>
            </a:extLst>
          </p:cNvPr>
          <p:cNvSpPr txBox="1"/>
          <p:nvPr/>
        </p:nvSpPr>
        <p:spPr>
          <a:xfrm>
            <a:off x="6090746" y="6488668"/>
            <a:ext cx="6101254" cy="369332"/>
          </a:xfrm>
          <a:prstGeom prst="rect">
            <a:avLst/>
          </a:prstGeom>
          <a:noFill/>
        </p:spPr>
        <p:txBody>
          <a:bodyPr wrap="square">
            <a:spAutoFit/>
          </a:bodyPr>
          <a:lstStyle/>
          <a:p>
            <a:pPr algn="r"/>
            <a:r>
              <a:rPr lang="en-US" dirty="0">
                <a:hlinkClick r:id="rId5"/>
              </a:rPr>
              <a:t>http://www.ioc-sealevelmonitoring.org/station.php?code=kush</a:t>
            </a:r>
            <a:endParaRPr lang="en-US" dirty="0"/>
          </a:p>
        </p:txBody>
      </p:sp>
      <p:pic>
        <p:nvPicPr>
          <p:cNvPr id="8" name="Picture 7">
            <a:extLst>
              <a:ext uri="{FF2B5EF4-FFF2-40B4-BE49-F238E27FC236}">
                <a16:creationId xmlns:a16="http://schemas.microsoft.com/office/drawing/2014/main" id="{4458DF8B-47DA-C94A-9106-C14D6FB99F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33296366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cxnSp>
        <p:nvCxnSpPr>
          <p:cNvPr id="6" name="Straight Arrow Connector 5">
            <a:extLst>
              <a:ext uri="{FF2B5EF4-FFF2-40B4-BE49-F238E27FC236}">
                <a16:creationId xmlns:a16="http://schemas.microsoft.com/office/drawing/2014/main" id="{377A8B15-0701-4C26-9CEA-0A31CD656CD8}"/>
              </a:ext>
            </a:extLst>
          </p:cNvPr>
          <p:cNvCxnSpPr>
            <a:cxnSpLocks/>
          </p:cNvCxnSpPr>
          <p:nvPr/>
        </p:nvCxnSpPr>
        <p:spPr>
          <a:xfrm flipH="1">
            <a:off x="6118280" y="1053353"/>
            <a:ext cx="968320" cy="274898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ADAED679-39E0-4FFA-AF8D-4B1615754F41}"/>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0" y="3813048"/>
            <a:ext cx="6089904" cy="3044952"/>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67614" y="6488668"/>
            <a:ext cx="6124386" cy="369332"/>
          </a:xfrm>
          <a:prstGeom prst="rect">
            <a:avLst/>
          </a:prstGeom>
          <a:noFill/>
        </p:spPr>
        <p:txBody>
          <a:bodyPr wrap="square">
            <a:spAutoFit/>
          </a:bodyPr>
          <a:lstStyle/>
          <a:p>
            <a:pPr algn="r"/>
            <a:r>
              <a:rPr lang="en-US" dirty="0">
                <a:hlinkClick r:id="rId5"/>
              </a:rPr>
              <a:t>http://www.ioc-sealevelmonitoring.org/station.php?code=hana</a:t>
            </a:r>
            <a:endParaRPr lang="en-US" dirty="0"/>
          </a:p>
        </p:txBody>
      </p:sp>
      <p:pic>
        <p:nvPicPr>
          <p:cNvPr id="8" name="Picture 7">
            <a:extLst>
              <a:ext uri="{FF2B5EF4-FFF2-40B4-BE49-F238E27FC236}">
                <a16:creationId xmlns:a16="http://schemas.microsoft.com/office/drawing/2014/main" id="{C477FAF2-C3B5-C349-AEE8-21B4AF4EB5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3095633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1368-B1C3-41D5-B7F6-2B2D3530D4C0}"/>
              </a:ext>
            </a:extLst>
          </p:cNvPr>
          <p:cNvSpPr>
            <a:spLocks noGrp="1"/>
          </p:cNvSpPr>
          <p:nvPr>
            <p:ph type="ctrTitle"/>
          </p:nvPr>
        </p:nvSpPr>
        <p:spPr/>
        <p:txBody>
          <a:bodyPr/>
          <a:lstStyle/>
          <a:p>
            <a:r>
              <a:rPr lang="en-US" dirty="0"/>
              <a:t>Russia</a:t>
            </a:r>
          </a:p>
        </p:txBody>
      </p:sp>
      <p:sp>
        <p:nvSpPr>
          <p:cNvPr id="3" name="Subtitle 2">
            <a:extLst>
              <a:ext uri="{FF2B5EF4-FFF2-40B4-BE49-F238E27FC236}">
                <a16:creationId xmlns:a16="http://schemas.microsoft.com/office/drawing/2014/main" id="{52D0EA81-4EAC-4E0D-85F0-DFE5D9A8988A}"/>
              </a:ext>
            </a:extLst>
          </p:cNvPr>
          <p:cNvSpPr>
            <a:spLocks noGrp="1"/>
          </p:cNvSpPr>
          <p:nvPr>
            <p:ph type="subTitle" idx="1"/>
          </p:nvPr>
        </p:nvSpPr>
        <p:spPr/>
        <p:txBody>
          <a:bodyPr/>
          <a:lstStyle/>
          <a:p>
            <a:r>
              <a:rPr lang="en-US"/>
              <a:t>Pacific Ocean</a:t>
            </a:r>
          </a:p>
        </p:txBody>
      </p:sp>
    </p:spTree>
    <p:extLst>
      <p:ext uri="{BB962C8B-B14F-4D97-AF65-F5344CB8AC3E}">
        <p14:creationId xmlns:p14="http://schemas.microsoft.com/office/powerpoint/2010/main" val="28838038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4806A753-87C4-49E0-9B92-32F1A891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3" y="0"/>
            <a:ext cx="6992007" cy="4818714"/>
          </a:xfrm>
          <a:prstGeom prst="rect">
            <a:avLst/>
          </a:prstGeom>
        </p:spPr>
      </p:pic>
      <p:sp>
        <p:nvSpPr>
          <p:cNvPr id="9" name="TextBox 8">
            <a:extLst>
              <a:ext uri="{FF2B5EF4-FFF2-40B4-BE49-F238E27FC236}">
                <a16:creationId xmlns:a16="http://schemas.microsoft.com/office/drawing/2014/main" id="{B29C4C8B-505F-402D-BE4B-5D87FDA7BC81}"/>
              </a:ext>
            </a:extLst>
          </p:cNvPr>
          <p:cNvSpPr txBox="1"/>
          <p:nvPr/>
        </p:nvSpPr>
        <p:spPr>
          <a:xfrm>
            <a:off x="6011695" y="6488668"/>
            <a:ext cx="6180306" cy="369332"/>
          </a:xfrm>
          <a:prstGeom prst="rect">
            <a:avLst/>
          </a:prstGeom>
          <a:noFill/>
        </p:spPr>
        <p:txBody>
          <a:bodyPr wrap="square">
            <a:spAutoFit/>
          </a:bodyPr>
          <a:lstStyle/>
          <a:p>
            <a:pPr algn="r"/>
            <a:r>
              <a:rPr lang="en-US" dirty="0">
                <a:hlinkClick r:id="rId4"/>
              </a:rPr>
              <a:t>http://www.ioc-sealevelmonitoring.org/station.php?code=vodo</a:t>
            </a:r>
            <a:endParaRPr lang="en-US" dirty="0"/>
          </a:p>
        </p:txBody>
      </p:sp>
      <p:pic>
        <p:nvPicPr>
          <p:cNvPr id="7" name="Picture 6">
            <a:extLst>
              <a:ext uri="{FF2B5EF4-FFF2-40B4-BE49-F238E27FC236}">
                <a16:creationId xmlns:a16="http://schemas.microsoft.com/office/drawing/2014/main" id="{7A8A15DD-D301-4A3C-801B-DB8B212C09C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813048"/>
            <a:ext cx="6089904" cy="3044952"/>
          </a:xfrm>
          <a:prstGeom prst="rect">
            <a:avLst/>
          </a:prstGeom>
        </p:spPr>
      </p:pic>
      <p:cxnSp>
        <p:nvCxnSpPr>
          <p:cNvPr id="8" name="Straight Arrow Connector 7">
            <a:extLst>
              <a:ext uri="{FF2B5EF4-FFF2-40B4-BE49-F238E27FC236}">
                <a16:creationId xmlns:a16="http://schemas.microsoft.com/office/drawing/2014/main" id="{40A4964E-A729-48CB-B00C-8300D44F3989}"/>
              </a:ext>
            </a:extLst>
          </p:cNvPr>
          <p:cNvCxnSpPr>
            <a:cxnSpLocks/>
          </p:cNvCxnSpPr>
          <p:nvPr/>
        </p:nvCxnSpPr>
        <p:spPr>
          <a:xfrm flipH="1">
            <a:off x="6118279" y="778213"/>
            <a:ext cx="1372019" cy="302412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100F7651-1DA0-1D4C-9300-863385C60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962" y="216394"/>
            <a:ext cx="2946400" cy="1130300"/>
          </a:xfrm>
          <a:prstGeom prst="rect">
            <a:avLst/>
          </a:prstGeom>
        </p:spPr>
      </p:pic>
    </p:spTree>
    <p:extLst>
      <p:ext uri="{BB962C8B-B14F-4D97-AF65-F5344CB8AC3E}">
        <p14:creationId xmlns:p14="http://schemas.microsoft.com/office/powerpoint/2010/main" val="2824781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1255</TotalTime>
  <Words>2287</Words>
  <Application>Microsoft Macintosh PowerPoint</Application>
  <PresentationFormat>Widescreen</PresentationFormat>
  <Paragraphs>323</Paragraphs>
  <Slides>158</Slides>
  <Notes>119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158</vt:i4>
      </vt:variant>
    </vt:vector>
  </HeadingPairs>
  <TitlesOfParts>
    <vt:vector size="162" baseType="lpstr">
      <vt:lpstr>Arial</vt:lpstr>
      <vt:lpstr>Calibri</vt:lpstr>
      <vt:lpstr>Calibri Light</vt:lpstr>
      <vt:lpstr>Office Theme</vt:lpstr>
      <vt:lpstr>Marigrams from the Pacific Countries and Territories associated with the Hunga-Tonga-Hunga-Ha’apai Volcano Eruption January 15, 2022</vt:lpstr>
      <vt:lpstr>PowerPoint Presentation</vt:lpstr>
      <vt:lpstr>Gambier Islands, French Polynesia</vt:lpstr>
      <vt:lpstr>PowerPoint Presentation</vt:lpstr>
      <vt:lpstr>Marquesas, French Polynesia</vt:lpstr>
      <vt:lpstr>PowerPoint Presentation</vt:lpstr>
      <vt:lpstr>PowerPoint Presentation</vt:lpstr>
      <vt:lpstr>Society Islands, French Polynesia</vt:lpstr>
      <vt:lpstr>PowerPoint Presentation</vt:lpstr>
      <vt:lpstr>PowerPoint Presentation</vt:lpstr>
      <vt:lpstr>PowerPoint Presentation</vt:lpstr>
      <vt:lpstr>PowerPoint Presentation</vt:lpstr>
      <vt:lpstr>Austral Islands, French Polynesia</vt:lpstr>
      <vt:lpstr>PowerPoint Presentation</vt:lpstr>
      <vt:lpstr>Cook Islands</vt:lpstr>
      <vt:lpstr>PowerPoint Presentation</vt:lpstr>
      <vt:lpstr>Tonga</vt:lpstr>
      <vt:lpstr>PowerPoint Presentation</vt:lpstr>
      <vt:lpstr>Samoa, U.S.A.</vt:lpstr>
      <vt:lpstr>PowerPoint Presentation</vt:lpstr>
      <vt:lpstr>Samoa, Independent State of Western</vt:lpstr>
      <vt:lpstr>PowerPoint Presentation</vt:lpstr>
      <vt:lpstr>Fiji Islands</vt:lpstr>
      <vt:lpstr>PowerPoint Presentation</vt:lpstr>
      <vt:lpstr>Tuvalu Islands</vt:lpstr>
      <vt:lpstr>PowerPoint Presentation</vt:lpstr>
      <vt:lpstr>Nauru</vt:lpstr>
      <vt:lpstr>PowerPoint Presentation</vt:lpstr>
      <vt:lpstr>Kiribati</vt:lpstr>
      <vt:lpstr>PowerPoint Presentation</vt:lpstr>
      <vt:lpstr>Johnston Atoll, U.S.A.</vt:lpstr>
      <vt:lpstr>PowerPoint Presentation</vt:lpstr>
      <vt:lpstr>Hawaii,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Wake, U.S.A.</vt:lpstr>
      <vt:lpstr>PowerPoint Presentation</vt:lpstr>
      <vt:lpstr>Wake, U.S.A.</vt:lpstr>
      <vt:lpstr>PowerPoint Presentation</vt:lpstr>
      <vt:lpstr>Vanuatu</vt:lpstr>
      <vt:lpstr>PowerPoint Presentation</vt:lpstr>
      <vt:lpstr>PowerPoint Presentation</vt:lpstr>
      <vt:lpstr>Lifou Island</vt:lpstr>
      <vt:lpstr>PowerPoint Presentation</vt:lpstr>
      <vt:lpstr>PowerPoint Presentation</vt:lpstr>
      <vt:lpstr>New Caledonia</vt:lpstr>
      <vt:lpstr>PowerPoint Presentation</vt:lpstr>
      <vt:lpstr>PowerPoint Presentation</vt:lpstr>
      <vt:lpstr>PowerPoint Presentation</vt:lpstr>
      <vt:lpstr>New Zealand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Territory of Norfolk Island (Norfolk Island, Philip Island, and Nepean Island)</vt:lpstr>
      <vt:lpstr>PowerPoint Presentation</vt:lpstr>
      <vt:lpstr>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Solomon Islands</vt:lpstr>
      <vt:lpstr>PowerPoint Presentation</vt:lpstr>
      <vt:lpstr>Papua New Guinea</vt:lpstr>
      <vt:lpstr>PowerPoint Presentation</vt:lpstr>
      <vt:lpstr>Saipan</vt:lpstr>
      <vt:lpstr>PowerPoint Presentation</vt:lpstr>
      <vt:lpstr>Micronesia</vt:lpstr>
      <vt:lpstr>PowerPoint Presentation</vt:lpstr>
      <vt:lpstr>Philippines</vt:lpstr>
      <vt:lpstr>PowerPoint Presentation</vt:lpstr>
      <vt:lpstr>PowerPoint Presentation</vt:lpstr>
      <vt:lpstr>Japan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Russia</vt:lpstr>
      <vt:lpstr>PowerPoint Presentation</vt:lpstr>
      <vt:lpstr>PowerPoint Presentation</vt:lpstr>
      <vt:lpstr>PowerPoint Presentation</vt:lpstr>
      <vt:lpstr>Alaska, U.S.A.</vt:lpstr>
      <vt:lpstr>PowerPoint Presentation</vt:lpstr>
      <vt:lpstr>PowerPoint Presentation</vt:lpstr>
      <vt:lpstr>PowerPoint Presentation</vt:lpstr>
      <vt:lpstr>PowerPoint Presentation</vt:lpstr>
      <vt:lpstr>PowerPoint Presentation</vt:lpstr>
      <vt:lpstr>Canada</vt:lpstr>
      <vt:lpstr>PowerPoint Presentation</vt:lpstr>
      <vt:lpstr>PowerPoint Presentation</vt:lpstr>
      <vt:lpstr>California, U.S.A.</vt:lpstr>
      <vt:lpstr>PowerPoint Presentation</vt:lpstr>
      <vt:lpstr>PowerPoint Presentation</vt:lpstr>
      <vt:lpstr>PowerPoint Presentation</vt:lpstr>
      <vt:lpstr>Mexico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Costa Rica</vt:lpstr>
      <vt:lpstr>PowerPoint Presentation</vt:lpstr>
      <vt:lpstr>PowerPoint Presentation</vt:lpstr>
      <vt:lpstr>El Salvador</vt:lpstr>
      <vt:lpstr>PowerPoint Presentation</vt:lpstr>
      <vt:lpstr>Ecuador</vt:lpstr>
      <vt:lpstr>PowerPoint Presentation</vt:lpstr>
      <vt:lpstr>PowerPoint Presentation</vt:lpstr>
      <vt:lpstr>PowerPoint Presentation</vt:lpstr>
      <vt:lpstr>Peru</vt:lpstr>
      <vt:lpstr>PowerPoint Presentation</vt:lpstr>
      <vt:lpstr>PowerPoint Presentation</vt:lpstr>
      <vt:lpstr>PowerPoint Presentation</vt:lpstr>
      <vt:lpstr>Chile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Antartica</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Ocean</dc:title>
  <dc:creator>Desiree Bayouth Garcia</dc:creator>
  <cp:lastModifiedBy>Microsoft Office User</cp:lastModifiedBy>
  <cp:revision>15</cp:revision>
  <dcterms:created xsi:type="dcterms:W3CDTF">2022-01-18T19:52:54Z</dcterms:created>
  <dcterms:modified xsi:type="dcterms:W3CDTF">2022-01-20T21:31:19Z</dcterms:modified>
</cp:coreProperties>
</file>