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0ACF-B7B4-43BA-8801-320D86372A9C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F43B-47E5-446A-BD8C-F66CB1BAD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0ACF-B7B4-43BA-8801-320D86372A9C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F43B-47E5-446A-BD8C-F66CB1BAD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0ACF-B7B4-43BA-8801-320D86372A9C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F43B-47E5-446A-BD8C-F66CB1BAD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noaatransparent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01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" descr="nws_emblem_200x200.gif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AF3A0-E955-4522-9FD4-7E92F3BBA1C6}" type="datetimeFigureOut">
              <a:rPr lang="en-US"/>
              <a:pPr>
                <a:defRPr/>
              </a:pPr>
              <a:t>2/24/2010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0ACF-B7B4-43BA-8801-320D86372A9C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F43B-47E5-446A-BD8C-F66CB1BAD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0ACF-B7B4-43BA-8801-320D86372A9C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F43B-47E5-446A-BD8C-F66CB1BAD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0ACF-B7B4-43BA-8801-320D86372A9C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F43B-47E5-446A-BD8C-F66CB1BAD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0ACF-B7B4-43BA-8801-320D86372A9C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F43B-47E5-446A-BD8C-F66CB1BAD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0ACF-B7B4-43BA-8801-320D86372A9C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F43B-47E5-446A-BD8C-F66CB1BAD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0ACF-B7B4-43BA-8801-320D86372A9C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F43B-47E5-446A-BD8C-F66CB1BAD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0ACF-B7B4-43BA-8801-320D86372A9C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F43B-47E5-446A-BD8C-F66CB1BAD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0ACF-B7B4-43BA-8801-320D86372A9C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5F43B-47E5-446A-BD8C-F66CB1BAD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30ACF-B7B4-43BA-8801-320D86372A9C}" type="datetimeFigureOut">
              <a:rPr lang="en-US" smtClean="0"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5F43B-47E5-446A-BD8C-F66CB1BADA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152400"/>
            <a:ext cx="7772400" cy="10668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152400"/>
            <a:ext cx="6553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/>
              <a:t>Welcome to the National </a:t>
            </a:r>
            <a:r>
              <a:rPr lang="en-US" sz="4000" dirty="0" smtClean="0"/>
              <a:t>Weather Service</a:t>
            </a:r>
            <a:br>
              <a:rPr lang="en-US" sz="4000" dirty="0" smtClean="0"/>
            </a:br>
            <a:r>
              <a:rPr lang="en-US" sz="4000" dirty="0" smtClean="0"/>
              <a:t>Decision Support </a:t>
            </a:r>
            <a:r>
              <a:rPr lang="en-US" sz="4000" dirty="0" smtClean="0"/>
              <a:t>Workshop</a:t>
            </a:r>
            <a:endParaRPr lang="en-US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362200"/>
            <a:ext cx="57150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152400"/>
            <a:ext cx="7772400" cy="10668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0"/>
            <a:ext cx="6553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National </a:t>
            </a:r>
            <a:r>
              <a:rPr lang="en-US" sz="2800" dirty="0" smtClean="0"/>
              <a:t>Weather Service</a:t>
            </a:r>
            <a:br>
              <a:rPr lang="en-US" sz="2800" dirty="0" smtClean="0"/>
            </a:br>
            <a:r>
              <a:rPr lang="en-US" sz="2800" dirty="0" smtClean="0"/>
              <a:t>Decision Support </a:t>
            </a:r>
            <a:r>
              <a:rPr lang="en-US" sz="2800" dirty="0" smtClean="0"/>
              <a:t>Workshop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838200"/>
            <a:ext cx="891540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AGENDA:</a:t>
            </a:r>
          </a:p>
          <a:p>
            <a:endParaRPr lang="en-US" sz="1600" dirty="0"/>
          </a:p>
          <a:p>
            <a:r>
              <a:rPr lang="en-US" sz="1600" dirty="0" smtClean="0"/>
              <a:t>8:00 am…Welcome and Introductions (Wes Browning, Meteorologist in Charge)</a:t>
            </a:r>
          </a:p>
          <a:p>
            <a:endParaRPr lang="en-US" sz="1600" dirty="0"/>
          </a:p>
          <a:p>
            <a:r>
              <a:rPr lang="en-US" sz="1600" dirty="0" smtClean="0"/>
              <a:t>8:15-9:30…Review of National Weather Service Emergency Management Products </a:t>
            </a:r>
          </a:p>
          <a:p>
            <a:r>
              <a:rPr lang="en-US" sz="1600" dirty="0" smtClean="0"/>
              <a:t>(Jim </a:t>
            </a:r>
            <a:r>
              <a:rPr lang="en-US" sz="1600" dirty="0" err="1" smtClean="0"/>
              <a:t>Kramper</a:t>
            </a:r>
            <a:r>
              <a:rPr lang="en-US" sz="1600" dirty="0" smtClean="0"/>
              <a:t>, Warning Coordination Meteorologist and Mark Fuchs, Hydrologist)</a:t>
            </a:r>
          </a:p>
          <a:p>
            <a:endParaRPr lang="en-US" sz="1600" dirty="0"/>
          </a:p>
          <a:p>
            <a:r>
              <a:rPr lang="en-US" sz="1600" dirty="0" smtClean="0"/>
              <a:t>9:30-9:45…Break</a:t>
            </a:r>
          </a:p>
          <a:p>
            <a:endParaRPr lang="en-US" sz="1600" dirty="0"/>
          </a:p>
          <a:p>
            <a:r>
              <a:rPr lang="en-US" sz="1600" dirty="0" smtClean="0"/>
              <a:t>9:45-10:15…Dissemination Methods for National Weather Service Products (Jim </a:t>
            </a:r>
            <a:r>
              <a:rPr lang="en-US" sz="1600" dirty="0" err="1" smtClean="0"/>
              <a:t>Kramper</a:t>
            </a:r>
            <a:r>
              <a:rPr lang="en-US" sz="1600" dirty="0" smtClean="0"/>
              <a:t>)</a:t>
            </a:r>
          </a:p>
          <a:p>
            <a:endParaRPr lang="en-US" sz="1600" dirty="0"/>
          </a:p>
          <a:p>
            <a:r>
              <a:rPr lang="en-US" sz="1600" dirty="0" smtClean="0"/>
              <a:t>10:15-10:45…Decision Support Services (Wes Browning)</a:t>
            </a:r>
          </a:p>
          <a:p>
            <a:endParaRPr lang="en-US" sz="1600" dirty="0"/>
          </a:p>
          <a:p>
            <a:r>
              <a:rPr lang="en-US" sz="1600" dirty="0" smtClean="0"/>
              <a:t>10:45-11:30…Overview of Damage Surveys  (Ron </a:t>
            </a:r>
            <a:r>
              <a:rPr lang="en-US" sz="1600" dirty="0" err="1" smtClean="0"/>
              <a:t>Przybylinski</a:t>
            </a:r>
            <a:r>
              <a:rPr lang="en-US" sz="1600" dirty="0" smtClean="0"/>
              <a:t>, Science and Operations Officer)</a:t>
            </a:r>
          </a:p>
          <a:p>
            <a:endParaRPr lang="en-US" sz="1600" dirty="0"/>
          </a:p>
          <a:p>
            <a:r>
              <a:rPr lang="en-US" sz="1600" dirty="0" smtClean="0"/>
              <a:t>11:30-12:30…Lunch</a:t>
            </a:r>
          </a:p>
          <a:p>
            <a:endParaRPr lang="en-US" sz="1600" dirty="0"/>
          </a:p>
          <a:p>
            <a:r>
              <a:rPr lang="en-US" sz="1600" dirty="0" smtClean="0"/>
              <a:t>12:30-1:30…Interpretation of WSR 88D Imagery  (Fred Glass and Mark Britt, Senior  Forecasters)</a:t>
            </a:r>
          </a:p>
          <a:p>
            <a:endParaRPr lang="en-US" sz="1600" dirty="0"/>
          </a:p>
          <a:p>
            <a:r>
              <a:rPr lang="en-US" sz="1600" dirty="0" smtClean="0"/>
              <a:t>1:30-1:45…Break</a:t>
            </a:r>
          </a:p>
          <a:p>
            <a:endParaRPr lang="en-US" sz="1600" dirty="0"/>
          </a:p>
          <a:p>
            <a:r>
              <a:rPr lang="en-US" sz="1600" dirty="0" smtClean="0"/>
              <a:t>1:45-2:30…Emergency Simulations…Interpretation of NWS Products and EM Responses (Wes Browning)</a:t>
            </a:r>
          </a:p>
          <a:p>
            <a:endParaRPr lang="en-US" sz="1600" dirty="0"/>
          </a:p>
          <a:p>
            <a:r>
              <a:rPr lang="en-US" sz="1600" dirty="0" smtClean="0"/>
              <a:t>2:30-3:00…Open Discussion Centered on EM Requirements (Group)</a:t>
            </a:r>
          </a:p>
          <a:p>
            <a:r>
              <a:rPr lang="en-US" sz="1600" dirty="0" smtClean="0"/>
              <a:t> </a:t>
            </a:r>
          </a:p>
          <a:p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115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NWS LSX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wes.browning</dc:creator>
  <cp:lastModifiedBy>wes.browning</cp:lastModifiedBy>
  <cp:revision>3</cp:revision>
  <dcterms:created xsi:type="dcterms:W3CDTF">2010-02-24T16:45:15Z</dcterms:created>
  <dcterms:modified xsi:type="dcterms:W3CDTF">2010-02-24T17:13:33Z</dcterms:modified>
</cp:coreProperties>
</file>