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83" r:id="rId6"/>
    <p:sldId id="265" r:id="rId7"/>
    <p:sldId id="266" r:id="rId8"/>
    <p:sldId id="267" r:id="rId9"/>
    <p:sldId id="268" r:id="rId10"/>
    <p:sldId id="269" r:id="rId11"/>
    <p:sldId id="284" r:id="rId12"/>
    <p:sldId id="270" r:id="rId13"/>
    <p:sldId id="271" r:id="rId14"/>
    <p:sldId id="272" r:id="rId15"/>
    <p:sldId id="273" r:id="rId16"/>
    <p:sldId id="274" r:id="rId17"/>
    <p:sldId id="287" r:id="rId18"/>
    <p:sldId id="293" r:id="rId19"/>
    <p:sldId id="289" r:id="rId20"/>
    <p:sldId id="288" r:id="rId21"/>
    <p:sldId id="290" r:id="rId22"/>
    <p:sldId id="291" r:id="rId23"/>
    <p:sldId id="292" r:id="rId24"/>
    <p:sldId id="260" r:id="rId25"/>
    <p:sldId id="275" r:id="rId26"/>
    <p:sldId id="285" r:id="rId27"/>
    <p:sldId id="276" r:id="rId28"/>
    <p:sldId id="277" r:id="rId29"/>
    <p:sldId id="278" r:id="rId30"/>
    <p:sldId id="279" r:id="rId31"/>
    <p:sldId id="280" r:id="rId32"/>
    <p:sldId id="286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B5A-95CC-4A2B-8F41-6E43264F188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DF0C-25CB-4F59-A694-44334C3C1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B5A-95CC-4A2B-8F41-6E43264F188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DF0C-25CB-4F59-A694-44334C3C1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B5A-95CC-4A2B-8F41-6E43264F188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DF0C-25CB-4F59-A694-44334C3C1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B5A-95CC-4A2B-8F41-6E43264F188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DF0C-25CB-4F59-A694-44334C3C1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B5A-95CC-4A2B-8F41-6E43264F188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DF0C-25CB-4F59-A694-44334C3C1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B5A-95CC-4A2B-8F41-6E43264F188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DF0C-25CB-4F59-A694-44334C3C1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B5A-95CC-4A2B-8F41-6E43264F188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DF0C-25CB-4F59-A694-44334C3C1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B5A-95CC-4A2B-8F41-6E43264F188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DF0C-25CB-4F59-A694-44334C3C1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B5A-95CC-4A2B-8F41-6E43264F188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DF0C-25CB-4F59-A694-44334C3C1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B5A-95CC-4A2B-8F41-6E43264F188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DF0C-25CB-4F59-A694-44334C3C1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B5A-95CC-4A2B-8F41-6E43264F188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DF0C-25CB-4F59-A694-44334C3C1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4B5A-95CC-4A2B-8F41-6E43264F188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DF0C-25CB-4F59-A694-44334C3C1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to the St. Louis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Hydrologic Service Area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Mark Fuchs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Service Hydrologist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PMZM7 – Middle Fork Salt River near Holliday, MO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(09_09_30)_pmzm7_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PMZM7 – Middle Fork Salt River near Holliday, MO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Basis:  City of Paris City Superintendent is showing considerable interest.  Major flooding generates widespread road closures and threatens residential structures and businesses in Paris.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Status:  Calibration completed by NCRFC.  Flood-only forecasts are now available via the MSPRVFTMO products.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Optical Doppler river gage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(09_09_30)_pmzm7_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Paris impacts:  Flood of July, 2008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MG_9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61" y="1173163"/>
            <a:ext cx="8053278" cy="53800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Highway 24 (Main Street) looking north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P7262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199" y="1062831"/>
            <a:ext cx="7467602" cy="560070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Paris:  East Locust Street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Locust looking ea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199" y="1062831"/>
            <a:ext cx="7467602" cy="56007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Paris Senior Center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P7252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7376582" cy="55324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Meramec River at Fenton, MO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Basis:  Significant flood impacts in downtown area and in downstream residential areas.  City officials would like a gage on the new Gravois Road bridge (old Gravois Road, new bridge) ONLY if we provide forecast services.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Status:  NCRFC has agreed to develop and USGS has agreed to install if city can provide adequate funding.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Meramec River at Fenton, MO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fenton_meramec_east_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Fenton flooding:  March 2008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fenton_meramec_east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Four new forecast points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RFC-supported forecast gages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PMZM7:  Middle Fork Salt River near Holliday, MO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DRCM7: 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Dardenne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Creek at St. Peters, MO</a:t>
            </a:r>
          </a:p>
          <a:p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Locally-supported forecast gages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LSLM7: 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Peruque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Creek above Lake St. Louis, MO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TGRM7: 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Hinkson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Creek at Columbia, MO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Fenton flooding:  March, 2008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Fent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168400"/>
            <a:ext cx="4267200" cy="5689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Downtown Fenton:  March, 2008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Fento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371600"/>
            <a:ext cx="4114800" cy="5486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Downtown Fenton:  March, 2008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Fent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160032"/>
            <a:ext cx="4267200" cy="569796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Downtown Fenton:  March, 2008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Fenton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168400"/>
            <a:ext cx="4267200" cy="5689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4343400" y="2971800"/>
            <a:ext cx="457200" cy="4572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0" y="2743200"/>
            <a:ext cx="457200" cy="4572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LSLM7 – </a:t>
            </a:r>
            <a:r>
              <a:rPr lang="en-US" dirty="0" err="1" smtClean="0">
                <a:solidFill>
                  <a:srgbClr val="FFFF00"/>
                </a:solidFill>
              </a:rPr>
              <a:t>Peruque</a:t>
            </a:r>
            <a:r>
              <a:rPr lang="en-US" dirty="0" smtClean="0">
                <a:solidFill>
                  <a:srgbClr val="FFFF00"/>
                </a:solidFill>
              </a:rPr>
              <a:t> Creek above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Lake St. Louis, MO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DSC02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574798"/>
            <a:ext cx="3962400" cy="528320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LSLM7 – </a:t>
            </a:r>
            <a:r>
              <a:rPr lang="en-US" dirty="0" err="1" smtClean="0">
                <a:solidFill>
                  <a:srgbClr val="FFFF00"/>
                </a:solidFill>
              </a:rPr>
              <a:t>Peruque</a:t>
            </a:r>
            <a:r>
              <a:rPr lang="en-US" dirty="0" smtClean="0">
                <a:solidFill>
                  <a:srgbClr val="FFFF00"/>
                </a:solidFill>
              </a:rPr>
              <a:t> Creek above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Lake St. Louis, MO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Basis:  Considerable flooding of significant roadways (Hoff Road, Koch Road, Summit Estates Drive, and Highway P), along with some businesses.  Mayor of St. Paul, MO is very supportive.</a:t>
            </a:r>
          </a:p>
          <a:p>
            <a:endParaRPr lang="en-US" dirty="0" smtClean="0"/>
          </a:p>
          <a:p>
            <a:r>
              <a:rPr lang="en-US" dirty="0" smtClean="0"/>
              <a:t>Status:  Site Specific parameters and NWSRFS calibration are nearing completion.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Just below the Lake St. Louis Dam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June 15, 2009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DSC03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85898"/>
            <a:ext cx="7162802" cy="537210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Summit Estates Drive &amp; Hoff Road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DSC037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199" y="1062831"/>
            <a:ext cx="7467602" cy="560070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Highway P west of </a:t>
            </a:r>
            <a:r>
              <a:rPr lang="en-US" dirty="0" err="1" smtClean="0">
                <a:solidFill>
                  <a:srgbClr val="FFFF00"/>
                </a:solidFill>
              </a:rPr>
              <a:t>Peruque</a:t>
            </a:r>
            <a:r>
              <a:rPr lang="en-US" dirty="0" smtClean="0">
                <a:solidFill>
                  <a:srgbClr val="FFFF00"/>
                </a:solidFill>
              </a:rPr>
              <a:t> Creek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June 15, 2009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DSC03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766984" cy="50752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05774"/>
            <a:ext cx="7010400" cy="595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461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 NCRFC River Forecast locations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62200" y="2209800"/>
            <a:ext cx="381000" cy="381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3505200"/>
            <a:ext cx="304800" cy="3048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Bunker Drive off Koch Road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June 15, 2009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DSC037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TGRM7 – </a:t>
            </a:r>
            <a:r>
              <a:rPr lang="en-US" dirty="0" err="1" smtClean="0">
                <a:solidFill>
                  <a:srgbClr val="FFFF00"/>
                </a:solidFill>
              </a:rPr>
              <a:t>Hinkson</a:t>
            </a:r>
            <a:r>
              <a:rPr lang="en-US" dirty="0" smtClean="0">
                <a:solidFill>
                  <a:srgbClr val="FFFF00"/>
                </a:solidFill>
              </a:rPr>
              <a:t> Creek at Columbia, MO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69735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TGRM7 – </a:t>
            </a:r>
            <a:r>
              <a:rPr lang="en-US" dirty="0" err="1" smtClean="0">
                <a:solidFill>
                  <a:srgbClr val="FFFF00"/>
                </a:solidFill>
              </a:rPr>
              <a:t>Hinkson</a:t>
            </a:r>
            <a:r>
              <a:rPr lang="en-US" dirty="0" smtClean="0">
                <a:solidFill>
                  <a:srgbClr val="FFFF00"/>
                </a:solidFill>
              </a:rPr>
              <a:t> Creek at Columbia, MO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276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Basis:  Boone County EM has shown considerable interest with impacts to numerous athletic fields near the gage and a power substation at the gage.  Level of impact to upstream apartments and two golf courses currently unknown.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Status:  MBRFC just beginning calibration and SSHP parameter development.  Target date is 31 January 2010.  Will pursue as a full RFC-supported forecast point, but may defer to Site Specific if events dictate better model performance.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Forecast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Multisensor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Precipiation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Estimator (MPE)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Specific Hydrologic Predictor (SSHP)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DRCM7 - </a:t>
            </a:r>
            <a:r>
              <a:rPr lang="en-US" dirty="0" err="1" smtClean="0">
                <a:solidFill>
                  <a:srgbClr val="FFFF00"/>
                </a:solidFill>
              </a:rPr>
              <a:t>Dardenne</a:t>
            </a:r>
            <a:r>
              <a:rPr lang="en-US" dirty="0" smtClean="0">
                <a:solidFill>
                  <a:srgbClr val="FFFF00"/>
                </a:solidFill>
              </a:rPr>
              <a:t> Creek at St. Peters, MO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5fa375fcb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762000"/>
            <a:ext cx="4572000" cy="60960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DRCM7 – </a:t>
            </a:r>
            <a:r>
              <a:rPr lang="en-US" dirty="0" err="1" smtClean="0">
                <a:solidFill>
                  <a:srgbClr val="FFFF00"/>
                </a:solidFill>
              </a:rPr>
              <a:t>Dardenne</a:t>
            </a:r>
            <a:r>
              <a:rPr lang="en-US" dirty="0" smtClean="0">
                <a:solidFill>
                  <a:srgbClr val="FFFF00"/>
                </a:solidFill>
              </a:rPr>
              <a:t> Creek at St. Peters, MO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Basis:  Widespread flood impacts both up and downstream of the gage.  Parks, athletic fields, roads, and agricultural concerns.  Local officials for the city of St. Peters show considerable interest.</a:t>
            </a:r>
          </a:p>
          <a:p>
            <a:pPr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Status:  Currently being calibrated by NCRFC.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DRCM7 - February 6, 2008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87b1013f67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Ball field flooding – February 6, 2008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4b37e113a2c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Salt River Road flooding – May 26, 2008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33b2e42cdef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Highway C levee in bad shape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14534a0dce1d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550</Words>
  <Application>Microsoft Office PowerPoint</Application>
  <PresentationFormat>On-screen Show (4:3)</PresentationFormat>
  <Paragraphs>57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Changes to the St. Louis Hydrologic Service Area</vt:lpstr>
      <vt:lpstr>Four new forecast points</vt:lpstr>
      <vt:lpstr>New NCRFC River Forecast locations</vt:lpstr>
      <vt:lpstr>DRCM7 - Dardenne Creek at St. Peters, MO</vt:lpstr>
      <vt:lpstr>DRCM7 – Dardenne Creek at St. Peters, MO</vt:lpstr>
      <vt:lpstr>DRCM7 - February 6, 2008</vt:lpstr>
      <vt:lpstr>Ball field flooding – February 6, 2008</vt:lpstr>
      <vt:lpstr>Salt River Road flooding – May 26, 2008</vt:lpstr>
      <vt:lpstr>Highway C levee in bad shape</vt:lpstr>
      <vt:lpstr>PMZM7 – Middle Fork Salt River near Holliday, MO</vt:lpstr>
      <vt:lpstr>PMZM7 – Middle Fork Salt River near Holliday, MO</vt:lpstr>
      <vt:lpstr>Optical Doppler river gage</vt:lpstr>
      <vt:lpstr>Paris impacts:  Flood of July, 2008</vt:lpstr>
      <vt:lpstr>Highway 24 (Main Street) looking north</vt:lpstr>
      <vt:lpstr>Paris:  East Locust Street</vt:lpstr>
      <vt:lpstr>Paris Senior Center</vt:lpstr>
      <vt:lpstr>Meramec River at Fenton, MO</vt:lpstr>
      <vt:lpstr>Meramec River at Fenton, MO</vt:lpstr>
      <vt:lpstr>Fenton flooding:  March 2008</vt:lpstr>
      <vt:lpstr>Fenton flooding:  March, 2008</vt:lpstr>
      <vt:lpstr>Downtown Fenton:  March, 2008</vt:lpstr>
      <vt:lpstr>Downtown Fenton:  March, 2008</vt:lpstr>
      <vt:lpstr>Downtown Fenton:  March, 2008</vt:lpstr>
      <vt:lpstr>Slide 24</vt:lpstr>
      <vt:lpstr>LSLM7 – Peruque Creek above  Lake St. Louis, MO</vt:lpstr>
      <vt:lpstr>LSLM7 – Peruque Creek above  Lake St. Louis, MO</vt:lpstr>
      <vt:lpstr>Just below the Lake St. Louis Dam June 15, 2009</vt:lpstr>
      <vt:lpstr>Summit Estates Drive &amp; Hoff Road</vt:lpstr>
      <vt:lpstr>Highway P west of Peruque Creek  June 15, 2009</vt:lpstr>
      <vt:lpstr>Bunker Drive off Koch Road June 15, 2009</vt:lpstr>
      <vt:lpstr>TGRM7 – Hinkson Creek at Columbia, MO</vt:lpstr>
      <vt:lpstr>TGRM7 – Hinkson Creek at Columbia, MO</vt:lpstr>
      <vt:lpstr>Local Forecast Points</vt:lpstr>
    </vt:vector>
  </TitlesOfParts>
  <Company>NWS LSX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to the St. Louis Hydrologic Service Area</dc:title>
  <dc:creator>mark.fuchs</dc:creator>
  <cp:lastModifiedBy>mark.fuchs</cp:lastModifiedBy>
  <cp:revision>90</cp:revision>
  <dcterms:created xsi:type="dcterms:W3CDTF">2009-11-16T01:21:08Z</dcterms:created>
  <dcterms:modified xsi:type="dcterms:W3CDTF">2010-03-05T00:09:35Z</dcterms:modified>
</cp:coreProperties>
</file>