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56" autoAdjust="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B672-E73D-459B-84E6-6A8CB0EA47A8}" type="datetimeFigureOut">
              <a:rPr lang="en-US" smtClean="0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9B16-3B42-47E7-8089-59519A44A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Decision Support Services for Hydrology, a.k.a. Advanced Hydrologic Prediction Services (AHPS)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Mark Fuchs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Service Hydrologist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WFO St</a:t>
            </a:r>
            <a:r>
              <a:rPr lang="en-US" dirty="0" smtClean="0">
                <a:solidFill>
                  <a:srgbClr val="FFFF00"/>
                </a:solidFill>
              </a:rPr>
              <a:t>. Louis, 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Addresses (maybe) on March 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National River Forecast Point Map: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Old:  </a:t>
            </a:r>
            <a:r>
              <a:rPr lang="en-US" dirty="0" smtClean="0">
                <a:solidFill>
                  <a:srgbClr val="FFC000"/>
                </a:solidFill>
              </a:rPr>
              <a:t>www.weather.gov/ahps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New:  </a:t>
            </a:r>
            <a:r>
              <a:rPr lang="en-US" dirty="0" smtClean="0">
                <a:solidFill>
                  <a:srgbClr val="FFC000"/>
                </a:solidFill>
              </a:rPr>
              <a:t>water.weather.gov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National Precipitation Accumulation Map: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Old:  </a:t>
            </a:r>
            <a:r>
              <a:rPr lang="en-US" dirty="0" smtClean="0">
                <a:solidFill>
                  <a:srgbClr val="FFC000"/>
                </a:solidFill>
              </a:rPr>
              <a:t>www.water.weather.gov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New:  </a:t>
            </a:r>
            <a:r>
              <a:rPr lang="en-US" dirty="0" smtClean="0">
                <a:solidFill>
                  <a:srgbClr val="FFC000"/>
                </a:solidFill>
              </a:rPr>
              <a:t>water.weather.gov/</a:t>
            </a:r>
            <a:r>
              <a:rPr lang="en-US" dirty="0" err="1" smtClean="0">
                <a:solidFill>
                  <a:srgbClr val="FFC000"/>
                </a:solidFill>
              </a:rPr>
              <a:t>precip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National River Condition RSS feeds: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Old:  </a:t>
            </a:r>
            <a:r>
              <a:rPr lang="en-US" dirty="0" smtClean="0">
                <a:solidFill>
                  <a:srgbClr val="FFC000"/>
                </a:solidFill>
              </a:rPr>
              <a:t>www.weather.gov/ahps/rss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New:  </a:t>
            </a:r>
            <a:r>
              <a:rPr lang="en-US" dirty="0" smtClean="0">
                <a:solidFill>
                  <a:srgbClr val="FFC000"/>
                </a:solidFill>
              </a:rPr>
              <a:t>water.weather.gov/</a:t>
            </a:r>
            <a:r>
              <a:rPr lang="en-US" dirty="0" err="1" smtClean="0">
                <a:solidFill>
                  <a:srgbClr val="FFC000"/>
                </a:solidFill>
              </a:rPr>
              <a:t>ahps</a:t>
            </a:r>
            <a:r>
              <a:rPr lang="en-US" dirty="0" smtClean="0">
                <a:solidFill>
                  <a:srgbClr val="FFC000"/>
                </a:solidFill>
              </a:rPr>
              <a:t>/</a:t>
            </a:r>
            <a:r>
              <a:rPr lang="en-US" dirty="0" err="1" smtClean="0">
                <a:solidFill>
                  <a:srgbClr val="FFC000"/>
                </a:solidFill>
              </a:rPr>
              <a:t>rss</a:t>
            </a:r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 smtClean="0">
              <a:solidFill>
                <a:srgbClr val="FFC000"/>
              </a:solidFill>
            </a:endParaRP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New Addresses (maybe) on March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Hydrographs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Old:  </a:t>
            </a:r>
            <a:r>
              <a:rPr lang="en-US" dirty="0" smtClean="0">
                <a:solidFill>
                  <a:srgbClr val="FFC000"/>
                </a:solidFill>
              </a:rPr>
              <a:t>www.crh.noaa.gov/ahps2/hydrograph.php?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wfo</a:t>
            </a:r>
            <a:r>
              <a:rPr lang="en-US" dirty="0" smtClean="0">
                <a:solidFill>
                  <a:srgbClr val="FFC000"/>
                </a:solidFill>
              </a:rPr>
              <a:t>= </a:t>
            </a:r>
            <a:r>
              <a:rPr lang="en-US" dirty="0" err="1" smtClean="0">
                <a:solidFill>
                  <a:srgbClr val="FFC000"/>
                </a:solidFill>
              </a:rPr>
              <a:t>lsx&amp;gage</a:t>
            </a:r>
            <a:r>
              <a:rPr lang="en-US" dirty="0" smtClean="0">
                <a:solidFill>
                  <a:srgbClr val="FFC000"/>
                </a:solidFill>
              </a:rPr>
              <a:t>=lusm7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New:  </a:t>
            </a:r>
            <a:r>
              <a:rPr lang="en-US" dirty="0" smtClean="0">
                <a:solidFill>
                  <a:srgbClr val="FFC000"/>
                </a:solidFill>
              </a:rPr>
              <a:t>water.weather.gov/ahps2/hydrograph.php?  </a:t>
            </a:r>
            <a:r>
              <a:rPr lang="en-US" dirty="0" err="1" smtClean="0">
                <a:solidFill>
                  <a:srgbClr val="FFC000"/>
                </a:solidFill>
              </a:rPr>
              <a:t>wfo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err="1" smtClean="0">
                <a:solidFill>
                  <a:srgbClr val="FFC000"/>
                </a:solidFill>
              </a:rPr>
              <a:t>lsx&amp;gage</a:t>
            </a:r>
            <a:r>
              <a:rPr lang="en-US" dirty="0" smtClean="0">
                <a:solidFill>
                  <a:srgbClr val="FFC000"/>
                </a:solidFill>
              </a:rPr>
              <a:t>=lusm7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St. Louis HSA gage map: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Old:  </a:t>
            </a:r>
            <a:r>
              <a:rPr lang="en-US" dirty="0" smtClean="0">
                <a:solidFill>
                  <a:srgbClr val="FFC000"/>
                </a:solidFill>
              </a:rPr>
              <a:t>www.crh.noaa.gov/ahps2/index.php?wfo=lsx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New:  </a:t>
            </a:r>
            <a:r>
              <a:rPr lang="en-US" dirty="0" smtClean="0">
                <a:solidFill>
                  <a:srgbClr val="FFC000"/>
                </a:solidFill>
              </a:rPr>
              <a:t>water.weather.gov/ahps2/</a:t>
            </a:r>
            <a:r>
              <a:rPr lang="en-US" dirty="0" err="1" smtClean="0">
                <a:solidFill>
                  <a:srgbClr val="FFC000"/>
                </a:solidFill>
              </a:rPr>
              <a:t>index.php?wfo</a:t>
            </a:r>
            <a:r>
              <a:rPr lang="en-US" dirty="0" smtClean="0">
                <a:solidFill>
                  <a:srgbClr val="FFC000"/>
                </a:solidFill>
              </a:rPr>
              <a:t>=</a:t>
            </a:r>
            <a:r>
              <a:rPr lang="en-US" dirty="0" err="1" smtClean="0">
                <a:solidFill>
                  <a:srgbClr val="FFC000"/>
                </a:solidFill>
              </a:rPr>
              <a:t>lsx</a:t>
            </a:r>
            <a:endParaRPr lang="en-US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Summary:  Coming Soon…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90-day probability graphics every month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24, 48, 60, and 72 hour QPF forecasts including max/min QPF scenarios – April 1.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New addresses for national river products.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Questions????   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mark.fuchs@noaa.gov</a:t>
            </a: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28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8991600" cy="71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hour95max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1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0hour95mi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1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pfc_all_DAVI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141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Decision Support Services for Hydrology, a.k.a. Advanced Hydrologic Prediction Services (AHPS)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New Addresses (maybe) on March 16</vt:lpstr>
      <vt:lpstr>New Addresses (maybe) on March 16</vt:lpstr>
      <vt:lpstr>Summary:  Coming Soon…</vt:lpstr>
    </vt:vector>
  </TitlesOfParts>
  <Company>NWS LSX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mark.fuchs</dc:creator>
  <cp:lastModifiedBy>mark.fuchs</cp:lastModifiedBy>
  <cp:revision>43</cp:revision>
  <dcterms:created xsi:type="dcterms:W3CDTF">2010-02-26T20:57:39Z</dcterms:created>
  <dcterms:modified xsi:type="dcterms:W3CDTF">2010-03-05T00:10:40Z</dcterms:modified>
</cp:coreProperties>
</file>