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2A278-4ADF-4421-839E-2FB0C1946650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8B185-4A5D-4E88-97D4-ADB158026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8B185-4A5D-4E88-97D4-ADB158026B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45B5-933B-4A25-8D6C-98311B4F7410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33A-45B4-4BA8-9AEA-4A5C8EFAA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45B5-933B-4A25-8D6C-98311B4F7410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33A-45B4-4BA8-9AEA-4A5C8EFAA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45B5-933B-4A25-8D6C-98311B4F7410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33A-45B4-4BA8-9AEA-4A5C8EFAA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45B5-933B-4A25-8D6C-98311B4F7410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33A-45B4-4BA8-9AEA-4A5C8EFAA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45B5-933B-4A25-8D6C-98311B4F7410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33A-45B4-4BA8-9AEA-4A5C8EFAA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45B5-933B-4A25-8D6C-98311B4F7410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33A-45B4-4BA8-9AEA-4A5C8EFAA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45B5-933B-4A25-8D6C-98311B4F7410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33A-45B4-4BA8-9AEA-4A5C8EFAA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45B5-933B-4A25-8D6C-98311B4F7410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33A-45B4-4BA8-9AEA-4A5C8EFAA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45B5-933B-4A25-8D6C-98311B4F7410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33A-45B4-4BA8-9AEA-4A5C8EFAA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45B5-933B-4A25-8D6C-98311B4F7410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33A-45B4-4BA8-9AEA-4A5C8EFAA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45B5-933B-4A25-8D6C-98311B4F7410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33A-45B4-4BA8-9AEA-4A5C8EFAA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45B5-933B-4A25-8D6C-98311B4F7410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1B33A-45B4-4BA8-9AEA-4A5C8EFAA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ell.weather.gov/" TargetMode="External"/><Relationship Id="rId2" Type="http://schemas.openxmlformats.org/officeDocument/2006/relationships/hyperlink" Target="http://mobile.weather.go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0"/>
            <a:ext cx="7772400" cy="1470025"/>
          </a:xfrm>
        </p:spPr>
        <p:txBody>
          <a:bodyPr/>
          <a:lstStyle/>
          <a:p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NWS St. Louis</a:t>
            </a:r>
            <a:b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Decision Support Workshop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Dissemination of NWS Information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nte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276" y="567534"/>
            <a:ext cx="7873124" cy="6290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solidFill>
                  <a:srgbClr val="FFFF00"/>
                </a:solidFill>
              </a:rPr>
              <a:t>iNWS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3" name="Picture 2" descr="in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7200900" cy="49550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95800" y="4495800"/>
            <a:ext cx="1143000" cy="3810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solidFill>
                  <a:srgbClr val="FFFF00"/>
                </a:solidFill>
              </a:rPr>
              <a:t>iNWS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</a:t>
            </a:r>
            <a:r>
              <a:rPr lang="en-US" dirty="0" smtClean="0"/>
              <a:t>emergency planning and response management (i.e. emergency managers, law enforcement managers, fire and emergency response </a:t>
            </a:r>
            <a:r>
              <a:rPr lang="en-US" dirty="0" smtClean="0"/>
              <a:t>managers, </a:t>
            </a:r>
            <a:r>
              <a:rPr lang="en-US" dirty="0" smtClean="0"/>
              <a:t>public officials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</a:t>
            </a:r>
            <a:r>
              <a:rPr lang="en-US" dirty="0" smtClean="0"/>
              <a:t>Skywarn Net Control operators, government partners of NWS offices, and </a:t>
            </a:r>
            <a:r>
              <a:rPr lang="en-US" dirty="0" smtClean="0"/>
              <a:t>the </a:t>
            </a:r>
            <a:r>
              <a:rPr lang="en-US" dirty="0" smtClean="0"/>
              <a:t>electronic media. Do not register if you do not fit this description. Your registration request will be reviewed before it is approved or denied.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solidFill>
                  <a:srgbClr val="FFFF00"/>
                </a:solidFill>
              </a:rPr>
              <a:t>iNWS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3" name="Picture 2" descr="inws_regi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533400"/>
            <a:ext cx="6297842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NWS Mobile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HTTP enabled wireless devices: </a:t>
            </a:r>
            <a:r>
              <a:rPr lang="en-US" b="1" dirty="0" smtClean="0">
                <a:hlinkClick r:id="rId2"/>
              </a:rPr>
              <a:t>mobile.weather.gov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WAP </a:t>
            </a:r>
            <a:r>
              <a:rPr lang="en-US" b="1" dirty="0" smtClean="0"/>
              <a:t>enabled wireless devices: </a:t>
            </a:r>
            <a:r>
              <a:rPr lang="en-US" b="1" dirty="0" smtClean="0">
                <a:hlinkClick r:id="rId3"/>
              </a:rPr>
              <a:t>cell.weather.gov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7924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Commercial Mobile Alert Service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8450"/>
          </a:xfrm>
        </p:spPr>
        <p:txBody>
          <a:bodyPr/>
          <a:lstStyle/>
          <a:p>
            <a:r>
              <a:rPr lang="en-US" b="1" dirty="0" smtClean="0"/>
              <a:t>CMAS: Extension of Emergency </a:t>
            </a:r>
            <a:r>
              <a:rPr lang="en-US" b="1" dirty="0" smtClean="0"/>
              <a:t>Alert System </a:t>
            </a:r>
            <a:r>
              <a:rPr lang="en-US" b="1" dirty="0" smtClean="0"/>
              <a:t>(EAS) to mobile cellular devices</a:t>
            </a:r>
          </a:p>
          <a:p>
            <a:r>
              <a:rPr lang="en-US" b="1" dirty="0" smtClean="0"/>
              <a:t>Warning, Alert, and Response Network Act of 2006</a:t>
            </a:r>
          </a:p>
          <a:p>
            <a:r>
              <a:rPr lang="en-US" b="1" dirty="0" smtClean="0"/>
              <a:t>Text</a:t>
            </a:r>
          </a:p>
          <a:p>
            <a:pPr lvl="1"/>
            <a:r>
              <a:rPr lang="en-US" b="1" dirty="0" smtClean="0"/>
              <a:t> Later: </a:t>
            </a:r>
            <a:r>
              <a:rPr lang="en-US" b="1" dirty="0" smtClean="0"/>
              <a:t>voice, video, other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Commercial Mobile Alert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Not based on Short Message Service (SMS)</a:t>
            </a:r>
          </a:p>
          <a:p>
            <a:r>
              <a:rPr lang="en-US" b="1" dirty="0" smtClean="0"/>
              <a:t>Cellular broadcasting technology</a:t>
            </a:r>
          </a:p>
          <a:p>
            <a:r>
              <a:rPr lang="en-US" b="1" dirty="0" smtClean="0"/>
              <a:t>Common Alert Protocol (CAP)</a:t>
            </a:r>
          </a:p>
          <a:p>
            <a:r>
              <a:rPr lang="en-US" b="1" dirty="0" smtClean="0"/>
              <a:t>Geographically </a:t>
            </a:r>
            <a:r>
              <a:rPr lang="en-US" b="1" dirty="0" smtClean="0"/>
              <a:t>targeted: GPS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Commercial Mobile Alert Service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Specs October 2009</a:t>
            </a:r>
          </a:p>
          <a:p>
            <a:r>
              <a:rPr lang="en-US" b="1" dirty="0" smtClean="0"/>
              <a:t>Carriers and Service Providers: Optional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MUST let users know that they are not participating in CMAS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Users: CMAS is Opt out!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NWS St. Louis Webpage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weather.gov/</a:t>
            </a:r>
            <a:r>
              <a:rPr lang="en-US" dirty="0" err="1" smtClean="0"/>
              <a:t>stlouis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ls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7232164" cy="60328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3400" y="2743200"/>
            <a:ext cx="838200" cy="2286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lsx_outl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8054" y="547080"/>
            <a:ext cx="6007146" cy="631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ls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7232164" cy="60328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9600" y="2514600"/>
            <a:ext cx="1143000" cy="3810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warnings_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305800" cy="609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ottom_ls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7610475" cy="56673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9600" y="1600200"/>
            <a:ext cx="1143000" cy="3810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h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513" y="633638"/>
            <a:ext cx="6277888" cy="622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ottom_ls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7610475" cy="56673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9600" y="3657600"/>
            <a:ext cx="1143000" cy="3810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183</Words>
  <Application>Microsoft Office PowerPoint</Application>
  <PresentationFormat>On-screen Show (4:3)</PresentationFormat>
  <Paragraphs>28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NWS St. Louis Decision Support Workshop  Dissemination of NWS Information</vt:lpstr>
      <vt:lpstr>NWS St. Louis Webpage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iNWS</vt:lpstr>
      <vt:lpstr>iNWS</vt:lpstr>
      <vt:lpstr>iNWS</vt:lpstr>
      <vt:lpstr>NWS Mobile</vt:lpstr>
      <vt:lpstr>Commercial Mobile Alert Service</vt:lpstr>
      <vt:lpstr>Commercial Mobile Alert Service</vt:lpstr>
      <vt:lpstr>Commercial Mobile Alert Service</vt:lpstr>
    </vt:vector>
  </TitlesOfParts>
  <Company>NWS LSX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Weather Meeting 2009</dc:title>
  <dc:creator>james.kramper</dc:creator>
  <cp:lastModifiedBy>james.kramper</cp:lastModifiedBy>
  <cp:revision>19</cp:revision>
  <dcterms:created xsi:type="dcterms:W3CDTF">2009-10-27T20:48:13Z</dcterms:created>
  <dcterms:modified xsi:type="dcterms:W3CDTF">2010-02-25T22:34:00Z</dcterms:modified>
</cp:coreProperties>
</file>