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harts/chart1.xml" ContentType="application/vnd.openxmlformats-officedocument.drawingml.chart+xml"/>
  <Override PartName="/ppt/tags/tag6.xml" ContentType="application/vnd.openxmlformats-officedocument.presentationml.tags+xml"/>
  <Override PartName="/ppt/charts/chart2.xml" ContentType="application/vnd.openxmlformats-officedocument.drawingml.chart+xml"/>
  <Override PartName="/ppt/tags/tag7.xml" ContentType="application/vnd.openxmlformats-officedocument.presentationml.tags+xml"/>
  <Override PartName="/ppt/notesSlides/notesSlide1.xml" ContentType="application/vnd.openxmlformats-officedocument.presentationml.notesSlid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77" r:id="rId2"/>
    <p:sldId id="278" r:id="rId3"/>
    <p:sldId id="256" r:id="rId4"/>
    <p:sldId id="276" r:id="rId5"/>
    <p:sldId id="266" r:id="rId6"/>
    <p:sldId id="264" r:id="rId7"/>
    <p:sldId id="263" r:id="rId8"/>
    <p:sldId id="272" r:id="rId9"/>
    <p:sldId id="257" r:id="rId10"/>
    <p:sldId id="261" r:id="rId11"/>
    <p:sldId id="283" r:id="rId12"/>
    <p:sldId id="279" r:id="rId13"/>
    <p:sldId id="260" r:id="rId14"/>
    <p:sldId id="288" r:id="rId15"/>
    <p:sldId id="284" r:id="rId16"/>
    <p:sldId id="282" r:id="rId17"/>
    <p:sldId id="281" r:id="rId18"/>
    <p:sldId id="280" r:id="rId19"/>
    <p:sldId id="273" r:id="rId20"/>
    <p:sldId id="270" r:id="rId21"/>
    <p:sldId id="271" r:id="rId22"/>
    <p:sldId id="269" r:id="rId23"/>
    <p:sldId id="262" r:id="rId24"/>
    <p:sldId id="286" r:id="rId25"/>
    <p:sldId id="265" r:id="rId26"/>
    <p:sldId id="285"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3" d="100"/>
          <a:sy n="103" d="100"/>
        </p:scale>
        <p:origin x="-210" y="-84"/>
      </p:cViewPr>
      <p:guideLst>
        <p:guide orient="horz" pos="2160"/>
        <p:guide pos="2880"/>
      </p:guideLst>
    </p:cSldViewPr>
  </p:slideViewPr>
  <p:notesTextViewPr>
    <p:cViewPr>
      <p:scale>
        <a:sx n="1" d="1"/>
        <a:sy n="1" d="1"/>
      </p:scale>
      <p:origin x="0" y="0"/>
    </p:cViewPr>
  </p:notesTextViewPr>
  <p:sorterViewPr>
    <p:cViewPr>
      <p:scale>
        <a:sx n="100" d="100"/>
        <a:sy n="100" d="100"/>
      </p:scale>
      <p:origin x="0" y="42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cked"/>
        <c:varyColors val="0"/>
        <c:ser>
          <c:idx val="0"/>
          <c:order val="0"/>
          <c:marker>
            <c:symbol val="none"/>
          </c:marker>
          <c:cat>
            <c:numRef>
              <c:f>'[CO2.xlsx]Sheet1'!$C$24:$C$491</c:f>
              <c:numCache>
                <c:formatCode>mmm\-yy</c:formatCode>
                <c:ptCount val="468"/>
                <c:pt idx="0">
                  <c:v>28126</c:v>
                </c:pt>
                <c:pt idx="1">
                  <c:v>28157</c:v>
                </c:pt>
                <c:pt idx="2">
                  <c:v>28185</c:v>
                </c:pt>
                <c:pt idx="3">
                  <c:v>28216</c:v>
                </c:pt>
                <c:pt idx="4">
                  <c:v>28246</c:v>
                </c:pt>
                <c:pt idx="5">
                  <c:v>28277</c:v>
                </c:pt>
                <c:pt idx="6">
                  <c:v>28307</c:v>
                </c:pt>
                <c:pt idx="7">
                  <c:v>28338</c:v>
                </c:pt>
                <c:pt idx="8">
                  <c:v>28369</c:v>
                </c:pt>
                <c:pt idx="9">
                  <c:v>28399</c:v>
                </c:pt>
                <c:pt idx="10">
                  <c:v>28430</c:v>
                </c:pt>
                <c:pt idx="11">
                  <c:v>28460</c:v>
                </c:pt>
                <c:pt idx="12">
                  <c:v>28491</c:v>
                </c:pt>
                <c:pt idx="13">
                  <c:v>28522</c:v>
                </c:pt>
                <c:pt idx="14">
                  <c:v>28550</c:v>
                </c:pt>
                <c:pt idx="15">
                  <c:v>28581</c:v>
                </c:pt>
                <c:pt idx="16">
                  <c:v>28611</c:v>
                </c:pt>
                <c:pt idx="17">
                  <c:v>28642</c:v>
                </c:pt>
                <c:pt idx="18">
                  <c:v>28672</c:v>
                </c:pt>
                <c:pt idx="19">
                  <c:v>28703</c:v>
                </c:pt>
                <c:pt idx="20">
                  <c:v>28734</c:v>
                </c:pt>
                <c:pt idx="21">
                  <c:v>28764</c:v>
                </c:pt>
                <c:pt idx="22">
                  <c:v>28795</c:v>
                </c:pt>
                <c:pt idx="23">
                  <c:v>28825</c:v>
                </c:pt>
                <c:pt idx="24">
                  <c:v>28856</c:v>
                </c:pt>
                <c:pt idx="25">
                  <c:v>28887</c:v>
                </c:pt>
                <c:pt idx="26">
                  <c:v>28915</c:v>
                </c:pt>
                <c:pt idx="27">
                  <c:v>28946</c:v>
                </c:pt>
                <c:pt idx="28">
                  <c:v>28976</c:v>
                </c:pt>
                <c:pt idx="29">
                  <c:v>29007</c:v>
                </c:pt>
                <c:pt idx="30">
                  <c:v>29037</c:v>
                </c:pt>
                <c:pt idx="31">
                  <c:v>29068</c:v>
                </c:pt>
                <c:pt idx="32">
                  <c:v>29099</c:v>
                </c:pt>
                <c:pt idx="33">
                  <c:v>29129</c:v>
                </c:pt>
                <c:pt idx="34">
                  <c:v>29160</c:v>
                </c:pt>
                <c:pt idx="35">
                  <c:v>29190</c:v>
                </c:pt>
                <c:pt idx="36">
                  <c:v>29221</c:v>
                </c:pt>
                <c:pt idx="37">
                  <c:v>29252</c:v>
                </c:pt>
                <c:pt idx="38">
                  <c:v>29281</c:v>
                </c:pt>
                <c:pt idx="39">
                  <c:v>29312</c:v>
                </c:pt>
                <c:pt idx="40">
                  <c:v>29342</c:v>
                </c:pt>
                <c:pt idx="41">
                  <c:v>29373</c:v>
                </c:pt>
                <c:pt idx="42">
                  <c:v>29403</c:v>
                </c:pt>
                <c:pt idx="43">
                  <c:v>29434</c:v>
                </c:pt>
                <c:pt idx="44">
                  <c:v>29465</c:v>
                </c:pt>
                <c:pt idx="45">
                  <c:v>29495</c:v>
                </c:pt>
                <c:pt idx="46">
                  <c:v>29526</c:v>
                </c:pt>
                <c:pt idx="47">
                  <c:v>29556</c:v>
                </c:pt>
                <c:pt idx="48">
                  <c:v>29587</c:v>
                </c:pt>
                <c:pt idx="49">
                  <c:v>29618</c:v>
                </c:pt>
                <c:pt idx="50">
                  <c:v>29646</c:v>
                </c:pt>
                <c:pt idx="51">
                  <c:v>29677</c:v>
                </c:pt>
                <c:pt idx="52">
                  <c:v>29707</c:v>
                </c:pt>
                <c:pt idx="53">
                  <c:v>29738</c:v>
                </c:pt>
                <c:pt idx="54">
                  <c:v>29768</c:v>
                </c:pt>
                <c:pt idx="55">
                  <c:v>29799</c:v>
                </c:pt>
                <c:pt idx="56">
                  <c:v>29830</c:v>
                </c:pt>
                <c:pt idx="57">
                  <c:v>29860</c:v>
                </c:pt>
                <c:pt idx="58">
                  <c:v>29891</c:v>
                </c:pt>
                <c:pt idx="59">
                  <c:v>29921</c:v>
                </c:pt>
                <c:pt idx="60">
                  <c:v>29952</c:v>
                </c:pt>
                <c:pt idx="61">
                  <c:v>29983</c:v>
                </c:pt>
                <c:pt idx="62">
                  <c:v>30011</c:v>
                </c:pt>
                <c:pt idx="63">
                  <c:v>30042</c:v>
                </c:pt>
                <c:pt idx="64">
                  <c:v>30072</c:v>
                </c:pt>
                <c:pt idx="65">
                  <c:v>30103</c:v>
                </c:pt>
                <c:pt idx="66">
                  <c:v>30133</c:v>
                </c:pt>
                <c:pt idx="67">
                  <c:v>30164</c:v>
                </c:pt>
                <c:pt idx="68">
                  <c:v>30195</c:v>
                </c:pt>
                <c:pt idx="69">
                  <c:v>30225</c:v>
                </c:pt>
                <c:pt idx="70">
                  <c:v>30256</c:v>
                </c:pt>
                <c:pt idx="71">
                  <c:v>30286</c:v>
                </c:pt>
                <c:pt idx="72">
                  <c:v>30317</c:v>
                </c:pt>
                <c:pt idx="73">
                  <c:v>30348</c:v>
                </c:pt>
                <c:pt idx="74">
                  <c:v>30376</c:v>
                </c:pt>
                <c:pt idx="75">
                  <c:v>30407</c:v>
                </c:pt>
                <c:pt idx="76">
                  <c:v>30437</c:v>
                </c:pt>
                <c:pt idx="77">
                  <c:v>30468</c:v>
                </c:pt>
                <c:pt idx="78">
                  <c:v>30498</c:v>
                </c:pt>
                <c:pt idx="79">
                  <c:v>30529</c:v>
                </c:pt>
                <c:pt idx="80">
                  <c:v>30560</c:v>
                </c:pt>
                <c:pt idx="81">
                  <c:v>30590</c:v>
                </c:pt>
                <c:pt idx="82">
                  <c:v>30621</c:v>
                </c:pt>
                <c:pt idx="83">
                  <c:v>30651</c:v>
                </c:pt>
                <c:pt idx="84">
                  <c:v>30682</c:v>
                </c:pt>
                <c:pt idx="85">
                  <c:v>30713</c:v>
                </c:pt>
                <c:pt idx="86">
                  <c:v>30742</c:v>
                </c:pt>
                <c:pt idx="87">
                  <c:v>30773</c:v>
                </c:pt>
                <c:pt idx="88">
                  <c:v>30803</c:v>
                </c:pt>
                <c:pt idx="89">
                  <c:v>30834</c:v>
                </c:pt>
                <c:pt idx="90">
                  <c:v>30864</c:v>
                </c:pt>
                <c:pt idx="91">
                  <c:v>30895</c:v>
                </c:pt>
                <c:pt idx="92">
                  <c:v>30926</c:v>
                </c:pt>
                <c:pt idx="93">
                  <c:v>30956</c:v>
                </c:pt>
                <c:pt idx="94">
                  <c:v>30987</c:v>
                </c:pt>
                <c:pt idx="95">
                  <c:v>31017</c:v>
                </c:pt>
                <c:pt idx="96">
                  <c:v>31048</c:v>
                </c:pt>
                <c:pt idx="97">
                  <c:v>31079</c:v>
                </c:pt>
                <c:pt idx="98">
                  <c:v>31107</c:v>
                </c:pt>
                <c:pt idx="99">
                  <c:v>31138</c:v>
                </c:pt>
                <c:pt idx="100">
                  <c:v>31168</c:v>
                </c:pt>
                <c:pt idx="101">
                  <c:v>31199</c:v>
                </c:pt>
                <c:pt idx="102">
                  <c:v>31229</c:v>
                </c:pt>
                <c:pt idx="103">
                  <c:v>31260</c:v>
                </c:pt>
                <c:pt idx="104">
                  <c:v>31291</c:v>
                </c:pt>
                <c:pt idx="105">
                  <c:v>31321</c:v>
                </c:pt>
                <c:pt idx="106">
                  <c:v>31352</c:v>
                </c:pt>
                <c:pt idx="107">
                  <c:v>31382</c:v>
                </c:pt>
                <c:pt idx="108">
                  <c:v>31413</c:v>
                </c:pt>
                <c:pt idx="109">
                  <c:v>31444</c:v>
                </c:pt>
                <c:pt idx="110">
                  <c:v>31472</c:v>
                </c:pt>
                <c:pt idx="111">
                  <c:v>31503</c:v>
                </c:pt>
                <c:pt idx="112">
                  <c:v>31533</c:v>
                </c:pt>
                <c:pt idx="113">
                  <c:v>31564</c:v>
                </c:pt>
                <c:pt idx="114">
                  <c:v>31594</c:v>
                </c:pt>
                <c:pt idx="115">
                  <c:v>31625</c:v>
                </c:pt>
                <c:pt idx="116">
                  <c:v>31656</c:v>
                </c:pt>
                <c:pt idx="117">
                  <c:v>31686</c:v>
                </c:pt>
                <c:pt idx="118">
                  <c:v>31717</c:v>
                </c:pt>
                <c:pt idx="119">
                  <c:v>31747</c:v>
                </c:pt>
                <c:pt idx="120">
                  <c:v>31778</c:v>
                </c:pt>
                <c:pt idx="121">
                  <c:v>31809</c:v>
                </c:pt>
                <c:pt idx="122">
                  <c:v>31837</c:v>
                </c:pt>
                <c:pt idx="123">
                  <c:v>31868</c:v>
                </c:pt>
                <c:pt idx="124">
                  <c:v>31898</c:v>
                </c:pt>
                <c:pt idx="125">
                  <c:v>31929</c:v>
                </c:pt>
                <c:pt idx="126">
                  <c:v>31959</c:v>
                </c:pt>
                <c:pt idx="127">
                  <c:v>31990</c:v>
                </c:pt>
                <c:pt idx="128">
                  <c:v>32021</c:v>
                </c:pt>
                <c:pt idx="129">
                  <c:v>32051</c:v>
                </c:pt>
                <c:pt idx="130">
                  <c:v>32082</c:v>
                </c:pt>
                <c:pt idx="131">
                  <c:v>32112</c:v>
                </c:pt>
                <c:pt idx="132">
                  <c:v>32143</c:v>
                </c:pt>
                <c:pt idx="133">
                  <c:v>32174</c:v>
                </c:pt>
                <c:pt idx="134">
                  <c:v>32203</c:v>
                </c:pt>
                <c:pt idx="135">
                  <c:v>32234</c:v>
                </c:pt>
                <c:pt idx="136">
                  <c:v>32264</c:v>
                </c:pt>
                <c:pt idx="137">
                  <c:v>32295</c:v>
                </c:pt>
                <c:pt idx="138">
                  <c:v>32325</c:v>
                </c:pt>
                <c:pt idx="139">
                  <c:v>32356</c:v>
                </c:pt>
                <c:pt idx="140">
                  <c:v>32387</c:v>
                </c:pt>
                <c:pt idx="141">
                  <c:v>32417</c:v>
                </c:pt>
                <c:pt idx="142">
                  <c:v>32448</c:v>
                </c:pt>
                <c:pt idx="143">
                  <c:v>32478</c:v>
                </c:pt>
                <c:pt idx="144">
                  <c:v>32509</c:v>
                </c:pt>
                <c:pt idx="145">
                  <c:v>32540</c:v>
                </c:pt>
                <c:pt idx="146">
                  <c:v>32568</c:v>
                </c:pt>
                <c:pt idx="147">
                  <c:v>32599</c:v>
                </c:pt>
                <c:pt idx="148">
                  <c:v>32629</c:v>
                </c:pt>
                <c:pt idx="149">
                  <c:v>32660</c:v>
                </c:pt>
                <c:pt idx="150">
                  <c:v>32690</c:v>
                </c:pt>
                <c:pt idx="151">
                  <c:v>32721</c:v>
                </c:pt>
                <c:pt idx="152">
                  <c:v>32752</c:v>
                </c:pt>
                <c:pt idx="153">
                  <c:v>32782</c:v>
                </c:pt>
                <c:pt idx="154">
                  <c:v>32813</c:v>
                </c:pt>
                <c:pt idx="155">
                  <c:v>32843</c:v>
                </c:pt>
                <c:pt idx="156">
                  <c:v>32874</c:v>
                </c:pt>
                <c:pt idx="157">
                  <c:v>32905</c:v>
                </c:pt>
                <c:pt idx="158">
                  <c:v>32933</c:v>
                </c:pt>
                <c:pt idx="159">
                  <c:v>32964</c:v>
                </c:pt>
                <c:pt idx="160">
                  <c:v>32994</c:v>
                </c:pt>
                <c:pt idx="161">
                  <c:v>33025</c:v>
                </c:pt>
                <c:pt idx="162">
                  <c:v>33055</c:v>
                </c:pt>
                <c:pt idx="163">
                  <c:v>33086</c:v>
                </c:pt>
                <c:pt idx="164">
                  <c:v>33117</c:v>
                </c:pt>
                <c:pt idx="165">
                  <c:v>33147</c:v>
                </c:pt>
                <c:pt idx="166">
                  <c:v>33178</c:v>
                </c:pt>
                <c:pt idx="167">
                  <c:v>33208</c:v>
                </c:pt>
                <c:pt idx="168">
                  <c:v>33239</c:v>
                </c:pt>
                <c:pt idx="169">
                  <c:v>33270</c:v>
                </c:pt>
                <c:pt idx="170">
                  <c:v>33298</c:v>
                </c:pt>
                <c:pt idx="171">
                  <c:v>33329</c:v>
                </c:pt>
                <c:pt idx="172">
                  <c:v>33359</c:v>
                </c:pt>
                <c:pt idx="173">
                  <c:v>33390</c:v>
                </c:pt>
                <c:pt idx="174">
                  <c:v>33420</c:v>
                </c:pt>
                <c:pt idx="175">
                  <c:v>33451</c:v>
                </c:pt>
                <c:pt idx="176">
                  <c:v>33482</c:v>
                </c:pt>
                <c:pt idx="177">
                  <c:v>33512</c:v>
                </c:pt>
                <c:pt idx="178">
                  <c:v>33543</c:v>
                </c:pt>
                <c:pt idx="179">
                  <c:v>33573</c:v>
                </c:pt>
                <c:pt idx="180">
                  <c:v>33604</c:v>
                </c:pt>
                <c:pt idx="181">
                  <c:v>33635</c:v>
                </c:pt>
                <c:pt idx="182">
                  <c:v>33664</c:v>
                </c:pt>
                <c:pt idx="183">
                  <c:v>33695</c:v>
                </c:pt>
                <c:pt idx="184">
                  <c:v>33725</c:v>
                </c:pt>
                <c:pt idx="185">
                  <c:v>33756</c:v>
                </c:pt>
                <c:pt idx="186">
                  <c:v>33786</c:v>
                </c:pt>
                <c:pt idx="187">
                  <c:v>33817</c:v>
                </c:pt>
                <c:pt idx="188">
                  <c:v>33848</c:v>
                </c:pt>
                <c:pt idx="189">
                  <c:v>33878</c:v>
                </c:pt>
                <c:pt idx="190">
                  <c:v>33909</c:v>
                </c:pt>
                <c:pt idx="191">
                  <c:v>33939</c:v>
                </c:pt>
                <c:pt idx="192">
                  <c:v>33970</c:v>
                </c:pt>
                <c:pt idx="193">
                  <c:v>34001</c:v>
                </c:pt>
                <c:pt idx="194">
                  <c:v>34029</c:v>
                </c:pt>
                <c:pt idx="195">
                  <c:v>34060</c:v>
                </c:pt>
                <c:pt idx="196">
                  <c:v>34090</c:v>
                </c:pt>
                <c:pt idx="197">
                  <c:v>34121</c:v>
                </c:pt>
                <c:pt idx="198">
                  <c:v>34151</c:v>
                </c:pt>
                <c:pt idx="199">
                  <c:v>34182</c:v>
                </c:pt>
                <c:pt idx="200">
                  <c:v>34213</c:v>
                </c:pt>
                <c:pt idx="201">
                  <c:v>34243</c:v>
                </c:pt>
                <c:pt idx="202">
                  <c:v>34274</c:v>
                </c:pt>
                <c:pt idx="203">
                  <c:v>34304</c:v>
                </c:pt>
                <c:pt idx="204">
                  <c:v>34335</c:v>
                </c:pt>
                <c:pt idx="205">
                  <c:v>34366</c:v>
                </c:pt>
                <c:pt idx="206">
                  <c:v>34394</c:v>
                </c:pt>
                <c:pt idx="207">
                  <c:v>34425</c:v>
                </c:pt>
                <c:pt idx="208">
                  <c:v>34455</c:v>
                </c:pt>
                <c:pt idx="209">
                  <c:v>34486</c:v>
                </c:pt>
                <c:pt idx="210">
                  <c:v>34516</c:v>
                </c:pt>
                <c:pt idx="211">
                  <c:v>34547</c:v>
                </c:pt>
                <c:pt idx="212">
                  <c:v>34578</c:v>
                </c:pt>
                <c:pt idx="213">
                  <c:v>34608</c:v>
                </c:pt>
                <c:pt idx="214">
                  <c:v>34639</c:v>
                </c:pt>
                <c:pt idx="215">
                  <c:v>34669</c:v>
                </c:pt>
                <c:pt idx="216">
                  <c:v>34700</c:v>
                </c:pt>
                <c:pt idx="217">
                  <c:v>34731</c:v>
                </c:pt>
                <c:pt idx="218">
                  <c:v>34759</c:v>
                </c:pt>
                <c:pt idx="219">
                  <c:v>34790</c:v>
                </c:pt>
                <c:pt idx="220">
                  <c:v>34820</c:v>
                </c:pt>
                <c:pt idx="221">
                  <c:v>34851</c:v>
                </c:pt>
                <c:pt idx="222">
                  <c:v>34881</c:v>
                </c:pt>
                <c:pt idx="223">
                  <c:v>34912</c:v>
                </c:pt>
                <c:pt idx="224">
                  <c:v>34943</c:v>
                </c:pt>
                <c:pt idx="225">
                  <c:v>34973</c:v>
                </c:pt>
                <c:pt idx="226">
                  <c:v>35004</c:v>
                </c:pt>
                <c:pt idx="227">
                  <c:v>35034</c:v>
                </c:pt>
                <c:pt idx="228">
                  <c:v>35065</c:v>
                </c:pt>
                <c:pt idx="229">
                  <c:v>35096</c:v>
                </c:pt>
                <c:pt idx="230">
                  <c:v>35125</c:v>
                </c:pt>
                <c:pt idx="231">
                  <c:v>35156</c:v>
                </c:pt>
                <c:pt idx="232">
                  <c:v>35186</c:v>
                </c:pt>
                <c:pt idx="233">
                  <c:v>35217</c:v>
                </c:pt>
                <c:pt idx="234">
                  <c:v>35247</c:v>
                </c:pt>
                <c:pt idx="235">
                  <c:v>35278</c:v>
                </c:pt>
                <c:pt idx="236">
                  <c:v>35309</c:v>
                </c:pt>
                <c:pt idx="237">
                  <c:v>35339</c:v>
                </c:pt>
                <c:pt idx="238">
                  <c:v>35370</c:v>
                </c:pt>
                <c:pt idx="239">
                  <c:v>35400</c:v>
                </c:pt>
                <c:pt idx="240">
                  <c:v>35431</c:v>
                </c:pt>
                <c:pt idx="241">
                  <c:v>35462</c:v>
                </c:pt>
                <c:pt idx="242">
                  <c:v>35490</c:v>
                </c:pt>
                <c:pt idx="243">
                  <c:v>35521</c:v>
                </c:pt>
                <c:pt idx="244">
                  <c:v>35551</c:v>
                </c:pt>
                <c:pt idx="245">
                  <c:v>35582</c:v>
                </c:pt>
                <c:pt idx="246">
                  <c:v>35612</c:v>
                </c:pt>
                <c:pt idx="247">
                  <c:v>35643</c:v>
                </c:pt>
                <c:pt idx="248">
                  <c:v>35674</c:v>
                </c:pt>
                <c:pt idx="249">
                  <c:v>35704</c:v>
                </c:pt>
                <c:pt idx="250">
                  <c:v>35735</c:v>
                </c:pt>
                <c:pt idx="251">
                  <c:v>35765</c:v>
                </c:pt>
                <c:pt idx="252">
                  <c:v>35796</c:v>
                </c:pt>
                <c:pt idx="253">
                  <c:v>35827</c:v>
                </c:pt>
                <c:pt idx="254">
                  <c:v>35855</c:v>
                </c:pt>
                <c:pt idx="255">
                  <c:v>35886</c:v>
                </c:pt>
                <c:pt idx="256">
                  <c:v>35916</c:v>
                </c:pt>
                <c:pt idx="257">
                  <c:v>35947</c:v>
                </c:pt>
                <c:pt idx="258">
                  <c:v>35977</c:v>
                </c:pt>
                <c:pt idx="259">
                  <c:v>36008</c:v>
                </c:pt>
                <c:pt idx="260">
                  <c:v>36039</c:v>
                </c:pt>
                <c:pt idx="261">
                  <c:v>36069</c:v>
                </c:pt>
                <c:pt idx="262">
                  <c:v>36100</c:v>
                </c:pt>
                <c:pt idx="263">
                  <c:v>36130</c:v>
                </c:pt>
                <c:pt idx="264">
                  <c:v>36161</c:v>
                </c:pt>
                <c:pt idx="265">
                  <c:v>36192</c:v>
                </c:pt>
                <c:pt idx="266">
                  <c:v>36220</c:v>
                </c:pt>
                <c:pt idx="267">
                  <c:v>36251</c:v>
                </c:pt>
                <c:pt idx="268">
                  <c:v>36281</c:v>
                </c:pt>
                <c:pt idx="269">
                  <c:v>36312</c:v>
                </c:pt>
                <c:pt idx="270">
                  <c:v>36342</c:v>
                </c:pt>
                <c:pt idx="271">
                  <c:v>36373</c:v>
                </c:pt>
                <c:pt idx="272">
                  <c:v>36404</c:v>
                </c:pt>
                <c:pt idx="273">
                  <c:v>36434</c:v>
                </c:pt>
                <c:pt idx="274">
                  <c:v>36465</c:v>
                </c:pt>
                <c:pt idx="275">
                  <c:v>36495</c:v>
                </c:pt>
                <c:pt idx="276">
                  <c:v>36526</c:v>
                </c:pt>
                <c:pt idx="277">
                  <c:v>36557</c:v>
                </c:pt>
                <c:pt idx="278">
                  <c:v>36586</c:v>
                </c:pt>
                <c:pt idx="279">
                  <c:v>36617</c:v>
                </c:pt>
                <c:pt idx="280">
                  <c:v>36647</c:v>
                </c:pt>
                <c:pt idx="281">
                  <c:v>36678</c:v>
                </c:pt>
                <c:pt idx="282">
                  <c:v>36708</c:v>
                </c:pt>
                <c:pt idx="283">
                  <c:v>36739</c:v>
                </c:pt>
                <c:pt idx="284">
                  <c:v>36770</c:v>
                </c:pt>
                <c:pt idx="285">
                  <c:v>36800</c:v>
                </c:pt>
                <c:pt idx="286">
                  <c:v>36831</c:v>
                </c:pt>
                <c:pt idx="287">
                  <c:v>36861</c:v>
                </c:pt>
                <c:pt idx="288">
                  <c:v>36892</c:v>
                </c:pt>
                <c:pt idx="289">
                  <c:v>36923</c:v>
                </c:pt>
                <c:pt idx="290">
                  <c:v>36951</c:v>
                </c:pt>
                <c:pt idx="291">
                  <c:v>36982</c:v>
                </c:pt>
                <c:pt idx="292">
                  <c:v>37012</c:v>
                </c:pt>
                <c:pt idx="293">
                  <c:v>37043</c:v>
                </c:pt>
                <c:pt idx="294">
                  <c:v>37073</c:v>
                </c:pt>
                <c:pt idx="295">
                  <c:v>37104</c:v>
                </c:pt>
                <c:pt idx="296">
                  <c:v>37135</c:v>
                </c:pt>
                <c:pt idx="297">
                  <c:v>37165</c:v>
                </c:pt>
                <c:pt idx="298">
                  <c:v>37196</c:v>
                </c:pt>
                <c:pt idx="299">
                  <c:v>37226</c:v>
                </c:pt>
                <c:pt idx="300">
                  <c:v>37257</c:v>
                </c:pt>
                <c:pt idx="301">
                  <c:v>37288</c:v>
                </c:pt>
                <c:pt idx="302">
                  <c:v>37316</c:v>
                </c:pt>
                <c:pt idx="303">
                  <c:v>37347</c:v>
                </c:pt>
                <c:pt idx="304">
                  <c:v>37377</c:v>
                </c:pt>
                <c:pt idx="305">
                  <c:v>37408</c:v>
                </c:pt>
                <c:pt idx="306">
                  <c:v>37438</c:v>
                </c:pt>
                <c:pt idx="307">
                  <c:v>37469</c:v>
                </c:pt>
                <c:pt idx="308">
                  <c:v>37500</c:v>
                </c:pt>
                <c:pt idx="309">
                  <c:v>37530</c:v>
                </c:pt>
                <c:pt idx="310">
                  <c:v>37561</c:v>
                </c:pt>
                <c:pt idx="311">
                  <c:v>37591</c:v>
                </c:pt>
                <c:pt idx="312">
                  <c:v>37622</c:v>
                </c:pt>
                <c:pt idx="313">
                  <c:v>37653</c:v>
                </c:pt>
                <c:pt idx="314">
                  <c:v>37681</c:v>
                </c:pt>
                <c:pt idx="315">
                  <c:v>37712</c:v>
                </c:pt>
                <c:pt idx="316">
                  <c:v>37742</c:v>
                </c:pt>
                <c:pt idx="317">
                  <c:v>37773</c:v>
                </c:pt>
                <c:pt idx="318">
                  <c:v>37803</c:v>
                </c:pt>
                <c:pt idx="319">
                  <c:v>37834</c:v>
                </c:pt>
                <c:pt idx="320">
                  <c:v>37865</c:v>
                </c:pt>
                <c:pt idx="321">
                  <c:v>37895</c:v>
                </c:pt>
                <c:pt idx="322">
                  <c:v>37926</c:v>
                </c:pt>
                <c:pt idx="323">
                  <c:v>37956</c:v>
                </c:pt>
                <c:pt idx="324">
                  <c:v>37987</c:v>
                </c:pt>
                <c:pt idx="325">
                  <c:v>38018</c:v>
                </c:pt>
                <c:pt idx="326">
                  <c:v>38047</c:v>
                </c:pt>
                <c:pt idx="327">
                  <c:v>38078</c:v>
                </c:pt>
                <c:pt idx="328">
                  <c:v>38108</c:v>
                </c:pt>
                <c:pt idx="329">
                  <c:v>38139</c:v>
                </c:pt>
                <c:pt idx="330">
                  <c:v>38169</c:v>
                </c:pt>
                <c:pt idx="331">
                  <c:v>38200</c:v>
                </c:pt>
                <c:pt idx="332">
                  <c:v>38231</c:v>
                </c:pt>
                <c:pt idx="333">
                  <c:v>38261</c:v>
                </c:pt>
                <c:pt idx="334">
                  <c:v>38292</c:v>
                </c:pt>
                <c:pt idx="335">
                  <c:v>38322</c:v>
                </c:pt>
                <c:pt idx="336">
                  <c:v>38353</c:v>
                </c:pt>
                <c:pt idx="337">
                  <c:v>38384</c:v>
                </c:pt>
                <c:pt idx="338">
                  <c:v>38412</c:v>
                </c:pt>
                <c:pt idx="339">
                  <c:v>38443</c:v>
                </c:pt>
                <c:pt idx="340">
                  <c:v>38473</c:v>
                </c:pt>
                <c:pt idx="341">
                  <c:v>38504</c:v>
                </c:pt>
                <c:pt idx="342">
                  <c:v>38534</c:v>
                </c:pt>
                <c:pt idx="343">
                  <c:v>38565</c:v>
                </c:pt>
                <c:pt idx="344">
                  <c:v>38596</c:v>
                </c:pt>
                <c:pt idx="345">
                  <c:v>38626</c:v>
                </c:pt>
                <c:pt idx="346">
                  <c:v>38657</c:v>
                </c:pt>
                <c:pt idx="347">
                  <c:v>38687</c:v>
                </c:pt>
                <c:pt idx="348">
                  <c:v>38718</c:v>
                </c:pt>
                <c:pt idx="349">
                  <c:v>38749</c:v>
                </c:pt>
                <c:pt idx="350">
                  <c:v>38777</c:v>
                </c:pt>
                <c:pt idx="351">
                  <c:v>38808</c:v>
                </c:pt>
                <c:pt idx="352">
                  <c:v>38838</c:v>
                </c:pt>
                <c:pt idx="353">
                  <c:v>38869</c:v>
                </c:pt>
                <c:pt idx="354">
                  <c:v>38899</c:v>
                </c:pt>
                <c:pt idx="355">
                  <c:v>38930</c:v>
                </c:pt>
                <c:pt idx="356">
                  <c:v>38961</c:v>
                </c:pt>
                <c:pt idx="357">
                  <c:v>38991</c:v>
                </c:pt>
                <c:pt idx="358">
                  <c:v>39022</c:v>
                </c:pt>
                <c:pt idx="359">
                  <c:v>39052</c:v>
                </c:pt>
                <c:pt idx="360">
                  <c:v>39083</c:v>
                </c:pt>
                <c:pt idx="361">
                  <c:v>39114</c:v>
                </c:pt>
                <c:pt idx="362">
                  <c:v>39142</c:v>
                </c:pt>
                <c:pt idx="363">
                  <c:v>39173</c:v>
                </c:pt>
                <c:pt idx="364">
                  <c:v>39203</c:v>
                </c:pt>
                <c:pt idx="365">
                  <c:v>39234</c:v>
                </c:pt>
                <c:pt idx="366">
                  <c:v>39264</c:v>
                </c:pt>
                <c:pt idx="367">
                  <c:v>39295</c:v>
                </c:pt>
                <c:pt idx="368">
                  <c:v>39326</c:v>
                </c:pt>
                <c:pt idx="369">
                  <c:v>39356</c:v>
                </c:pt>
                <c:pt idx="370">
                  <c:v>39387</c:v>
                </c:pt>
                <c:pt idx="371">
                  <c:v>39417</c:v>
                </c:pt>
                <c:pt idx="372">
                  <c:v>39448</c:v>
                </c:pt>
                <c:pt idx="373">
                  <c:v>39479</c:v>
                </c:pt>
                <c:pt idx="374">
                  <c:v>39508</c:v>
                </c:pt>
                <c:pt idx="375">
                  <c:v>39539</c:v>
                </c:pt>
                <c:pt idx="376">
                  <c:v>39569</c:v>
                </c:pt>
                <c:pt idx="377">
                  <c:v>39600</c:v>
                </c:pt>
                <c:pt idx="378">
                  <c:v>39630</c:v>
                </c:pt>
                <c:pt idx="379">
                  <c:v>39661</c:v>
                </c:pt>
                <c:pt idx="380">
                  <c:v>39692</c:v>
                </c:pt>
                <c:pt idx="381">
                  <c:v>39722</c:v>
                </c:pt>
                <c:pt idx="382">
                  <c:v>39753</c:v>
                </c:pt>
                <c:pt idx="383">
                  <c:v>39783</c:v>
                </c:pt>
                <c:pt idx="384">
                  <c:v>39814</c:v>
                </c:pt>
                <c:pt idx="385">
                  <c:v>39845</c:v>
                </c:pt>
                <c:pt idx="386">
                  <c:v>39873</c:v>
                </c:pt>
                <c:pt idx="387">
                  <c:v>39904</c:v>
                </c:pt>
                <c:pt idx="388">
                  <c:v>39934</c:v>
                </c:pt>
                <c:pt idx="389">
                  <c:v>39965</c:v>
                </c:pt>
                <c:pt idx="390">
                  <c:v>39995</c:v>
                </c:pt>
                <c:pt idx="391">
                  <c:v>40026</c:v>
                </c:pt>
                <c:pt idx="392">
                  <c:v>40057</c:v>
                </c:pt>
                <c:pt idx="393">
                  <c:v>40087</c:v>
                </c:pt>
                <c:pt idx="394">
                  <c:v>40118</c:v>
                </c:pt>
                <c:pt idx="395">
                  <c:v>40148</c:v>
                </c:pt>
                <c:pt idx="396">
                  <c:v>40179</c:v>
                </c:pt>
                <c:pt idx="397">
                  <c:v>40210</c:v>
                </c:pt>
                <c:pt idx="398">
                  <c:v>40238</c:v>
                </c:pt>
                <c:pt idx="399">
                  <c:v>40269</c:v>
                </c:pt>
                <c:pt idx="400">
                  <c:v>40299</c:v>
                </c:pt>
                <c:pt idx="401">
                  <c:v>40330</c:v>
                </c:pt>
                <c:pt idx="402">
                  <c:v>40360</c:v>
                </c:pt>
                <c:pt idx="403">
                  <c:v>40391</c:v>
                </c:pt>
                <c:pt idx="404">
                  <c:v>40422</c:v>
                </c:pt>
                <c:pt idx="405">
                  <c:v>40452</c:v>
                </c:pt>
                <c:pt idx="406">
                  <c:v>40483</c:v>
                </c:pt>
                <c:pt idx="407">
                  <c:v>40513</c:v>
                </c:pt>
                <c:pt idx="408">
                  <c:v>40544</c:v>
                </c:pt>
                <c:pt idx="409">
                  <c:v>40575</c:v>
                </c:pt>
                <c:pt idx="410">
                  <c:v>40603</c:v>
                </c:pt>
                <c:pt idx="411">
                  <c:v>40634</c:v>
                </c:pt>
                <c:pt idx="412">
                  <c:v>40664</c:v>
                </c:pt>
                <c:pt idx="413">
                  <c:v>40695</c:v>
                </c:pt>
                <c:pt idx="414">
                  <c:v>40725</c:v>
                </c:pt>
                <c:pt idx="415">
                  <c:v>40756</c:v>
                </c:pt>
                <c:pt idx="416">
                  <c:v>40787</c:v>
                </c:pt>
                <c:pt idx="417">
                  <c:v>40817</c:v>
                </c:pt>
                <c:pt idx="418">
                  <c:v>40848</c:v>
                </c:pt>
                <c:pt idx="419">
                  <c:v>40878</c:v>
                </c:pt>
                <c:pt idx="420">
                  <c:v>40909</c:v>
                </c:pt>
                <c:pt idx="421">
                  <c:v>40940</c:v>
                </c:pt>
                <c:pt idx="422">
                  <c:v>40969</c:v>
                </c:pt>
                <c:pt idx="423">
                  <c:v>41000</c:v>
                </c:pt>
                <c:pt idx="424">
                  <c:v>41030</c:v>
                </c:pt>
                <c:pt idx="425">
                  <c:v>41061</c:v>
                </c:pt>
                <c:pt idx="426">
                  <c:v>41091</c:v>
                </c:pt>
                <c:pt idx="427">
                  <c:v>41122</c:v>
                </c:pt>
                <c:pt idx="428">
                  <c:v>41153</c:v>
                </c:pt>
                <c:pt idx="429">
                  <c:v>41183</c:v>
                </c:pt>
                <c:pt idx="430">
                  <c:v>41214</c:v>
                </c:pt>
                <c:pt idx="431">
                  <c:v>41244</c:v>
                </c:pt>
                <c:pt idx="432">
                  <c:v>41275</c:v>
                </c:pt>
                <c:pt idx="433">
                  <c:v>41306</c:v>
                </c:pt>
                <c:pt idx="434">
                  <c:v>41334</c:v>
                </c:pt>
                <c:pt idx="435">
                  <c:v>41365</c:v>
                </c:pt>
                <c:pt idx="436">
                  <c:v>41395</c:v>
                </c:pt>
                <c:pt idx="437">
                  <c:v>41426</c:v>
                </c:pt>
                <c:pt idx="438">
                  <c:v>41456</c:v>
                </c:pt>
                <c:pt idx="439">
                  <c:v>41487</c:v>
                </c:pt>
                <c:pt idx="440">
                  <c:v>41518</c:v>
                </c:pt>
                <c:pt idx="441">
                  <c:v>41548</c:v>
                </c:pt>
                <c:pt idx="442">
                  <c:v>41579</c:v>
                </c:pt>
                <c:pt idx="443">
                  <c:v>41609</c:v>
                </c:pt>
                <c:pt idx="444">
                  <c:v>41640</c:v>
                </c:pt>
                <c:pt idx="445">
                  <c:v>41671</c:v>
                </c:pt>
                <c:pt idx="446">
                  <c:v>41699</c:v>
                </c:pt>
                <c:pt idx="447">
                  <c:v>41730</c:v>
                </c:pt>
                <c:pt idx="448">
                  <c:v>41760</c:v>
                </c:pt>
                <c:pt idx="449">
                  <c:v>41791</c:v>
                </c:pt>
                <c:pt idx="450">
                  <c:v>41821</c:v>
                </c:pt>
                <c:pt idx="451">
                  <c:v>41852</c:v>
                </c:pt>
                <c:pt idx="452">
                  <c:v>41883</c:v>
                </c:pt>
                <c:pt idx="453">
                  <c:v>41913</c:v>
                </c:pt>
                <c:pt idx="454">
                  <c:v>41944</c:v>
                </c:pt>
                <c:pt idx="455">
                  <c:v>41974</c:v>
                </c:pt>
                <c:pt idx="456">
                  <c:v>42005</c:v>
                </c:pt>
                <c:pt idx="457">
                  <c:v>42036</c:v>
                </c:pt>
                <c:pt idx="458">
                  <c:v>42064</c:v>
                </c:pt>
                <c:pt idx="459">
                  <c:v>42095</c:v>
                </c:pt>
                <c:pt idx="460">
                  <c:v>42125</c:v>
                </c:pt>
                <c:pt idx="461">
                  <c:v>42156</c:v>
                </c:pt>
                <c:pt idx="462">
                  <c:v>42186</c:v>
                </c:pt>
                <c:pt idx="463">
                  <c:v>42217</c:v>
                </c:pt>
                <c:pt idx="464">
                  <c:v>42248</c:v>
                </c:pt>
                <c:pt idx="465">
                  <c:v>42278</c:v>
                </c:pt>
                <c:pt idx="466">
                  <c:v>42309</c:v>
                </c:pt>
                <c:pt idx="467">
                  <c:v>42339</c:v>
                </c:pt>
              </c:numCache>
            </c:numRef>
          </c:cat>
          <c:val>
            <c:numRef>
              <c:f>'[CO2.xlsx]Sheet1'!$D$24:$D$491</c:f>
              <c:numCache>
                <c:formatCode>General</c:formatCode>
                <c:ptCount val="468"/>
                <c:pt idx="0">
                  <c:v>332.77</c:v>
                </c:pt>
                <c:pt idx="1">
                  <c:v>333.1</c:v>
                </c:pt>
                <c:pt idx="2">
                  <c:v>334.08</c:v>
                </c:pt>
                <c:pt idx="3">
                  <c:v>335.78</c:v>
                </c:pt>
                <c:pt idx="4">
                  <c:v>336.49</c:v>
                </c:pt>
                <c:pt idx="5">
                  <c:v>335.96</c:v>
                </c:pt>
                <c:pt idx="6">
                  <c:v>334.64</c:v>
                </c:pt>
                <c:pt idx="7">
                  <c:v>332.31</c:v>
                </c:pt>
                <c:pt idx="8">
                  <c:v>330.66</c:v>
                </c:pt>
                <c:pt idx="9">
                  <c:v>330.55</c:v>
                </c:pt>
                <c:pt idx="10">
                  <c:v>331.72</c:v>
                </c:pt>
                <c:pt idx="11">
                  <c:v>333.74</c:v>
                </c:pt>
                <c:pt idx="12">
                  <c:v>335.17</c:v>
                </c:pt>
                <c:pt idx="13">
                  <c:v>335.78</c:v>
                </c:pt>
                <c:pt idx="14">
                  <c:v>336.69</c:v>
                </c:pt>
                <c:pt idx="15">
                  <c:v>337.76</c:v>
                </c:pt>
                <c:pt idx="16">
                  <c:v>338.01</c:v>
                </c:pt>
                <c:pt idx="17">
                  <c:v>337.57</c:v>
                </c:pt>
                <c:pt idx="18">
                  <c:v>336.17</c:v>
                </c:pt>
                <c:pt idx="19">
                  <c:v>333.89</c:v>
                </c:pt>
                <c:pt idx="20">
                  <c:v>332.19</c:v>
                </c:pt>
                <c:pt idx="21">
                  <c:v>332.2</c:v>
                </c:pt>
                <c:pt idx="22">
                  <c:v>333.24</c:v>
                </c:pt>
                <c:pt idx="23">
                  <c:v>334.64</c:v>
                </c:pt>
                <c:pt idx="24">
                  <c:v>336.11</c:v>
                </c:pt>
                <c:pt idx="25">
                  <c:v>337.2</c:v>
                </c:pt>
                <c:pt idx="26">
                  <c:v>338.5</c:v>
                </c:pt>
                <c:pt idx="27">
                  <c:v>339</c:v>
                </c:pt>
                <c:pt idx="28">
                  <c:v>338.93</c:v>
                </c:pt>
                <c:pt idx="29">
                  <c:v>338.97</c:v>
                </c:pt>
                <c:pt idx="30">
                  <c:v>337.78</c:v>
                </c:pt>
                <c:pt idx="31">
                  <c:v>335.57</c:v>
                </c:pt>
                <c:pt idx="32">
                  <c:v>333.95</c:v>
                </c:pt>
                <c:pt idx="33">
                  <c:v>334.41</c:v>
                </c:pt>
                <c:pt idx="34">
                  <c:v>335.66</c:v>
                </c:pt>
                <c:pt idx="35">
                  <c:v>336.81</c:v>
                </c:pt>
                <c:pt idx="36">
                  <c:v>338.88</c:v>
                </c:pt>
                <c:pt idx="37">
                  <c:v>340.18</c:v>
                </c:pt>
                <c:pt idx="38">
                  <c:v>341.33</c:v>
                </c:pt>
                <c:pt idx="39">
                  <c:v>342.81</c:v>
                </c:pt>
                <c:pt idx="40">
                  <c:v>342.89</c:v>
                </c:pt>
                <c:pt idx="41">
                  <c:v>341.75</c:v>
                </c:pt>
                <c:pt idx="42">
                  <c:v>339.16</c:v>
                </c:pt>
                <c:pt idx="43">
                  <c:v>337.04</c:v>
                </c:pt>
                <c:pt idx="44">
                  <c:v>336.6</c:v>
                </c:pt>
                <c:pt idx="45">
                  <c:v>336.6</c:v>
                </c:pt>
                <c:pt idx="46">
                  <c:v>337.55</c:v>
                </c:pt>
                <c:pt idx="47">
                  <c:v>339.18</c:v>
                </c:pt>
                <c:pt idx="48">
                  <c:v>340.41</c:v>
                </c:pt>
                <c:pt idx="49">
                  <c:v>341.39</c:v>
                </c:pt>
                <c:pt idx="50">
                  <c:v>342.33</c:v>
                </c:pt>
                <c:pt idx="51">
                  <c:v>343.34</c:v>
                </c:pt>
                <c:pt idx="52">
                  <c:v>343.55</c:v>
                </c:pt>
                <c:pt idx="53">
                  <c:v>342.34</c:v>
                </c:pt>
                <c:pt idx="54">
                  <c:v>340.4</c:v>
                </c:pt>
                <c:pt idx="55">
                  <c:v>338.67</c:v>
                </c:pt>
                <c:pt idx="56">
                  <c:v>337.37</c:v>
                </c:pt>
                <c:pt idx="57">
                  <c:v>337.52</c:v>
                </c:pt>
                <c:pt idx="58">
                  <c:v>338.88</c:v>
                </c:pt>
                <c:pt idx="59">
                  <c:v>340.22</c:v>
                </c:pt>
                <c:pt idx="60">
                  <c:v>341.1</c:v>
                </c:pt>
                <c:pt idx="61">
                  <c:v>341.99</c:v>
                </c:pt>
                <c:pt idx="62">
                  <c:v>343.03</c:v>
                </c:pt>
                <c:pt idx="63">
                  <c:v>343.82</c:v>
                </c:pt>
                <c:pt idx="64">
                  <c:v>343.76</c:v>
                </c:pt>
                <c:pt idx="65">
                  <c:v>342.87</c:v>
                </c:pt>
                <c:pt idx="66">
                  <c:v>341.47</c:v>
                </c:pt>
                <c:pt idx="67">
                  <c:v>339.26</c:v>
                </c:pt>
                <c:pt idx="68">
                  <c:v>337.33</c:v>
                </c:pt>
                <c:pt idx="69">
                  <c:v>337.64</c:v>
                </c:pt>
                <c:pt idx="70">
                  <c:v>339.03</c:v>
                </c:pt>
                <c:pt idx="71">
                  <c:v>340.66</c:v>
                </c:pt>
                <c:pt idx="72">
                  <c:v>341.96</c:v>
                </c:pt>
                <c:pt idx="73">
                  <c:v>342.37</c:v>
                </c:pt>
                <c:pt idx="74">
                  <c:v>343.12</c:v>
                </c:pt>
                <c:pt idx="75">
                  <c:v>345.12</c:v>
                </c:pt>
                <c:pt idx="76">
                  <c:v>346.09</c:v>
                </c:pt>
                <c:pt idx="77">
                  <c:v>345.3</c:v>
                </c:pt>
                <c:pt idx="78">
                  <c:v>343.52</c:v>
                </c:pt>
                <c:pt idx="79">
                  <c:v>341.2</c:v>
                </c:pt>
                <c:pt idx="80">
                  <c:v>339.78</c:v>
                </c:pt>
                <c:pt idx="81">
                  <c:v>339.97</c:v>
                </c:pt>
                <c:pt idx="82">
                  <c:v>341.14</c:v>
                </c:pt>
                <c:pt idx="83">
                  <c:v>342.73</c:v>
                </c:pt>
                <c:pt idx="84">
                  <c:v>343.94</c:v>
                </c:pt>
                <c:pt idx="85">
                  <c:v>344.59</c:v>
                </c:pt>
                <c:pt idx="86">
                  <c:v>345.52</c:v>
                </c:pt>
                <c:pt idx="87">
                  <c:v>346.81</c:v>
                </c:pt>
                <c:pt idx="88">
                  <c:v>347.38</c:v>
                </c:pt>
                <c:pt idx="89">
                  <c:v>346.62</c:v>
                </c:pt>
                <c:pt idx="90">
                  <c:v>345.1</c:v>
                </c:pt>
                <c:pt idx="91">
                  <c:v>342.86</c:v>
                </c:pt>
                <c:pt idx="92">
                  <c:v>341.3</c:v>
                </c:pt>
                <c:pt idx="93">
                  <c:v>341.7</c:v>
                </c:pt>
                <c:pt idx="94">
                  <c:v>343</c:v>
                </c:pt>
                <c:pt idx="95">
                  <c:v>343.92</c:v>
                </c:pt>
                <c:pt idx="96">
                  <c:v>344.6</c:v>
                </c:pt>
                <c:pt idx="97">
                  <c:v>345.65</c:v>
                </c:pt>
                <c:pt idx="98">
                  <c:v>346.86</c:v>
                </c:pt>
                <c:pt idx="99">
                  <c:v>347.8</c:v>
                </c:pt>
                <c:pt idx="100">
                  <c:v>348.57</c:v>
                </c:pt>
                <c:pt idx="101">
                  <c:v>348.2</c:v>
                </c:pt>
                <c:pt idx="102">
                  <c:v>346.22</c:v>
                </c:pt>
                <c:pt idx="103">
                  <c:v>343.94</c:v>
                </c:pt>
                <c:pt idx="104">
                  <c:v>342.83</c:v>
                </c:pt>
                <c:pt idx="105">
                  <c:v>342.87</c:v>
                </c:pt>
                <c:pt idx="106">
                  <c:v>344.05</c:v>
                </c:pt>
                <c:pt idx="107">
                  <c:v>345.31</c:v>
                </c:pt>
                <c:pt idx="108">
                  <c:v>346.1</c:v>
                </c:pt>
                <c:pt idx="109">
                  <c:v>346.62</c:v>
                </c:pt>
                <c:pt idx="110">
                  <c:v>347.69</c:v>
                </c:pt>
                <c:pt idx="111">
                  <c:v>349.28</c:v>
                </c:pt>
                <c:pt idx="112">
                  <c:v>349.94</c:v>
                </c:pt>
                <c:pt idx="113">
                  <c:v>349.07</c:v>
                </c:pt>
                <c:pt idx="114">
                  <c:v>347.06</c:v>
                </c:pt>
                <c:pt idx="115">
                  <c:v>345.26</c:v>
                </c:pt>
                <c:pt idx="116">
                  <c:v>344.05</c:v>
                </c:pt>
                <c:pt idx="117">
                  <c:v>343.81</c:v>
                </c:pt>
                <c:pt idx="118">
                  <c:v>345.37</c:v>
                </c:pt>
                <c:pt idx="119">
                  <c:v>346.84</c:v>
                </c:pt>
                <c:pt idx="120">
                  <c:v>347.51</c:v>
                </c:pt>
                <c:pt idx="121">
                  <c:v>348.25</c:v>
                </c:pt>
                <c:pt idx="122">
                  <c:v>349.26</c:v>
                </c:pt>
                <c:pt idx="123">
                  <c:v>350.75</c:v>
                </c:pt>
                <c:pt idx="124">
                  <c:v>351.77</c:v>
                </c:pt>
                <c:pt idx="125">
                  <c:v>351.4</c:v>
                </c:pt>
                <c:pt idx="126">
                  <c:v>349.62</c:v>
                </c:pt>
                <c:pt idx="127">
                  <c:v>347.48</c:v>
                </c:pt>
                <c:pt idx="128">
                  <c:v>346.45</c:v>
                </c:pt>
                <c:pt idx="129">
                  <c:v>346.81</c:v>
                </c:pt>
                <c:pt idx="130">
                  <c:v>348.11</c:v>
                </c:pt>
                <c:pt idx="131">
                  <c:v>349.42</c:v>
                </c:pt>
                <c:pt idx="132">
                  <c:v>350.28</c:v>
                </c:pt>
                <c:pt idx="133">
                  <c:v>351.35</c:v>
                </c:pt>
                <c:pt idx="134">
                  <c:v>352.52</c:v>
                </c:pt>
                <c:pt idx="135">
                  <c:v>353.72</c:v>
                </c:pt>
                <c:pt idx="136">
                  <c:v>354.35</c:v>
                </c:pt>
                <c:pt idx="137">
                  <c:v>353.83</c:v>
                </c:pt>
                <c:pt idx="138">
                  <c:v>352.34</c:v>
                </c:pt>
                <c:pt idx="139">
                  <c:v>350.12</c:v>
                </c:pt>
                <c:pt idx="140">
                  <c:v>348.78</c:v>
                </c:pt>
                <c:pt idx="141">
                  <c:v>349.12</c:v>
                </c:pt>
                <c:pt idx="142">
                  <c:v>350.14</c:v>
                </c:pt>
                <c:pt idx="143">
                  <c:v>351.61</c:v>
                </c:pt>
                <c:pt idx="144">
                  <c:v>352.74</c:v>
                </c:pt>
                <c:pt idx="145">
                  <c:v>353.14</c:v>
                </c:pt>
                <c:pt idx="146">
                  <c:v>353.96</c:v>
                </c:pt>
                <c:pt idx="147">
                  <c:v>355.54</c:v>
                </c:pt>
                <c:pt idx="148">
                  <c:v>356.16</c:v>
                </c:pt>
                <c:pt idx="149">
                  <c:v>355.46</c:v>
                </c:pt>
                <c:pt idx="150">
                  <c:v>354</c:v>
                </c:pt>
                <c:pt idx="151">
                  <c:v>351.37</c:v>
                </c:pt>
                <c:pt idx="152">
                  <c:v>349.51</c:v>
                </c:pt>
                <c:pt idx="153">
                  <c:v>349.9</c:v>
                </c:pt>
                <c:pt idx="154">
                  <c:v>351.53</c:v>
                </c:pt>
                <c:pt idx="155">
                  <c:v>352.88</c:v>
                </c:pt>
                <c:pt idx="156">
                  <c:v>354.02</c:v>
                </c:pt>
                <c:pt idx="157">
                  <c:v>355.11</c:v>
                </c:pt>
                <c:pt idx="158">
                  <c:v>355.9</c:v>
                </c:pt>
                <c:pt idx="159">
                  <c:v>356.71</c:v>
                </c:pt>
                <c:pt idx="160">
                  <c:v>357.17</c:v>
                </c:pt>
                <c:pt idx="161">
                  <c:v>356.32</c:v>
                </c:pt>
                <c:pt idx="162">
                  <c:v>354.53</c:v>
                </c:pt>
                <c:pt idx="163">
                  <c:v>352.44</c:v>
                </c:pt>
                <c:pt idx="164">
                  <c:v>351.21</c:v>
                </c:pt>
                <c:pt idx="165">
                  <c:v>351.52</c:v>
                </c:pt>
                <c:pt idx="166">
                  <c:v>353.1</c:v>
                </c:pt>
                <c:pt idx="167">
                  <c:v>354.66</c:v>
                </c:pt>
                <c:pt idx="168">
                  <c:v>355.23</c:v>
                </c:pt>
                <c:pt idx="169">
                  <c:v>356.1</c:v>
                </c:pt>
                <c:pt idx="170">
                  <c:v>357.54</c:v>
                </c:pt>
                <c:pt idx="171">
                  <c:v>358.68</c:v>
                </c:pt>
                <c:pt idx="172">
                  <c:v>359.34</c:v>
                </c:pt>
                <c:pt idx="173">
                  <c:v>358.28</c:v>
                </c:pt>
                <c:pt idx="174">
                  <c:v>355.86</c:v>
                </c:pt>
                <c:pt idx="175">
                  <c:v>353.82</c:v>
                </c:pt>
                <c:pt idx="176">
                  <c:v>352.43</c:v>
                </c:pt>
                <c:pt idx="177">
                  <c:v>352.53</c:v>
                </c:pt>
                <c:pt idx="178">
                  <c:v>354</c:v>
                </c:pt>
                <c:pt idx="179">
                  <c:v>355.44</c:v>
                </c:pt>
                <c:pt idx="180">
                  <c:v>356.64</c:v>
                </c:pt>
                <c:pt idx="181">
                  <c:v>357.29</c:v>
                </c:pt>
                <c:pt idx="182">
                  <c:v>358.12</c:v>
                </c:pt>
                <c:pt idx="183">
                  <c:v>359.17</c:v>
                </c:pt>
                <c:pt idx="184">
                  <c:v>359.94</c:v>
                </c:pt>
                <c:pt idx="185">
                  <c:v>359.49</c:v>
                </c:pt>
                <c:pt idx="186">
                  <c:v>357.17</c:v>
                </c:pt>
                <c:pt idx="187">
                  <c:v>355.02</c:v>
                </c:pt>
                <c:pt idx="188">
                  <c:v>353.7</c:v>
                </c:pt>
                <c:pt idx="189">
                  <c:v>353.56</c:v>
                </c:pt>
                <c:pt idx="190">
                  <c:v>354.62</c:v>
                </c:pt>
                <c:pt idx="191">
                  <c:v>355.98</c:v>
                </c:pt>
                <c:pt idx="192">
                  <c:v>356.81</c:v>
                </c:pt>
                <c:pt idx="193">
                  <c:v>357.39</c:v>
                </c:pt>
                <c:pt idx="194">
                  <c:v>358.25</c:v>
                </c:pt>
                <c:pt idx="195">
                  <c:v>359.56</c:v>
                </c:pt>
                <c:pt idx="196">
                  <c:v>360.47</c:v>
                </c:pt>
                <c:pt idx="197">
                  <c:v>359.69</c:v>
                </c:pt>
                <c:pt idx="198">
                  <c:v>357.74</c:v>
                </c:pt>
                <c:pt idx="199">
                  <c:v>355.54</c:v>
                </c:pt>
                <c:pt idx="200">
                  <c:v>353.84</c:v>
                </c:pt>
                <c:pt idx="201">
                  <c:v>354.2</c:v>
                </c:pt>
                <c:pt idx="202">
                  <c:v>355.41</c:v>
                </c:pt>
                <c:pt idx="203">
                  <c:v>356.9</c:v>
                </c:pt>
                <c:pt idx="204">
                  <c:v>358.28</c:v>
                </c:pt>
                <c:pt idx="205">
                  <c:v>358.86</c:v>
                </c:pt>
                <c:pt idx="206">
                  <c:v>359.69</c:v>
                </c:pt>
                <c:pt idx="207">
                  <c:v>361.04</c:v>
                </c:pt>
                <c:pt idx="208">
                  <c:v>361.72</c:v>
                </c:pt>
                <c:pt idx="209">
                  <c:v>360.83</c:v>
                </c:pt>
                <c:pt idx="210">
                  <c:v>358.93</c:v>
                </c:pt>
                <c:pt idx="211">
                  <c:v>356.94</c:v>
                </c:pt>
                <c:pt idx="212">
                  <c:v>355.33</c:v>
                </c:pt>
                <c:pt idx="213">
                  <c:v>355.55</c:v>
                </c:pt>
                <c:pt idx="214">
                  <c:v>357.49</c:v>
                </c:pt>
                <c:pt idx="215">
                  <c:v>359.57</c:v>
                </c:pt>
                <c:pt idx="216">
                  <c:v>360.24</c:v>
                </c:pt>
                <c:pt idx="217">
                  <c:v>360.61</c:v>
                </c:pt>
                <c:pt idx="218">
                  <c:v>361.82</c:v>
                </c:pt>
                <c:pt idx="219">
                  <c:v>362.93</c:v>
                </c:pt>
                <c:pt idx="220">
                  <c:v>363.63</c:v>
                </c:pt>
                <c:pt idx="221">
                  <c:v>363.28</c:v>
                </c:pt>
                <c:pt idx="222">
                  <c:v>361.36</c:v>
                </c:pt>
                <c:pt idx="223">
                  <c:v>359.17</c:v>
                </c:pt>
                <c:pt idx="224">
                  <c:v>358.05</c:v>
                </c:pt>
                <c:pt idx="225">
                  <c:v>358.09</c:v>
                </c:pt>
                <c:pt idx="226">
                  <c:v>359.44</c:v>
                </c:pt>
                <c:pt idx="227">
                  <c:v>361.02</c:v>
                </c:pt>
                <c:pt idx="228">
                  <c:v>362.1</c:v>
                </c:pt>
                <c:pt idx="229">
                  <c:v>363.2</c:v>
                </c:pt>
                <c:pt idx="230">
                  <c:v>364.18</c:v>
                </c:pt>
                <c:pt idx="231">
                  <c:v>364.8</c:v>
                </c:pt>
                <c:pt idx="232">
                  <c:v>365.35</c:v>
                </c:pt>
                <c:pt idx="233">
                  <c:v>365.13</c:v>
                </c:pt>
                <c:pt idx="234">
                  <c:v>363.51</c:v>
                </c:pt>
                <c:pt idx="235">
                  <c:v>361.13</c:v>
                </c:pt>
                <c:pt idx="236">
                  <c:v>359.3</c:v>
                </c:pt>
                <c:pt idx="237">
                  <c:v>359.38</c:v>
                </c:pt>
                <c:pt idx="238">
                  <c:v>360.92</c:v>
                </c:pt>
                <c:pt idx="239">
                  <c:v>362.03</c:v>
                </c:pt>
                <c:pt idx="240">
                  <c:v>363.07</c:v>
                </c:pt>
                <c:pt idx="241">
                  <c:v>363.89</c:v>
                </c:pt>
                <c:pt idx="242">
                  <c:v>364.91</c:v>
                </c:pt>
                <c:pt idx="243">
                  <c:v>366.56</c:v>
                </c:pt>
                <c:pt idx="244">
                  <c:v>366.66</c:v>
                </c:pt>
                <c:pt idx="245">
                  <c:v>365.49</c:v>
                </c:pt>
                <c:pt idx="246">
                  <c:v>364.09</c:v>
                </c:pt>
                <c:pt idx="247">
                  <c:v>362.15</c:v>
                </c:pt>
                <c:pt idx="248">
                  <c:v>360.5</c:v>
                </c:pt>
                <c:pt idx="249">
                  <c:v>360.71</c:v>
                </c:pt>
                <c:pt idx="250">
                  <c:v>362.52</c:v>
                </c:pt>
                <c:pt idx="251">
                  <c:v>364.16</c:v>
                </c:pt>
                <c:pt idx="252">
                  <c:v>365.26</c:v>
                </c:pt>
                <c:pt idx="253">
                  <c:v>366.04</c:v>
                </c:pt>
                <c:pt idx="254">
                  <c:v>367.12</c:v>
                </c:pt>
                <c:pt idx="255">
                  <c:v>368.65</c:v>
                </c:pt>
                <c:pt idx="256">
                  <c:v>369.39</c:v>
                </c:pt>
                <c:pt idx="257">
                  <c:v>368.98</c:v>
                </c:pt>
                <c:pt idx="258">
                  <c:v>367.74</c:v>
                </c:pt>
                <c:pt idx="259">
                  <c:v>365.74</c:v>
                </c:pt>
                <c:pt idx="260">
                  <c:v>364.13</c:v>
                </c:pt>
                <c:pt idx="261">
                  <c:v>364.13</c:v>
                </c:pt>
                <c:pt idx="262">
                  <c:v>365.6</c:v>
                </c:pt>
                <c:pt idx="263">
                  <c:v>367.53</c:v>
                </c:pt>
                <c:pt idx="264">
                  <c:v>368.36</c:v>
                </c:pt>
                <c:pt idx="265">
                  <c:v>368.63</c:v>
                </c:pt>
                <c:pt idx="266">
                  <c:v>369.76</c:v>
                </c:pt>
                <c:pt idx="267">
                  <c:v>370.89</c:v>
                </c:pt>
                <c:pt idx="268">
                  <c:v>370.89</c:v>
                </c:pt>
                <c:pt idx="269">
                  <c:v>370.42</c:v>
                </c:pt>
                <c:pt idx="270">
                  <c:v>369.14</c:v>
                </c:pt>
                <c:pt idx="271">
                  <c:v>366.95</c:v>
                </c:pt>
                <c:pt idx="272">
                  <c:v>365.12</c:v>
                </c:pt>
                <c:pt idx="273">
                  <c:v>365.43</c:v>
                </c:pt>
                <c:pt idx="274">
                  <c:v>366.82</c:v>
                </c:pt>
                <c:pt idx="275">
                  <c:v>368.36</c:v>
                </c:pt>
                <c:pt idx="276">
                  <c:v>369.62</c:v>
                </c:pt>
                <c:pt idx="277">
                  <c:v>370.13</c:v>
                </c:pt>
                <c:pt idx="278">
                  <c:v>370.85</c:v>
                </c:pt>
                <c:pt idx="279">
                  <c:v>371.81</c:v>
                </c:pt>
                <c:pt idx="280">
                  <c:v>371.9</c:v>
                </c:pt>
                <c:pt idx="281">
                  <c:v>371.38</c:v>
                </c:pt>
                <c:pt idx="282">
                  <c:v>370.06</c:v>
                </c:pt>
                <c:pt idx="283">
                  <c:v>368.11</c:v>
                </c:pt>
                <c:pt idx="284">
                  <c:v>366.89</c:v>
                </c:pt>
                <c:pt idx="285">
                  <c:v>367.14</c:v>
                </c:pt>
                <c:pt idx="286">
                  <c:v>368.37</c:v>
                </c:pt>
                <c:pt idx="287">
                  <c:v>369.61</c:v>
                </c:pt>
                <c:pt idx="288">
                  <c:v>370.73</c:v>
                </c:pt>
                <c:pt idx="289">
                  <c:v>371.82</c:v>
                </c:pt>
                <c:pt idx="290">
                  <c:v>372.84</c:v>
                </c:pt>
                <c:pt idx="291">
                  <c:v>373.68</c:v>
                </c:pt>
                <c:pt idx="292">
                  <c:v>374.18</c:v>
                </c:pt>
                <c:pt idx="293">
                  <c:v>373.36</c:v>
                </c:pt>
                <c:pt idx="294">
                  <c:v>371.35</c:v>
                </c:pt>
                <c:pt idx="295">
                  <c:v>369.41</c:v>
                </c:pt>
                <c:pt idx="296">
                  <c:v>368.19</c:v>
                </c:pt>
                <c:pt idx="297">
                  <c:v>368.44</c:v>
                </c:pt>
                <c:pt idx="298">
                  <c:v>370.13</c:v>
                </c:pt>
                <c:pt idx="299">
                  <c:v>371.43</c:v>
                </c:pt>
                <c:pt idx="300">
                  <c:v>372.18</c:v>
                </c:pt>
                <c:pt idx="301">
                  <c:v>372.94</c:v>
                </c:pt>
                <c:pt idx="302">
                  <c:v>373.92</c:v>
                </c:pt>
                <c:pt idx="303">
                  <c:v>374.8</c:v>
                </c:pt>
                <c:pt idx="304">
                  <c:v>375.51</c:v>
                </c:pt>
                <c:pt idx="305">
                  <c:v>375.55</c:v>
                </c:pt>
                <c:pt idx="306">
                  <c:v>373.86</c:v>
                </c:pt>
                <c:pt idx="307">
                  <c:v>371.19</c:v>
                </c:pt>
                <c:pt idx="308">
                  <c:v>369.73</c:v>
                </c:pt>
                <c:pt idx="309">
                  <c:v>370.45</c:v>
                </c:pt>
                <c:pt idx="310">
                  <c:v>372.4</c:v>
                </c:pt>
                <c:pt idx="311">
                  <c:v>373.65</c:v>
                </c:pt>
                <c:pt idx="312">
                  <c:v>374.63</c:v>
                </c:pt>
                <c:pt idx="313">
                  <c:v>375.77</c:v>
                </c:pt>
                <c:pt idx="314">
                  <c:v>376.81</c:v>
                </c:pt>
                <c:pt idx="315">
                  <c:v>378.08</c:v>
                </c:pt>
                <c:pt idx="316">
                  <c:v>378.88</c:v>
                </c:pt>
                <c:pt idx="317">
                  <c:v>378.26</c:v>
                </c:pt>
                <c:pt idx="318">
                  <c:v>376.52</c:v>
                </c:pt>
                <c:pt idx="319">
                  <c:v>374.53</c:v>
                </c:pt>
                <c:pt idx="320">
                  <c:v>372.95</c:v>
                </c:pt>
                <c:pt idx="321">
                  <c:v>373.12</c:v>
                </c:pt>
                <c:pt idx="322">
                  <c:v>374.84</c:v>
                </c:pt>
                <c:pt idx="323">
                  <c:v>376.03</c:v>
                </c:pt>
                <c:pt idx="324">
                  <c:v>376.84</c:v>
                </c:pt>
                <c:pt idx="325">
                  <c:v>377.81</c:v>
                </c:pt>
                <c:pt idx="326">
                  <c:v>379.46</c:v>
                </c:pt>
                <c:pt idx="327">
                  <c:v>380.74</c:v>
                </c:pt>
                <c:pt idx="328">
                  <c:v>380.78</c:v>
                </c:pt>
                <c:pt idx="329">
                  <c:v>379.62</c:v>
                </c:pt>
                <c:pt idx="330">
                  <c:v>377.37</c:v>
                </c:pt>
                <c:pt idx="331">
                  <c:v>375.56</c:v>
                </c:pt>
                <c:pt idx="332">
                  <c:v>374.23</c:v>
                </c:pt>
                <c:pt idx="333">
                  <c:v>374.54</c:v>
                </c:pt>
                <c:pt idx="334">
                  <c:v>376.24</c:v>
                </c:pt>
                <c:pt idx="335">
                  <c:v>377.61</c:v>
                </c:pt>
                <c:pt idx="336">
                  <c:v>378.58</c:v>
                </c:pt>
                <c:pt idx="337">
                  <c:v>380.19</c:v>
                </c:pt>
                <c:pt idx="338">
                  <c:v>381.75</c:v>
                </c:pt>
                <c:pt idx="339">
                  <c:v>382.15</c:v>
                </c:pt>
                <c:pt idx="340">
                  <c:v>382.49</c:v>
                </c:pt>
                <c:pt idx="341">
                  <c:v>382.26</c:v>
                </c:pt>
                <c:pt idx="342">
                  <c:v>380.79</c:v>
                </c:pt>
                <c:pt idx="343">
                  <c:v>378.62</c:v>
                </c:pt>
                <c:pt idx="344">
                  <c:v>376.79</c:v>
                </c:pt>
                <c:pt idx="345">
                  <c:v>377.05</c:v>
                </c:pt>
                <c:pt idx="346">
                  <c:v>378.65</c:v>
                </c:pt>
                <c:pt idx="347">
                  <c:v>380.1</c:v>
                </c:pt>
                <c:pt idx="348">
                  <c:v>381.22</c:v>
                </c:pt>
                <c:pt idx="349">
                  <c:v>381.92</c:v>
                </c:pt>
                <c:pt idx="350">
                  <c:v>382.84</c:v>
                </c:pt>
                <c:pt idx="351">
                  <c:v>384.73</c:v>
                </c:pt>
                <c:pt idx="352">
                  <c:v>385.42</c:v>
                </c:pt>
                <c:pt idx="353">
                  <c:v>384.07</c:v>
                </c:pt>
                <c:pt idx="354">
                  <c:v>382.29</c:v>
                </c:pt>
                <c:pt idx="355">
                  <c:v>380.06</c:v>
                </c:pt>
                <c:pt idx="356">
                  <c:v>378.71</c:v>
                </c:pt>
                <c:pt idx="357">
                  <c:v>379.11</c:v>
                </c:pt>
                <c:pt idx="358">
                  <c:v>380.39</c:v>
                </c:pt>
                <c:pt idx="359">
                  <c:v>381.8</c:v>
                </c:pt>
                <c:pt idx="360">
                  <c:v>383.26</c:v>
                </c:pt>
                <c:pt idx="361">
                  <c:v>384.42</c:v>
                </c:pt>
                <c:pt idx="362">
                  <c:v>385.4</c:v>
                </c:pt>
                <c:pt idx="363">
                  <c:v>386.49</c:v>
                </c:pt>
                <c:pt idx="364">
                  <c:v>386.89</c:v>
                </c:pt>
                <c:pt idx="365">
                  <c:v>386.31</c:v>
                </c:pt>
                <c:pt idx="366">
                  <c:v>384.53</c:v>
                </c:pt>
                <c:pt idx="367">
                  <c:v>381.65</c:v>
                </c:pt>
                <c:pt idx="368">
                  <c:v>380.32</c:v>
                </c:pt>
                <c:pt idx="369">
                  <c:v>381.16</c:v>
                </c:pt>
                <c:pt idx="370">
                  <c:v>382.63</c:v>
                </c:pt>
                <c:pt idx="371">
                  <c:v>384.06</c:v>
                </c:pt>
                <c:pt idx="372">
                  <c:v>385.52</c:v>
                </c:pt>
                <c:pt idx="373">
                  <c:v>385.71</c:v>
                </c:pt>
                <c:pt idx="374">
                  <c:v>385.57</c:v>
                </c:pt>
                <c:pt idx="375">
                  <c:v>387.05</c:v>
                </c:pt>
                <c:pt idx="376">
                  <c:v>388.7</c:v>
                </c:pt>
                <c:pt idx="377">
                  <c:v>388.46</c:v>
                </c:pt>
                <c:pt idx="378">
                  <c:v>386.65</c:v>
                </c:pt>
                <c:pt idx="379">
                  <c:v>384.24</c:v>
                </c:pt>
                <c:pt idx="380">
                  <c:v>382.77</c:v>
                </c:pt>
                <c:pt idx="381">
                  <c:v>382.91</c:v>
                </c:pt>
                <c:pt idx="382">
                  <c:v>384.12</c:v>
                </c:pt>
                <c:pt idx="383">
                  <c:v>385.66</c:v>
                </c:pt>
                <c:pt idx="384">
                  <c:v>386.97</c:v>
                </c:pt>
                <c:pt idx="385">
                  <c:v>387.71</c:v>
                </c:pt>
                <c:pt idx="386">
                  <c:v>388.41</c:v>
                </c:pt>
                <c:pt idx="387">
                  <c:v>389.34</c:v>
                </c:pt>
                <c:pt idx="388">
                  <c:v>390.11</c:v>
                </c:pt>
                <c:pt idx="389">
                  <c:v>389.52</c:v>
                </c:pt>
                <c:pt idx="390">
                  <c:v>387.7</c:v>
                </c:pt>
                <c:pt idx="391">
                  <c:v>385.84</c:v>
                </c:pt>
                <c:pt idx="392">
                  <c:v>384.44</c:v>
                </c:pt>
                <c:pt idx="393">
                  <c:v>384.6</c:v>
                </c:pt>
                <c:pt idx="394">
                  <c:v>386</c:v>
                </c:pt>
                <c:pt idx="395">
                  <c:v>387.51</c:v>
                </c:pt>
                <c:pt idx="396">
                  <c:v>388.59</c:v>
                </c:pt>
                <c:pt idx="397">
                  <c:v>389.72</c:v>
                </c:pt>
                <c:pt idx="398">
                  <c:v>391.08</c:v>
                </c:pt>
                <c:pt idx="399">
                  <c:v>392.6</c:v>
                </c:pt>
                <c:pt idx="400">
                  <c:v>393.37</c:v>
                </c:pt>
                <c:pt idx="401">
                  <c:v>392.25</c:v>
                </c:pt>
                <c:pt idx="402">
                  <c:v>390.09</c:v>
                </c:pt>
                <c:pt idx="403">
                  <c:v>388</c:v>
                </c:pt>
                <c:pt idx="404">
                  <c:v>386.55</c:v>
                </c:pt>
                <c:pt idx="405">
                  <c:v>387.2</c:v>
                </c:pt>
                <c:pt idx="406">
                  <c:v>388.57</c:v>
                </c:pt>
                <c:pt idx="407">
                  <c:v>390.07</c:v>
                </c:pt>
                <c:pt idx="408">
                  <c:v>391.56</c:v>
                </c:pt>
                <c:pt idx="409">
                  <c:v>392.14</c:v>
                </c:pt>
                <c:pt idx="410">
                  <c:v>392.64</c:v>
                </c:pt>
                <c:pt idx="411">
                  <c:v>393.69</c:v>
                </c:pt>
                <c:pt idx="412">
                  <c:v>394.26</c:v>
                </c:pt>
                <c:pt idx="413">
                  <c:v>393.8</c:v>
                </c:pt>
                <c:pt idx="414">
                  <c:v>392.35</c:v>
                </c:pt>
                <c:pt idx="415">
                  <c:v>389.96</c:v>
                </c:pt>
                <c:pt idx="416">
                  <c:v>388.61</c:v>
                </c:pt>
                <c:pt idx="417">
                  <c:v>389.15</c:v>
                </c:pt>
                <c:pt idx="418">
                  <c:v>390.47</c:v>
                </c:pt>
                <c:pt idx="419">
                  <c:v>392.17</c:v>
                </c:pt>
                <c:pt idx="420">
                  <c:v>393</c:v>
                </c:pt>
                <c:pt idx="421">
                  <c:v>393.25</c:v>
                </c:pt>
                <c:pt idx="422">
                  <c:v>394.66</c:v>
                </c:pt>
                <c:pt idx="423">
                  <c:v>396.56</c:v>
                </c:pt>
                <c:pt idx="424">
                  <c:v>396.98</c:v>
                </c:pt>
                <c:pt idx="425">
                  <c:v>395.86</c:v>
                </c:pt>
                <c:pt idx="426">
                  <c:v>394.26</c:v>
                </c:pt>
                <c:pt idx="427">
                  <c:v>392.19</c:v>
                </c:pt>
                <c:pt idx="428">
                  <c:v>390.84</c:v>
                </c:pt>
                <c:pt idx="429">
                  <c:v>391.1</c:v>
                </c:pt>
                <c:pt idx="430">
                  <c:v>393.06</c:v>
                </c:pt>
                <c:pt idx="431">
                  <c:v>394.65</c:v>
                </c:pt>
                <c:pt idx="432">
                  <c:v>395.66</c:v>
                </c:pt>
                <c:pt idx="433">
                  <c:v>396.8</c:v>
                </c:pt>
                <c:pt idx="434">
                  <c:v>397.75</c:v>
                </c:pt>
                <c:pt idx="435">
                  <c:v>398.7</c:v>
                </c:pt>
                <c:pt idx="436">
                  <c:v>399.61</c:v>
                </c:pt>
                <c:pt idx="437">
                  <c:v>399.15</c:v>
                </c:pt>
                <c:pt idx="438">
                  <c:v>397.19</c:v>
                </c:pt>
                <c:pt idx="439">
                  <c:v>395.01</c:v>
                </c:pt>
                <c:pt idx="440">
                  <c:v>393.73</c:v>
                </c:pt>
                <c:pt idx="441">
                  <c:v>393.87</c:v>
                </c:pt>
                <c:pt idx="442">
                  <c:v>395.43</c:v>
                </c:pt>
                <c:pt idx="443">
                  <c:v>397.03</c:v>
                </c:pt>
                <c:pt idx="444">
                  <c:v>397.91</c:v>
                </c:pt>
                <c:pt idx="445">
                  <c:v>398.33</c:v>
                </c:pt>
                <c:pt idx="446">
                  <c:v>399.75</c:v>
                </c:pt>
                <c:pt idx="447">
                  <c:v>401.63</c:v>
                </c:pt>
                <c:pt idx="448">
                  <c:v>402.24</c:v>
                </c:pt>
                <c:pt idx="449">
                  <c:v>401.39</c:v>
                </c:pt>
                <c:pt idx="450">
                  <c:v>398.96</c:v>
                </c:pt>
                <c:pt idx="451">
                  <c:v>396.52</c:v>
                </c:pt>
                <c:pt idx="452">
                  <c:v>395.35</c:v>
                </c:pt>
                <c:pt idx="453">
                  <c:v>395.67</c:v>
                </c:pt>
                <c:pt idx="454">
                  <c:v>397.5</c:v>
                </c:pt>
                <c:pt idx="455">
                  <c:v>399.27</c:v>
                </c:pt>
                <c:pt idx="456">
                  <c:v>400.05</c:v>
                </c:pt>
                <c:pt idx="457">
                  <c:v>400.38</c:v>
                </c:pt>
                <c:pt idx="458">
                  <c:v>401.58</c:v>
                </c:pt>
                <c:pt idx="459">
                  <c:v>403.68</c:v>
                </c:pt>
                <c:pt idx="460">
                  <c:v>404.16</c:v>
                </c:pt>
                <c:pt idx="461">
                  <c:v>402.93</c:v>
                </c:pt>
                <c:pt idx="462">
                  <c:v>400.93</c:v>
                </c:pt>
                <c:pt idx="463">
                  <c:v>398.9</c:v>
                </c:pt>
                <c:pt idx="464">
                  <c:v>397.66</c:v>
                </c:pt>
                <c:pt idx="465">
                  <c:v>398.22</c:v>
                </c:pt>
                <c:pt idx="466">
                  <c:v>399.95</c:v>
                </c:pt>
                <c:pt idx="467">
                  <c:v>401.56</c:v>
                </c:pt>
              </c:numCache>
            </c:numRef>
          </c:val>
          <c:smooth val="0"/>
        </c:ser>
        <c:dLbls>
          <c:showLegendKey val="0"/>
          <c:showVal val="0"/>
          <c:showCatName val="0"/>
          <c:showSerName val="0"/>
          <c:showPercent val="0"/>
          <c:showBubbleSize val="0"/>
        </c:dLbls>
        <c:marker val="1"/>
        <c:smooth val="0"/>
        <c:axId val="32620928"/>
        <c:axId val="32622464"/>
      </c:lineChart>
      <c:dateAx>
        <c:axId val="32620928"/>
        <c:scaling>
          <c:orientation val="minMax"/>
        </c:scaling>
        <c:delete val="0"/>
        <c:axPos val="b"/>
        <c:numFmt formatCode="mmm\-yy" sourceLinked="1"/>
        <c:majorTickMark val="out"/>
        <c:minorTickMark val="none"/>
        <c:tickLblPos val="nextTo"/>
        <c:crossAx val="32622464"/>
        <c:crosses val="autoZero"/>
        <c:auto val="1"/>
        <c:lblOffset val="100"/>
        <c:baseTimeUnit val="months"/>
      </c:dateAx>
      <c:valAx>
        <c:axId val="32622464"/>
        <c:scaling>
          <c:orientation val="minMax"/>
        </c:scaling>
        <c:delete val="0"/>
        <c:axPos val="l"/>
        <c:majorGridlines/>
        <c:numFmt formatCode="General" sourceLinked="1"/>
        <c:majorTickMark val="out"/>
        <c:minorTickMark val="none"/>
        <c:tickLblPos val="nextTo"/>
        <c:crossAx val="32620928"/>
        <c:crosses val="autoZero"/>
        <c:crossBetween val="between"/>
      </c:valAx>
    </c:plotArea>
    <c:legend>
      <c:legendPos val="r"/>
      <c:layout/>
      <c:overlay val="0"/>
    </c:legend>
    <c:plotVisOnly val="1"/>
    <c:dispBlanksAs val="zero"/>
    <c:showDLblsOverMax val="0"/>
  </c:chart>
  <c:spPr>
    <a:solidFill>
      <a:schemeClr val="bg1"/>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a:t>Mauna Loa Observatory CO</a:t>
            </a:r>
            <a:r>
              <a:rPr lang="en-US" sz="1200" baseline="-25000"/>
              <a:t>2 </a:t>
            </a:r>
            <a:r>
              <a:rPr lang="en-US" sz="1200"/>
              <a:t>Measurements, 1977-2015</a:t>
            </a:r>
          </a:p>
        </c:rich>
      </c:tx>
      <c:layout/>
      <c:overlay val="0"/>
    </c:title>
    <c:autoTitleDeleted val="0"/>
    <c:plotArea>
      <c:layout/>
      <c:lineChart>
        <c:grouping val="stacked"/>
        <c:varyColors val="0"/>
        <c:ser>
          <c:idx val="0"/>
          <c:order val="0"/>
          <c:tx>
            <c:v>CO2</c:v>
          </c:tx>
          <c:marker>
            <c:symbol val="none"/>
          </c:marker>
          <c:cat>
            <c:numRef>
              <c:f>Sheet1!$C$24:$C$491</c:f>
              <c:numCache>
                <c:formatCode>mmm\-yy</c:formatCode>
                <c:ptCount val="468"/>
                <c:pt idx="0">
                  <c:v>28126</c:v>
                </c:pt>
                <c:pt idx="1">
                  <c:v>28157</c:v>
                </c:pt>
                <c:pt idx="2">
                  <c:v>28185</c:v>
                </c:pt>
                <c:pt idx="3">
                  <c:v>28216</c:v>
                </c:pt>
                <c:pt idx="4">
                  <c:v>28246</c:v>
                </c:pt>
                <c:pt idx="5">
                  <c:v>28277</c:v>
                </c:pt>
                <c:pt idx="6">
                  <c:v>28307</c:v>
                </c:pt>
                <c:pt idx="7">
                  <c:v>28338</c:v>
                </c:pt>
                <c:pt idx="8">
                  <c:v>28369</c:v>
                </c:pt>
                <c:pt idx="9">
                  <c:v>28399</c:v>
                </c:pt>
                <c:pt idx="10">
                  <c:v>28430</c:v>
                </c:pt>
                <c:pt idx="11">
                  <c:v>28460</c:v>
                </c:pt>
                <c:pt idx="12">
                  <c:v>28491</c:v>
                </c:pt>
                <c:pt idx="13">
                  <c:v>28522</c:v>
                </c:pt>
                <c:pt idx="14">
                  <c:v>28550</c:v>
                </c:pt>
                <c:pt idx="15">
                  <c:v>28581</c:v>
                </c:pt>
                <c:pt idx="16">
                  <c:v>28611</c:v>
                </c:pt>
                <c:pt idx="17">
                  <c:v>28642</c:v>
                </c:pt>
                <c:pt idx="18">
                  <c:v>28672</c:v>
                </c:pt>
                <c:pt idx="19">
                  <c:v>28703</c:v>
                </c:pt>
                <c:pt idx="20">
                  <c:v>28734</c:v>
                </c:pt>
                <c:pt idx="21">
                  <c:v>28764</c:v>
                </c:pt>
                <c:pt idx="22">
                  <c:v>28795</c:v>
                </c:pt>
                <c:pt idx="23">
                  <c:v>28825</c:v>
                </c:pt>
                <c:pt idx="24">
                  <c:v>28856</c:v>
                </c:pt>
                <c:pt idx="25">
                  <c:v>28887</c:v>
                </c:pt>
                <c:pt idx="26">
                  <c:v>28915</c:v>
                </c:pt>
                <c:pt idx="27">
                  <c:v>28946</c:v>
                </c:pt>
                <c:pt idx="28">
                  <c:v>28976</c:v>
                </c:pt>
                <c:pt idx="29">
                  <c:v>29007</c:v>
                </c:pt>
                <c:pt idx="30">
                  <c:v>29037</c:v>
                </c:pt>
                <c:pt idx="31">
                  <c:v>29068</c:v>
                </c:pt>
                <c:pt idx="32">
                  <c:v>29099</c:v>
                </c:pt>
                <c:pt idx="33">
                  <c:v>29129</c:v>
                </c:pt>
                <c:pt idx="34">
                  <c:v>29160</c:v>
                </c:pt>
                <c:pt idx="35">
                  <c:v>29190</c:v>
                </c:pt>
                <c:pt idx="36">
                  <c:v>29221</c:v>
                </c:pt>
                <c:pt idx="37">
                  <c:v>29252</c:v>
                </c:pt>
                <c:pt idx="38">
                  <c:v>29281</c:v>
                </c:pt>
                <c:pt idx="39">
                  <c:v>29312</c:v>
                </c:pt>
                <c:pt idx="40">
                  <c:v>29342</c:v>
                </c:pt>
                <c:pt idx="41">
                  <c:v>29373</c:v>
                </c:pt>
                <c:pt idx="42">
                  <c:v>29403</c:v>
                </c:pt>
                <c:pt idx="43">
                  <c:v>29434</c:v>
                </c:pt>
                <c:pt idx="44">
                  <c:v>29465</c:v>
                </c:pt>
                <c:pt idx="45">
                  <c:v>29495</c:v>
                </c:pt>
                <c:pt idx="46">
                  <c:v>29526</c:v>
                </c:pt>
                <c:pt idx="47">
                  <c:v>29556</c:v>
                </c:pt>
                <c:pt idx="48">
                  <c:v>29587</c:v>
                </c:pt>
                <c:pt idx="49">
                  <c:v>29618</c:v>
                </c:pt>
                <c:pt idx="50">
                  <c:v>29646</c:v>
                </c:pt>
                <c:pt idx="51">
                  <c:v>29677</c:v>
                </c:pt>
                <c:pt idx="52">
                  <c:v>29707</c:v>
                </c:pt>
                <c:pt idx="53">
                  <c:v>29738</c:v>
                </c:pt>
                <c:pt idx="54">
                  <c:v>29768</c:v>
                </c:pt>
                <c:pt idx="55">
                  <c:v>29799</c:v>
                </c:pt>
                <c:pt idx="56">
                  <c:v>29830</c:v>
                </c:pt>
                <c:pt idx="57">
                  <c:v>29860</c:v>
                </c:pt>
                <c:pt idx="58">
                  <c:v>29891</c:v>
                </c:pt>
                <c:pt idx="59">
                  <c:v>29921</c:v>
                </c:pt>
                <c:pt idx="60">
                  <c:v>29952</c:v>
                </c:pt>
                <c:pt idx="61">
                  <c:v>29983</c:v>
                </c:pt>
                <c:pt idx="62">
                  <c:v>30011</c:v>
                </c:pt>
                <c:pt idx="63">
                  <c:v>30042</c:v>
                </c:pt>
                <c:pt idx="64">
                  <c:v>30072</c:v>
                </c:pt>
                <c:pt idx="65">
                  <c:v>30103</c:v>
                </c:pt>
                <c:pt idx="66">
                  <c:v>30133</c:v>
                </c:pt>
                <c:pt idx="67">
                  <c:v>30164</c:v>
                </c:pt>
                <c:pt idx="68">
                  <c:v>30195</c:v>
                </c:pt>
                <c:pt idx="69">
                  <c:v>30225</c:v>
                </c:pt>
                <c:pt idx="70">
                  <c:v>30256</c:v>
                </c:pt>
                <c:pt idx="71">
                  <c:v>30286</c:v>
                </c:pt>
                <c:pt idx="72">
                  <c:v>30317</c:v>
                </c:pt>
                <c:pt idx="73">
                  <c:v>30348</c:v>
                </c:pt>
                <c:pt idx="74">
                  <c:v>30376</c:v>
                </c:pt>
                <c:pt idx="75">
                  <c:v>30407</c:v>
                </c:pt>
                <c:pt idx="76">
                  <c:v>30437</c:v>
                </c:pt>
                <c:pt idx="77">
                  <c:v>30468</c:v>
                </c:pt>
                <c:pt idx="78">
                  <c:v>30498</c:v>
                </c:pt>
                <c:pt idx="79">
                  <c:v>30529</c:v>
                </c:pt>
                <c:pt idx="80">
                  <c:v>30560</c:v>
                </c:pt>
                <c:pt idx="81">
                  <c:v>30590</c:v>
                </c:pt>
                <c:pt idx="82">
                  <c:v>30621</c:v>
                </c:pt>
                <c:pt idx="83">
                  <c:v>30651</c:v>
                </c:pt>
                <c:pt idx="84">
                  <c:v>30682</c:v>
                </c:pt>
                <c:pt idx="85">
                  <c:v>30713</c:v>
                </c:pt>
                <c:pt idx="86">
                  <c:v>30742</c:v>
                </c:pt>
                <c:pt idx="87">
                  <c:v>30773</c:v>
                </c:pt>
                <c:pt idx="88">
                  <c:v>30803</c:v>
                </c:pt>
                <c:pt idx="89">
                  <c:v>30834</c:v>
                </c:pt>
                <c:pt idx="90">
                  <c:v>30864</c:v>
                </c:pt>
                <c:pt idx="91">
                  <c:v>30895</c:v>
                </c:pt>
                <c:pt idx="92">
                  <c:v>30926</c:v>
                </c:pt>
                <c:pt idx="93">
                  <c:v>30956</c:v>
                </c:pt>
                <c:pt idx="94">
                  <c:v>30987</c:v>
                </c:pt>
                <c:pt idx="95">
                  <c:v>31017</c:v>
                </c:pt>
                <c:pt idx="96">
                  <c:v>31048</c:v>
                </c:pt>
                <c:pt idx="97">
                  <c:v>31079</c:v>
                </c:pt>
                <c:pt idx="98">
                  <c:v>31107</c:v>
                </c:pt>
                <c:pt idx="99">
                  <c:v>31138</c:v>
                </c:pt>
                <c:pt idx="100">
                  <c:v>31168</c:v>
                </c:pt>
                <c:pt idx="101">
                  <c:v>31199</c:v>
                </c:pt>
                <c:pt idx="102">
                  <c:v>31229</c:v>
                </c:pt>
                <c:pt idx="103">
                  <c:v>31260</c:v>
                </c:pt>
                <c:pt idx="104">
                  <c:v>31291</c:v>
                </c:pt>
                <c:pt idx="105">
                  <c:v>31321</c:v>
                </c:pt>
                <c:pt idx="106">
                  <c:v>31352</c:v>
                </c:pt>
                <c:pt idx="107">
                  <c:v>31382</c:v>
                </c:pt>
                <c:pt idx="108">
                  <c:v>31413</c:v>
                </c:pt>
                <c:pt idx="109">
                  <c:v>31444</c:v>
                </c:pt>
                <c:pt idx="110">
                  <c:v>31472</c:v>
                </c:pt>
                <c:pt idx="111">
                  <c:v>31503</c:v>
                </c:pt>
                <c:pt idx="112">
                  <c:v>31533</c:v>
                </c:pt>
                <c:pt idx="113">
                  <c:v>31564</c:v>
                </c:pt>
                <c:pt idx="114">
                  <c:v>31594</c:v>
                </c:pt>
                <c:pt idx="115">
                  <c:v>31625</c:v>
                </c:pt>
                <c:pt idx="116">
                  <c:v>31656</c:v>
                </c:pt>
                <c:pt idx="117">
                  <c:v>31686</c:v>
                </c:pt>
                <c:pt idx="118">
                  <c:v>31717</c:v>
                </c:pt>
                <c:pt idx="119">
                  <c:v>31747</c:v>
                </c:pt>
                <c:pt idx="120">
                  <c:v>31778</c:v>
                </c:pt>
                <c:pt idx="121">
                  <c:v>31809</c:v>
                </c:pt>
                <c:pt idx="122">
                  <c:v>31837</c:v>
                </c:pt>
                <c:pt idx="123">
                  <c:v>31868</c:v>
                </c:pt>
                <c:pt idx="124">
                  <c:v>31898</c:v>
                </c:pt>
                <c:pt idx="125">
                  <c:v>31929</c:v>
                </c:pt>
                <c:pt idx="126">
                  <c:v>31959</c:v>
                </c:pt>
                <c:pt idx="127">
                  <c:v>31990</c:v>
                </c:pt>
                <c:pt idx="128">
                  <c:v>32021</c:v>
                </c:pt>
                <c:pt idx="129">
                  <c:v>32051</c:v>
                </c:pt>
                <c:pt idx="130">
                  <c:v>32082</c:v>
                </c:pt>
                <c:pt idx="131">
                  <c:v>32112</c:v>
                </c:pt>
                <c:pt idx="132">
                  <c:v>32143</c:v>
                </c:pt>
                <c:pt idx="133">
                  <c:v>32174</c:v>
                </c:pt>
                <c:pt idx="134">
                  <c:v>32203</c:v>
                </c:pt>
                <c:pt idx="135">
                  <c:v>32234</c:v>
                </c:pt>
                <c:pt idx="136">
                  <c:v>32264</c:v>
                </c:pt>
                <c:pt idx="137">
                  <c:v>32295</c:v>
                </c:pt>
                <c:pt idx="138">
                  <c:v>32325</c:v>
                </c:pt>
                <c:pt idx="139">
                  <c:v>32356</c:v>
                </c:pt>
                <c:pt idx="140">
                  <c:v>32387</c:v>
                </c:pt>
                <c:pt idx="141">
                  <c:v>32417</c:v>
                </c:pt>
                <c:pt idx="142">
                  <c:v>32448</c:v>
                </c:pt>
                <c:pt idx="143">
                  <c:v>32478</c:v>
                </c:pt>
                <c:pt idx="144">
                  <c:v>32509</c:v>
                </c:pt>
                <c:pt idx="145">
                  <c:v>32540</c:v>
                </c:pt>
                <c:pt idx="146">
                  <c:v>32568</c:v>
                </c:pt>
                <c:pt idx="147">
                  <c:v>32599</c:v>
                </c:pt>
                <c:pt idx="148">
                  <c:v>32629</c:v>
                </c:pt>
                <c:pt idx="149">
                  <c:v>32660</c:v>
                </c:pt>
                <c:pt idx="150">
                  <c:v>32690</c:v>
                </c:pt>
                <c:pt idx="151">
                  <c:v>32721</c:v>
                </c:pt>
                <c:pt idx="152">
                  <c:v>32752</c:v>
                </c:pt>
                <c:pt idx="153">
                  <c:v>32782</c:v>
                </c:pt>
                <c:pt idx="154">
                  <c:v>32813</c:v>
                </c:pt>
                <c:pt idx="155">
                  <c:v>32843</c:v>
                </c:pt>
                <c:pt idx="156">
                  <c:v>32874</c:v>
                </c:pt>
                <c:pt idx="157">
                  <c:v>32905</c:v>
                </c:pt>
                <c:pt idx="158">
                  <c:v>32933</c:v>
                </c:pt>
                <c:pt idx="159">
                  <c:v>32964</c:v>
                </c:pt>
                <c:pt idx="160">
                  <c:v>32994</c:v>
                </c:pt>
                <c:pt idx="161">
                  <c:v>33025</c:v>
                </c:pt>
                <c:pt idx="162">
                  <c:v>33055</c:v>
                </c:pt>
                <c:pt idx="163">
                  <c:v>33086</c:v>
                </c:pt>
                <c:pt idx="164">
                  <c:v>33117</c:v>
                </c:pt>
                <c:pt idx="165">
                  <c:v>33147</c:v>
                </c:pt>
                <c:pt idx="166">
                  <c:v>33178</c:v>
                </c:pt>
                <c:pt idx="167">
                  <c:v>33208</c:v>
                </c:pt>
                <c:pt idx="168">
                  <c:v>33239</c:v>
                </c:pt>
                <c:pt idx="169">
                  <c:v>33270</c:v>
                </c:pt>
                <c:pt idx="170">
                  <c:v>33298</c:v>
                </c:pt>
                <c:pt idx="171">
                  <c:v>33329</c:v>
                </c:pt>
                <c:pt idx="172">
                  <c:v>33359</c:v>
                </c:pt>
                <c:pt idx="173">
                  <c:v>33390</c:v>
                </c:pt>
                <c:pt idx="174">
                  <c:v>33420</c:v>
                </c:pt>
                <c:pt idx="175">
                  <c:v>33451</c:v>
                </c:pt>
                <c:pt idx="176">
                  <c:v>33482</c:v>
                </c:pt>
                <c:pt idx="177">
                  <c:v>33512</c:v>
                </c:pt>
                <c:pt idx="178">
                  <c:v>33543</c:v>
                </c:pt>
                <c:pt idx="179">
                  <c:v>33573</c:v>
                </c:pt>
                <c:pt idx="180">
                  <c:v>33604</c:v>
                </c:pt>
                <c:pt idx="181">
                  <c:v>33635</c:v>
                </c:pt>
                <c:pt idx="182">
                  <c:v>33664</c:v>
                </c:pt>
                <c:pt idx="183">
                  <c:v>33695</c:v>
                </c:pt>
                <c:pt idx="184">
                  <c:v>33725</c:v>
                </c:pt>
                <c:pt idx="185">
                  <c:v>33756</c:v>
                </c:pt>
                <c:pt idx="186">
                  <c:v>33786</c:v>
                </c:pt>
                <c:pt idx="187">
                  <c:v>33817</c:v>
                </c:pt>
                <c:pt idx="188">
                  <c:v>33848</c:v>
                </c:pt>
                <c:pt idx="189">
                  <c:v>33878</c:v>
                </c:pt>
                <c:pt idx="190">
                  <c:v>33909</c:v>
                </c:pt>
                <c:pt idx="191">
                  <c:v>33939</c:v>
                </c:pt>
                <c:pt idx="192">
                  <c:v>33970</c:v>
                </c:pt>
                <c:pt idx="193">
                  <c:v>34001</c:v>
                </c:pt>
                <c:pt idx="194">
                  <c:v>34029</c:v>
                </c:pt>
                <c:pt idx="195">
                  <c:v>34060</c:v>
                </c:pt>
                <c:pt idx="196">
                  <c:v>34090</c:v>
                </c:pt>
                <c:pt idx="197">
                  <c:v>34121</c:v>
                </c:pt>
                <c:pt idx="198">
                  <c:v>34151</c:v>
                </c:pt>
                <c:pt idx="199">
                  <c:v>34182</c:v>
                </c:pt>
                <c:pt idx="200">
                  <c:v>34213</c:v>
                </c:pt>
                <c:pt idx="201">
                  <c:v>34243</c:v>
                </c:pt>
                <c:pt idx="202">
                  <c:v>34274</c:v>
                </c:pt>
                <c:pt idx="203">
                  <c:v>34304</c:v>
                </c:pt>
                <c:pt idx="204">
                  <c:v>34335</c:v>
                </c:pt>
                <c:pt idx="205">
                  <c:v>34366</c:v>
                </c:pt>
                <c:pt idx="206">
                  <c:v>34394</c:v>
                </c:pt>
                <c:pt idx="207">
                  <c:v>34425</c:v>
                </c:pt>
                <c:pt idx="208">
                  <c:v>34455</c:v>
                </c:pt>
                <c:pt idx="209">
                  <c:v>34486</c:v>
                </c:pt>
                <c:pt idx="210">
                  <c:v>34516</c:v>
                </c:pt>
                <c:pt idx="211">
                  <c:v>34547</c:v>
                </c:pt>
                <c:pt idx="212">
                  <c:v>34578</c:v>
                </c:pt>
                <c:pt idx="213">
                  <c:v>34608</c:v>
                </c:pt>
                <c:pt idx="214">
                  <c:v>34639</c:v>
                </c:pt>
                <c:pt idx="215">
                  <c:v>34669</c:v>
                </c:pt>
                <c:pt idx="216">
                  <c:v>34700</c:v>
                </c:pt>
                <c:pt idx="217">
                  <c:v>34731</c:v>
                </c:pt>
                <c:pt idx="218">
                  <c:v>34759</c:v>
                </c:pt>
                <c:pt idx="219">
                  <c:v>34790</c:v>
                </c:pt>
                <c:pt idx="220">
                  <c:v>34820</c:v>
                </c:pt>
                <c:pt idx="221">
                  <c:v>34851</c:v>
                </c:pt>
                <c:pt idx="222">
                  <c:v>34881</c:v>
                </c:pt>
                <c:pt idx="223">
                  <c:v>34912</c:v>
                </c:pt>
                <c:pt idx="224">
                  <c:v>34943</c:v>
                </c:pt>
                <c:pt idx="225">
                  <c:v>34973</c:v>
                </c:pt>
                <c:pt idx="226">
                  <c:v>35004</c:v>
                </c:pt>
                <c:pt idx="227">
                  <c:v>35034</c:v>
                </c:pt>
                <c:pt idx="228">
                  <c:v>35065</c:v>
                </c:pt>
                <c:pt idx="229">
                  <c:v>35096</c:v>
                </c:pt>
                <c:pt idx="230">
                  <c:v>35125</c:v>
                </c:pt>
                <c:pt idx="231">
                  <c:v>35156</c:v>
                </c:pt>
                <c:pt idx="232">
                  <c:v>35186</c:v>
                </c:pt>
                <c:pt idx="233">
                  <c:v>35217</c:v>
                </c:pt>
                <c:pt idx="234">
                  <c:v>35247</c:v>
                </c:pt>
                <c:pt idx="235">
                  <c:v>35278</c:v>
                </c:pt>
                <c:pt idx="236">
                  <c:v>35309</c:v>
                </c:pt>
                <c:pt idx="237">
                  <c:v>35339</c:v>
                </c:pt>
                <c:pt idx="238">
                  <c:v>35370</c:v>
                </c:pt>
                <c:pt idx="239">
                  <c:v>35400</c:v>
                </c:pt>
                <c:pt idx="240">
                  <c:v>35431</c:v>
                </c:pt>
                <c:pt idx="241">
                  <c:v>35462</c:v>
                </c:pt>
                <c:pt idx="242">
                  <c:v>35490</c:v>
                </c:pt>
                <c:pt idx="243">
                  <c:v>35521</c:v>
                </c:pt>
                <c:pt idx="244">
                  <c:v>35551</c:v>
                </c:pt>
                <c:pt idx="245">
                  <c:v>35582</c:v>
                </c:pt>
                <c:pt idx="246">
                  <c:v>35612</c:v>
                </c:pt>
                <c:pt idx="247">
                  <c:v>35643</c:v>
                </c:pt>
                <c:pt idx="248">
                  <c:v>35674</c:v>
                </c:pt>
                <c:pt idx="249">
                  <c:v>35704</c:v>
                </c:pt>
                <c:pt idx="250">
                  <c:v>35735</c:v>
                </c:pt>
                <c:pt idx="251">
                  <c:v>35765</c:v>
                </c:pt>
                <c:pt idx="252">
                  <c:v>35796</c:v>
                </c:pt>
                <c:pt idx="253">
                  <c:v>35827</c:v>
                </c:pt>
                <c:pt idx="254">
                  <c:v>35855</c:v>
                </c:pt>
                <c:pt idx="255">
                  <c:v>35886</c:v>
                </c:pt>
                <c:pt idx="256">
                  <c:v>35916</c:v>
                </c:pt>
                <c:pt idx="257">
                  <c:v>35947</c:v>
                </c:pt>
                <c:pt idx="258">
                  <c:v>35977</c:v>
                </c:pt>
                <c:pt idx="259">
                  <c:v>36008</c:v>
                </c:pt>
                <c:pt idx="260">
                  <c:v>36039</c:v>
                </c:pt>
                <c:pt idx="261">
                  <c:v>36069</c:v>
                </c:pt>
                <c:pt idx="262">
                  <c:v>36100</c:v>
                </c:pt>
                <c:pt idx="263">
                  <c:v>36130</c:v>
                </c:pt>
                <c:pt idx="264">
                  <c:v>36161</c:v>
                </c:pt>
                <c:pt idx="265">
                  <c:v>36192</c:v>
                </c:pt>
                <c:pt idx="266">
                  <c:v>36220</c:v>
                </c:pt>
                <c:pt idx="267">
                  <c:v>36251</c:v>
                </c:pt>
                <c:pt idx="268">
                  <c:v>36281</c:v>
                </c:pt>
                <c:pt idx="269">
                  <c:v>36312</c:v>
                </c:pt>
                <c:pt idx="270">
                  <c:v>36342</c:v>
                </c:pt>
                <c:pt idx="271">
                  <c:v>36373</c:v>
                </c:pt>
                <c:pt idx="272">
                  <c:v>36404</c:v>
                </c:pt>
                <c:pt idx="273">
                  <c:v>36434</c:v>
                </c:pt>
                <c:pt idx="274">
                  <c:v>36465</c:v>
                </c:pt>
                <c:pt idx="275">
                  <c:v>36495</c:v>
                </c:pt>
                <c:pt idx="276">
                  <c:v>36526</c:v>
                </c:pt>
                <c:pt idx="277">
                  <c:v>36557</c:v>
                </c:pt>
                <c:pt idx="278">
                  <c:v>36586</c:v>
                </c:pt>
                <c:pt idx="279">
                  <c:v>36617</c:v>
                </c:pt>
                <c:pt idx="280">
                  <c:v>36647</c:v>
                </c:pt>
                <c:pt idx="281">
                  <c:v>36678</c:v>
                </c:pt>
                <c:pt idx="282">
                  <c:v>36708</c:v>
                </c:pt>
                <c:pt idx="283">
                  <c:v>36739</c:v>
                </c:pt>
                <c:pt idx="284">
                  <c:v>36770</c:v>
                </c:pt>
                <c:pt idx="285">
                  <c:v>36800</c:v>
                </c:pt>
                <c:pt idx="286">
                  <c:v>36831</c:v>
                </c:pt>
                <c:pt idx="287">
                  <c:v>36861</c:v>
                </c:pt>
                <c:pt idx="288">
                  <c:v>36892</c:v>
                </c:pt>
                <c:pt idx="289">
                  <c:v>36923</c:v>
                </c:pt>
                <c:pt idx="290">
                  <c:v>36951</c:v>
                </c:pt>
                <c:pt idx="291">
                  <c:v>36982</c:v>
                </c:pt>
                <c:pt idx="292">
                  <c:v>37012</c:v>
                </c:pt>
                <c:pt idx="293">
                  <c:v>37043</c:v>
                </c:pt>
                <c:pt idx="294">
                  <c:v>37073</c:v>
                </c:pt>
                <c:pt idx="295">
                  <c:v>37104</c:v>
                </c:pt>
                <c:pt idx="296">
                  <c:v>37135</c:v>
                </c:pt>
                <c:pt idx="297">
                  <c:v>37165</c:v>
                </c:pt>
                <c:pt idx="298">
                  <c:v>37196</c:v>
                </c:pt>
                <c:pt idx="299">
                  <c:v>37226</c:v>
                </c:pt>
                <c:pt idx="300">
                  <c:v>37257</c:v>
                </c:pt>
                <c:pt idx="301">
                  <c:v>37288</c:v>
                </c:pt>
                <c:pt idx="302">
                  <c:v>37316</c:v>
                </c:pt>
                <c:pt idx="303">
                  <c:v>37347</c:v>
                </c:pt>
                <c:pt idx="304">
                  <c:v>37377</c:v>
                </c:pt>
                <c:pt idx="305">
                  <c:v>37408</c:v>
                </c:pt>
                <c:pt idx="306">
                  <c:v>37438</c:v>
                </c:pt>
                <c:pt idx="307">
                  <c:v>37469</c:v>
                </c:pt>
                <c:pt idx="308">
                  <c:v>37500</c:v>
                </c:pt>
                <c:pt idx="309">
                  <c:v>37530</c:v>
                </c:pt>
                <c:pt idx="310">
                  <c:v>37561</c:v>
                </c:pt>
                <c:pt idx="311">
                  <c:v>37591</c:v>
                </c:pt>
                <c:pt idx="312">
                  <c:v>37622</c:v>
                </c:pt>
                <c:pt idx="313">
                  <c:v>37653</c:v>
                </c:pt>
                <c:pt idx="314">
                  <c:v>37681</c:v>
                </c:pt>
                <c:pt idx="315">
                  <c:v>37712</c:v>
                </c:pt>
                <c:pt idx="316">
                  <c:v>37742</c:v>
                </c:pt>
                <c:pt idx="317">
                  <c:v>37773</c:v>
                </c:pt>
                <c:pt idx="318">
                  <c:v>37803</c:v>
                </c:pt>
                <c:pt idx="319">
                  <c:v>37834</c:v>
                </c:pt>
                <c:pt idx="320">
                  <c:v>37865</c:v>
                </c:pt>
                <c:pt idx="321">
                  <c:v>37895</c:v>
                </c:pt>
                <c:pt idx="322">
                  <c:v>37926</c:v>
                </c:pt>
                <c:pt idx="323">
                  <c:v>37956</c:v>
                </c:pt>
                <c:pt idx="324">
                  <c:v>37987</c:v>
                </c:pt>
                <c:pt idx="325">
                  <c:v>38018</c:v>
                </c:pt>
                <c:pt idx="326">
                  <c:v>38047</c:v>
                </c:pt>
                <c:pt idx="327">
                  <c:v>38078</c:v>
                </c:pt>
                <c:pt idx="328">
                  <c:v>38108</c:v>
                </c:pt>
                <c:pt idx="329">
                  <c:v>38139</c:v>
                </c:pt>
                <c:pt idx="330">
                  <c:v>38169</c:v>
                </c:pt>
                <c:pt idx="331">
                  <c:v>38200</c:v>
                </c:pt>
                <c:pt idx="332">
                  <c:v>38231</c:v>
                </c:pt>
                <c:pt idx="333">
                  <c:v>38261</c:v>
                </c:pt>
                <c:pt idx="334">
                  <c:v>38292</c:v>
                </c:pt>
                <c:pt idx="335">
                  <c:v>38322</c:v>
                </c:pt>
                <c:pt idx="336">
                  <c:v>38353</c:v>
                </c:pt>
                <c:pt idx="337">
                  <c:v>38384</c:v>
                </c:pt>
                <c:pt idx="338">
                  <c:v>38412</c:v>
                </c:pt>
                <c:pt idx="339">
                  <c:v>38443</c:v>
                </c:pt>
                <c:pt idx="340">
                  <c:v>38473</c:v>
                </c:pt>
                <c:pt idx="341">
                  <c:v>38504</c:v>
                </c:pt>
                <c:pt idx="342">
                  <c:v>38534</c:v>
                </c:pt>
                <c:pt idx="343">
                  <c:v>38565</c:v>
                </c:pt>
                <c:pt idx="344">
                  <c:v>38596</c:v>
                </c:pt>
                <c:pt idx="345">
                  <c:v>38626</c:v>
                </c:pt>
                <c:pt idx="346">
                  <c:v>38657</c:v>
                </c:pt>
                <c:pt idx="347">
                  <c:v>38687</c:v>
                </c:pt>
                <c:pt idx="348">
                  <c:v>38718</c:v>
                </c:pt>
                <c:pt idx="349">
                  <c:v>38749</c:v>
                </c:pt>
                <c:pt idx="350">
                  <c:v>38777</c:v>
                </c:pt>
                <c:pt idx="351">
                  <c:v>38808</c:v>
                </c:pt>
                <c:pt idx="352">
                  <c:v>38838</c:v>
                </c:pt>
                <c:pt idx="353">
                  <c:v>38869</c:v>
                </c:pt>
                <c:pt idx="354">
                  <c:v>38899</c:v>
                </c:pt>
                <c:pt idx="355">
                  <c:v>38930</c:v>
                </c:pt>
                <c:pt idx="356">
                  <c:v>38961</c:v>
                </c:pt>
                <c:pt idx="357">
                  <c:v>38991</c:v>
                </c:pt>
                <c:pt idx="358">
                  <c:v>39022</c:v>
                </c:pt>
                <c:pt idx="359">
                  <c:v>39052</c:v>
                </c:pt>
                <c:pt idx="360">
                  <c:v>39083</c:v>
                </c:pt>
                <c:pt idx="361">
                  <c:v>39114</c:v>
                </c:pt>
                <c:pt idx="362">
                  <c:v>39142</c:v>
                </c:pt>
                <c:pt idx="363">
                  <c:v>39173</c:v>
                </c:pt>
                <c:pt idx="364">
                  <c:v>39203</c:v>
                </c:pt>
                <c:pt idx="365">
                  <c:v>39234</c:v>
                </c:pt>
                <c:pt idx="366">
                  <c:v>39264</c:v>
                </c:pt>
                <c:pt idx="367">
                  <c:v>39295</c:v>
                </c:pt>
                <c:pt idx="368">
                  <c:v>39326</c:v>
                </c:pt>
                <c:pt idx="369">
                  <c:v>39356</c:v>
                </c:pt>
                <c:pt idx="370">
                  <c:v>39387</c:v>
                </c:pt>
                <c:pt idx="371">
                  <c:v>39417</c:v>
                </c:pt>
                <c:pt idx="372">
                  <c:v>39448</c:v>
                </c:pt>
                <c:pt idx="373">
                  <c:v>39479</c:v>
                </c:pt>
                <c:pt idx="374">
                  <c:v>39508</c:v>
                </c:pt>
                <c:pt idx="375">
                  <c:v>39539</c:v>
                </c:pt>
                <c:pt idx="376">
                  <c:v>39569</c:v>
                </c:pt>
                <c:pt idx="377">
                  <c:v>39600</c:v>
                </c:pt>
                <c:pt idx="378">
                  <c:v>39630</c:v>
                </c:pt>
                <c:pt idx="379">
                  <c:v>39661</c:v>
                </c:pt>
                <c:pt idx="380">
                  <c:v>39692</c:v>
                </c:pt>
                <c:pt idx="381">
                  <c:v>39722</c:v>
                </c:pt>
                <c:pt idx="382">
                  <c:v>39753</c:v>
                </c:pt>
                <c:pt idx="383">
                  <c:v>39783</c:v>
                </c:pt>
                <c:pt idx="384">
                  <c:v>39814</c:v>
                </c:pt>
                <c:pt idx="385">
                  <c:v>39845</c:v>
                </c:pt>
                <c:pt idx="386">
                  <c:v>39873</c:v>
                </c:pt>
                <c:pt idx="387">
                  <c:v>39904</c:v>
                </c:pt>
                <c:pt idx="388">
                  <c:v>39934</c:v>
                </c:pt>
                <c:pt idx="389">
                  <c:v>39965</c:v>
                </c:pt>
                <c:pt idx="390">
                  <c:v>39995</c:v>
                </c:pt>
                <c:pt idx="391">
                  <c:v>40026</c:v>
                </c:pt>
                <c:pt idx="392">
                  <c:v>40057</c:v>
                </c:pt>
                <c:pt idx="393">
                  <c:v>40087</c:v>
                </c:pt>
                <c:pt idx="394">
                  <c:v>40118</c:v>
                </c:pt>
                <c:pt idx="395">
                  <c:v>40148</c:v>
                </c:pt>
                <c:pt idx="396">
                  <c:v>40179</c:v>
                </c:pt>
                <c:pt idx="397">
                  <c:v>40210</c:v>
                </c:pt>
                <c:pt idx="398">
                  <c:v>40238</c:v>
                </c:pt>
                <c:pt idx="399">
                  <c:v>40269</c:v>
                </c:pt>
                <c:pt idx="400">
                  <c:v>40299</c:v>
                </c:pt>
                <c:pt idx="401">
                  <c:v>40330</c:v>
                </c:pt>
                <c:pt idx="402">
                  <c:v>40360</c:v>
                </c:pt>
                <c:pt idx="403">
                  <c:v>40391</c:v>
                </c:pt>
                <c:pt idx="404">
                  <c:v>40422</c:v>
                </c:pt>
                <c:pt idx="405">
                  <c:v>40452</c:v>
                </c:pt>
                <c:pt idx="406">
                  <c:v>40483</c:v>
                </c:pt>
                <c:pt idx="407">
                  <c:v>40513</c:v>
                </c:pt>
                <c:pt idx="408">
                  <c:v>40544</c:v>
                </c:pt>
                <c:pt idx="409">
                  <c:v>40575</c:v>
                </c:pt>
                <c:pt idx="410">
                  <c:v>40603</c:v>
                </c:pt>
                <c:pt idx="411">
                  <c:v>40634</c:v>
                </c:pt>
                <c:pt idx="412">
                  <c:v>40664</c:v>
                </c:pt>
                <c:pt idx="413">
                  <c:v>40695</c:v>
                </c:pt>
                <c:pt idx="414">
                  <c:v>40725</c:v>
                </c:pt>
                <c:pt idx="415">
                  <c:v>40756</c:v>
                </c:pt>
                <c:pt idx="416">
                  <c:v>40787</c:v>
                </c:pt>
                <c:pt idx="417">
                  <c:v>40817</c:v>
                </c:pt>
                <c:pt idx="418">
                  <c:v>40848</c:v>
                </c:pt>
                <c:pt idx="419">
                  <c:v>40878</c:v>
                </c:pt>
                <c:pt idx="420">
                  <c:v>40909</c:v>
                </c:pt>
                <c:pt idx="421">
                  <c:v>40940</c:v>
                </c:pt>
                <c:pt idx="422">
                  <c:v>40969</c:v>
                </c:pt>
                <c:pt idx="423">
                  <c:v>41000</c:v>
                </c:pt>
                <c:pt idx="424">
                  <c:v>41030</c:v>
                </c:pt>
                <c:pt idx="425">
                  <c:v>41061</c:v>
                </c:pt>
                <c:pt idx="426">
                  <c:v>41091</c:v>
                </c:pt>
                <c:pt idx="427">
                  <c:v>41122</c:v>
                </c:pt>
                <c:pt idx="428">
                  <c:v>41153</c:v>
                </c:pt>
                <c:pt idx="429">
                  <c:v>41183</c:v>
                </c:pt>
                <c:pt idx="430">
                  <c:v>41214</c:v>
                </c:pt>
                <c:pt idx="431">
                  <c:v>41244</c:v>
                </c:pt>
                <c:pt idx="432">
                  <c:v>41275</c:v>
                </c:pt>
                <c:pt idx="433">
                  <c:v>41306</c:v>
                </c:pt>
                <c:pt idx="434">
                  <c:v>41334</c:v>
                </c:pt>
                <c:pt idx="435">
                  <c:v>41365</c:v>
                </c:pt>
                <c:pt idx="436">
                  <c:v>41395</c:v>
                </c:pt>
                <c:pt idx="437">
                  <c:v>41426</c:v>
                </c:pt>
                <c:pt idx="438">
                  <c:v>41456</c:v>
                </c:pt>
                <c:pt idx="439">
                  <c:v>41487</c:v>
                </c:pt>
                <c:pt idx="440">
                  <c:v>41518</c:v>
                </c:pt>
                <c:pt idx="441">
                  <c:v>41548</c:v>
                </c:pt>
                <c:pt idx="442">
                  <c:v>41579</c:v>
                </c:pt>
                <c:pt idx="443">
                  <c:v>41609</c:v>
                </c:pt>
                <c:pt idx="444">
                  <c:v>41640</c:v>
                </c:pt>
                <c:pt idx="445">
                  <c:v>41671</c:v>
                </c:pt>
                <c:pt idx="446">
                  <c:v>41699</c:v>
                </c:pt>
                <c:pt idx="447">
                  <c:v>41730</c:v>
                </c:pt>
                <c:pt idx="448">
                  <c:v>41760</c:v>
                </c:pt>
                <c:pt idx="449">
                  <c:v>41791</c:v>
                </c:pt>
                <c:pt idx="450">
                  <c:v>41821</c:v>
                </c:pt>
                <c:pt idx="451">
                  <c:v>41852</c:v>
                </c:pt>
                <c:pt idx="452">
                  <c:v>41883</c:v>
                </c:pt>
                <c:pt idx="453">
                  <c:v>41913</c:v>
                </c:pt>
                <c:pt idx="454">
                  <c:v>41944</c:v>
                </c:pt>
                <c:pt idx="455">
                  <c:v>41974</c:v>
                </c:pt>
                <c:pt idx="456">
                  <c:v>42005</c:v>
                </c:pt>
                <c:pt idx="457">
                  <c:v>42036</c:v>
                </c:pt>
                <c:pt idx="458">
                  <c:v>42064</c:v>
                </c:pt>
                <c:pt idx="459">
                  <c:v>42095</c:v>
                </c:pt>
                <c:pt idx="460">
                  <c:v>42125</c:v>
                </c:pt>
                <c:pt idx="461">
                  <c:v>42156</c:v>
                </c:pt>
                <c:pt idx="462">
                  <c:v>42186</c:v>
                </c:pt>
                <c:pt idx="463">
                  <c:v>42217</c:v>
                </c:pt>
                <c:pt idx="464">
                  <c:v>42248</c:v>
                </c:pt>
                <c:pt idx="465">
                  <c:v>42278</c:v>
                </c:pt>
                <c:pt idx="466">
                  <c:v>42309</c:v>
                </c:pt>
                <c:pt idx="467">
                  <c:v>42339</c:v>
                </c:pt>
              </c:numCache>
            </c:numRef>
          </c:cat>
          <c:val>
            <c:numRef>
              <c:f>Sheet1!$D$24:$D$491</c:f>
              <c:numCache>
                <c:formatCode>General</c:formatCode>
                <c:ptCount val="468"/>
                <c:pt idx="0">
                  <c:v>332.77</c:v>
                </c:pt>
                <c:pt idx="1">
                  <c:v>333.1</c:v>
                </c:pt>
                <c:pt idx="2">
                  <c:v>334.08</c:v>
                </c:pt>
                <c:pt idx="3">
                  <c:v>335.78</c:v>
                </c:pt>
                <c:pt idx="4">
                  <c:v>336.49</c:v>
                </c:pt>
                <c:pt idx="5">
                  <c:v>335.96</c:v>
                </c:pt>
                <c:pt idx="6">
                  <c:v>334.64</c:v>
                </c:pt>
                <c:pt idx="7">
                  <c:v>332.31</c:v>
                </c:pt>
                <c:pt idx="8">
                  <c:v>330.66</c:v>
                </c:pt>
                <c:pt idx="9">
                  <c:v>330.55</c:v>
                </c:pt>
                <c:pt idx="10">
                  <c:v>331.72</c:v>
                </c:pt>
                <c:pt idx="11">
                  <c:v>333.74</c:v>
                </c:pt>
                <c:pt idx="12">
                  <c:v>335.17</c:v>
                </c:pt>
                <c:pt idx="13">
                  <c:v>335.78</c:v>
                </c:pt>
                <c:pt idx="14">
                  <c:v>336.69</c:v>
                </c:pt>
                <c:pt idx="15">
                  <c:v>337.76</c:v>
                </c:pt>
                <c:pt idx="16">
                  <c:v>338.01</c:v>
                </c:pt>
                <c:pt idx="17">
                  <c:v>337.57</c:v>
                </c:pt>
                <c:pt idx="18">
                  <c:v>336.17</c:v>
                </c:pt>
                <c:pt idx="19">
                  <c:v>333.89</c:v>
                </c:pt>
                <c:pt idx="20">
                  <c:v>332.19</c:v>
                </c:pt>
                <c:pt idx="21">
                  <c:v>332.2</c:v>
                </c:pt>
                <c:pt idx="22">
                  <c:v>333.24</c:v>
                </c:pt>
                <c:pt idx="23">
                  <c:v>334.64</c:v>
                </c:pt>
                <c:pt idx="24">
                  <c:v>336.11</c:v>
                </c:pt>
                <c:pt idx="25">
                  <c:v>337.2</c:v>
                </c:pt>
                <c:pt idx="26">
                  <c:v>338.5</c:v>
                </c:pt>
                <c:pt idx="27">
                  <c:v>339</c:v>
                </c:pt>
                <c:pt idx="28">
                  <c:v>338.93</c:v>
                </c:pt>
                <c:pt idx="29">
                  <c:v>338.97</c:v>
                </c:pt>
                <c:pt idx="30">
                  <c:v>337.78</c:v>
                </c:pt>
                <c:pt idx="31">
                  <c:v>335.57</c:v>
                </c:pt>
                <c:pt idx="32">
                  <c:v>333.95</c:v>
                </c:pt>
                <c:pt idx="33">
                  <c:v>334.41</c:v>
                </c:pt>
                <c:pt idx="34">
                  <c:v>335.66</c:v>
                </c:pt>
                <c:pt idx="35">
                  <c:v>336.81</c:v>
                </c:pt>
                <c:pt idx="36">
                  <c:v>338.88</c:v>
                </c:pt>
                <c:pt idx="37">
                  <c:v>340.18</c:v>
                </c:pt>
                <c:pt idx="38">
                  <c:v>341.33</c:v>
                </c:pt>
                <c:pt idx="39">
                  <c:v>342.81</c:v>
                </c:pt>
                <c:pt idx="40">
                  <c:v>342.89</c:v>
                </c:pt>
                <c:pt idx="41">
                  <c:v>341.75</c:v>
                </c:pt>
                <c:pt idx="42">
                  <c:v>339.16</c:v>
                </c:pt>
                <c:pt idx="43">
                  <c:v>337.04</c:v>
                </c:pt>
                <c:pt idx="44">
                  <c:v>336.6</c:v>
                </c:pt>
                <c:pt idx="45">
                  <c:v>336.6</c:v>
                </c:pt>
                <c:pt idx="46">
                  <c:v>337.55</c:v>
                </c:pt>
                <c:pt idx="47">
                  <c:v>339.18</c:v>
                </c:pt>
                <c:pt idx="48">
                  <c:v>340.41</c:v>
                </c:pt>
                <c:pt idx="49">
                  <c:v>341.39</c:v>
                </c:pt>
                <c:pt idx="50">
                  <c:v>342.33</c:v>
                </c:pt>
                <c:pt idx="51">
                  <c:v>343.34</c:v>
                </c:pt>
                <c:pt idx="52">
                  <c:v>343.55</c:v>
                </c:pt>
                <c:pt idx="53">
                  <c:v>342.34</c:v>
                </c:pt>
                <c:pt idx="54">
                  <c:v>340.4</c:v>
                </c:pt>
                <c:pt idx="55">
                  <c:v>338.67</c:v>
                </c:pt>
                <c:pt idx="56">
                  <c:v>337.37</c:v>
                </c:pt>
                <c:pt idx="57">
                  <c:v>337.52</c:v>
                </c:pt>
                <c:pt idx="58">
                  <c:v>338.88</c:v>
                </c:pt>
                <c:pt idx="59">
                  <c:v>340.22</c:v>
                </c:pt>
                <c:pt idx="60">
                  <c:v>341.1</c:v>
                </c:pt>
                <c:pt idx="61">
                  <c:v>341.99</c:v>
                </c:pt>
                <c:pt idx="62">
                  <c:v>343.03</c:v>
                </c:pt>
                <c:pt idx="63">
                  <c:v>343.82</c:v>
                </c:pt>
                <c:pt idx="64">
                  <c:v>343.76</c:v>
                </c:pt>
                <c:pt idx="65">
                  <c:v>342.87</c:v>
                </c:pt>
                <c:pt idx="66">
                  <c:v>341.47</c:v>
                </c:pt>
                <c:pt idx="67">
                  <c:v>339.26</c:v>
                </c:pt>
                <c:pt idx="68">
                  <c:v>337.33</c:v>
                </c:pt>
                <c:pt idx="69">
                  <c:v>337.64</c:v>
                </c:pt>
                <c:pt idx="70">
                  <c:v>339.03</c:v>
                </c:pt>
                <c:pt idx="71">
                  <c:v>340.66</c:v>
                </c:pt>
                <c:pt idx="72">
                  <c:v>341.96</c:v>
                </c:pt>
                <c:pt idx="73">
                  <c:v>342.37</c:v>
                </c:pt>
                <c:pt idx="74">
                  <c:v>343.12</c:v>
                </c:pt>
                <c:pt idx="75">
                  <c:v>345.12</c:v>
                </c:pt>
                <c:pt idx="76">
                  <c:v>346.09</c:v>
                </c:pt>
                <c:pt idx="77">
                  <c:v>345.3</c:v>
                </c:pt>
                <c:pt idx="78">
                  <c:v>343.52</c:v>
                </c:pt>
                <c:pt idx="79">
                  <c:v>341.2</c:v>
                </c:pt>
                <c:pt idx="80">
                  <c:v>339.78</c:v>
                </c:pt>
                <c:pt idx="81">
                  <c:v>339.97</c:v>
                </c:pt>
                <c:pt idx="82">
                  <c:v>341.14</c:v>
                </c:pt>
                <c:pt idx="83">
                  <c:v>342.73</c:v>
                </c:pt>
                <c:pt idx="84">
                  <c:v>343.94</c:v>
                </c:pt>
                <c:pt idx="85">
                  <c:v>344.59</c:v>
                </c:pt>
                <c:pt idx="86">
                  <c:v>345.52</c:v>
                </c:pt>
                <c:pt idx="87">
                  <c:v>346.81</c:v>
                </c:pt>
                <c:pt idx="88">
                  <c:v>347.38</c:v>
                </c:pt>
                <c:pt idx="89">
                  <c:v>346.62</c:v>
                </c:pt>
                <c:pt idx="90">
                  <c:v>345.1</c:v>
                </c:pt>
                <c:pt idx="91">
                  <c:v>342.86</c:v>
                </c:pt>
                <c:pt idx="92">
                  <c:v>341.3</c:v>
                </c:pt>
                <c:pt idx="93">
                  <c:v>341.7</c:v>
                </c:pt>
                <c:pt idx="94">
                  <c:v>343</c:v>
                </c:pt>
                <c:pt idx="95">
                  <c:v>343.92</c:v>
                </c:pt>
                <c:pt idx="96">
                  <c:v>344.6</c:v>
                </c:pt>
                <c:pt idx="97">
                  <c:v>345.65</c:v>
                </c:pt>
                <c:pt idx="98">
                  <c:v>346.86</c:v>
                </c:pt>
                <c:pt idx="99">
                  <c:v>347.8</c:v>
                </c:pt>
                <c:pt idx="100">
                  <c:v>348.57</c:v>
                </c:pt>
                <c:pt idx="101">
                  <c:v>348.2</c:v>
                </c:pt>
                <c:pt idx="102">
                  <c:v>346.22</c:v>
                </c:pt>
                <c:pt idx="103">
                  <c:v>343.94</c:v>
                </c:pt>
                <c:pt idx="104">
                  <c:v>342.83</c:v>
                </c:pt>
                <c:pt idx="105">
                  <c:v>342.87</c:v>
                </c:pt>
                <c:pt idx="106">
                  <c:v>344.05</c:v>
                </c:pt>
                <c:pt idx="107">
                  <c:v>345.31</c:v>
                </c:pt>
                <c:pt idx="108">
                  <c:v>346.1</c:v>
                </c:pt>
                <c:pt idx="109">
                  <c:v>346.62</c:v>
                </c:pt>
                <c:pt idx="110">
                  <c:v>347.69</c:v>
                </c:pt>
                <c:pt idx="111">
                  <c:v>349.28</c:v>
                </c:pt>
                <c:pt idx="112">
                  <c:v>349.94</c:v>
                </c:pt>
                <c:pt idx="113">
                  <c:v>349.07</c:v>
                </c:pt>
                <c:pt idx="114">
                  <c:v>347.06</c:v>
                </c:pt>
                <c:pt idx="115">
                  <c:v>345.26</c:v>
                </c:pt>
                <c:pt idx="116">
                  <c:v>344.05</c:v>
                </c:pt>
                <c:pt idx="117">
                  <c:v>343.81</c:v>
                </c:pt>
                <c:pt idx="118">
                  <c:v>345.37</c:v>
                </c:pt>
                <c:pt idx="119">
                  <c:v>346.84</c:v>
                </c:pt>
                <c:pt idx="120">
                  <c:v>347.51</c:v>
                </c:pt>
                <c:pt idx="121">
                  <c:v>348.25</c:v>
                </c:pt>
                <c:pt idx="122">
                  <c:v>349.26</c:v>
                </c:pt>
                <c:pt idx="123">
                  <c:v>350.75</c:v>
                </c:pt>
                <c:pt idx="124">
                  <c:v>351.77</c:v>
                </c:pt>
                <c:pt idx="125">
                  <c:v>351.4</c:v>
                </c:pt>
                <c:pt idx="126">
                  <c:v>349.62</c:v>
                </c:pt>
                <c:pt idx="127">
                  <c:v>347.48</c:v>
                </c:pt>
                <c:pt idx="128">
                  <c:v>346.45</c:v>
                </c:pt>
                <c:pt idx="129">
                  <c:v>346.81</c:v>
                </c:pt>
                <c:pt idx="130">
                  <c:v>348.11</c:v>
                </c:pt>
                <c:pt idx="131">
                  <c:v>349.42</c:v>
                </c:pt>
                <c:pt idx="132">
                  <c:v>350.28</c:v>
                </c:pt>
                <c:pt idx="133">
                  <c:v>351.35</c:v>
                </c:pt>
                <c:pt idx="134">
                  <c:v>352.52</c:v>
                </c:pt>
                <c:pt idx="135">
                  <c:v>353.72</c:v>
                </c:pt>
                <c:pt idx="136">
                  <c:v>354.35</c:v>
                </c:pt>
                <c:pt idx="137">
                  <c:v>353.83</c:v>
                </c:pt>
                <c:pt idx="138">
                  <c:v>352.34</c:v>
                </c:pt>
                <c:pt idx="139">
                  <c:v>350.12</c:v>
                </c:pt>
                <c:pt idx="140">
                  <c:v>348.78</c:v>
                </c:pt>
                <c:pt idx="141">
                  <c:v>349.12</c:v>
                </c:pt>
                <c:pt idx="142">
                  <c:v>350.14</c:v>
                </c:pt>
                <c:pt idx="143">
                  <c:v>351.61</c:v>
                </c:pt>
                <c:pt idx="144">
                  <c:v>352.74</c:v>
                </c:pt>
                <c:pt idx="145">
                  <c:v>353.14</c:v>
                </c:pt>
                <c:pt idx="146">
                  <c:v>353.96</c:v>
                </c:pt>
                <c:pt idx="147">
                  <c:v>355.54</c:v>
                </c:pt>
                <c:pt idx="148">
                  <c:v>356.16</c:v>
                </c:pt>
                <c:pt idx="149">
                  <c:v>355.46</c:v>
                </c:pt>
                <c:pt idx="150">
                  <c:v>354</c:v>
                </c:pt>
                <c:pt idx="151">
                  <c:v>351.37</c:v>
                </c:pt>
                <c:pt idx="152">
                  <c:v>349.51</c:v>
                </c:pt>
                <c:pt idx="153">
                  <c:v>349.9</c:v>
                </c:pt>
                <c:pt idx="154">
                  <c:v>351.53</c:v>
                </c:pt>
                <c:pt idx="155">
                  <c:v>352.88</c:v>
                </c:pt>
                <c:pt idx="156">
                  <c:v>354.02</c:v>
                </c:pt>
                <c:pt idx="157">
                  <c:v>355.11</c:v>
                </c:pt>
                <c:pt idx="158">
                  <c:v>355.9</c:v>
                </c:pt>
                <c:pt idx="159">
                  <c:v>356.71</c:v>
                </c:pt>
                <c:pt idx="160">
                  <c:v>357.17</c:v>
                </c:pt>
                <c:pt idx="161">
                  <c:v>356.32</c:v>
                </c:pt>
                <c:pt idx="162">
                  <c:v>354.53</c:v>
                </c:pt>
                <c:pt idx="163">
                  <c:v>352.44</c:v>
                </c:pt>
                <c:pt idx="164">
                  <c:v>351.21</c:v>
                </c:pt>
                <c:pt idx="165">
                  <c:v>351.52</c:v>
                </c:pt>
                <c:pt idx="166">
                  <c:v>353.1</c:v>
                </c:pt>
                <c:pt idx="167">
                  <c:v>354.66</c:v>
                </c:pt>
                <c:pt idx="168">
                  <c:v>355.23</c:v>
                </c:pt>
                <c:pt idx="169">
                  <c:v>356.1</c:v>
                </c:pt>
                <c:pt idx="170">
                  <c:v>357.54</c:v>
                </c:pt>
                <c:pt idx="171">
                  <c:v>358.68</c:v>
                </c:pt>
                <c:pt idx="172">
                  <c:v>359.34</c:v>
                </c:pt>
                <c:pt idx="173">
                  <c:v>358.28</c:v>
                </c:pt>
                <c:pt idx="174">
                  <c:v>355.86</c:v>
                </c:pt>
                <c:pt idx="175">
                  <c:v>353.82</c:v>
                </c:pt>
                <c:pt idx="176">
                  <c:v>352.43</c:v>
                </c:pt>
                <c:pt idx="177">
                  <c:v>352.53</c:v>
                </c:pt>
                <c:pt idx="178">
                  <c:v>354</c:v>
                </c:pt>
                <c:pt idx="179">
                  <c:v>355.44</c:v>
                </c:pt>
                <c:pt idx="180">
                  <c:v>356.64</c:v>
                </c:pt>
                <c:pt idx="181">
                  <c:v>357.29</c:v>
                </c:pt>
                <c:pt idx="182">
                  <c:v>358.12</c:v>
                </c:pt>
                <c:pt idx="183">
                  <c:v>359.17</c:v>
                </c:pt>
                <c:pt idx="184">
                  <c:v>359.94</c:v>
                </c:pt>
                <c:pt idx="185">
                  <c:v>359.49</c:v>
                </c:pt>
                <c:pt idx="186">
                  <c:v>357.17</c:v>
                </c:pt>
                <c:pt idx="187">
                  <c:v>355.02</c:v>
                </c:pt>
                <c:pt idx="188">
                  <c:v>353.7</c:v>
                </c:pt>
                <c:pt idx="189">
                  <c:v>353.56</c:v>
                </c:pt>
                <c:pt idx="190">
                  <c:v>354.62</c:v>
                </c:pt>
                <c:pt idx="191">
                  <c:v>355.98</c:v>
                </c:pt>
                <c:pt idx="192">
                  <c:v>356.81</c:v>
                </c:pt>
                <c:pt idx="193">
                  <c:v>357.39</c:v>
                </c:pt>
                <c:pt idx="194">
                  <c:v>358.25</c:v>
                </c:pt>
                <c:pt idx="195">
                  <c:v>359.56</c:v>
                </c:pt>
                <c:pt idx="196">
                  <c:v>360.47</c:v>
                </c:pt>
                <c:pt idx="197">
                  <c:v>359.69</c:v>
                </c:pt>
                <c:pt idx="198">
                  <c:v>357.74</c:v>
                </c:pt>
                <c:pt idx="199">
                  <c:v>355.54</c:v>
                </c:pt>
                <c:pt idx="200">
                  <c:v>353.84</c:v>
                </c:pt>
                <c:pt idx="201">
                  <c:v>354.2</c:v>
                </c:pt>
                <c:pt idx="202">
                  <c:v>355.41</c:v>
                </c:pt>
                <c:pt idx="203">
                  <c:v>356.9</c:v>
                </c:pt>
                <c:pt idx="204">
                  <c:v>358.28</c:v>
                </c:pt>
                <c:pt idx="205">
                  <c:v>358.86</c:v>
                </c:pt>
                <c:pt idx="206">
                  <c:v>359.69</c:v>
                </c:pt>
                <c:pt idx="207">
                  <c:v>361.04</c:v>
                </c:pt>
                <c:pt idx="208">
                  <c:v>361.72</c:v>
                </c:pt>
                <c:pt idx="209">
                  <c:v>360.83</c:v>
                </c:pt>
                <c:pt idx="210">
                  <c:v>358.93</c:v>
                </c:pt>
                <c:pt idx="211">
                  <c:v>356.94</c:v>
                </c:pt>
                <c:pt idx="212">
                  <c:v>355.33</c:v>
                </c:pt>
                <c:pt idx="213">
                  <c:v>355.55</c:v>
                </c:pt>
                <c:pt idx="214">
                  <c:v>357.49</c:v>
                </c:pt>
                <c:pt idx="215">
                  <c:v>359.57</c:v>
                </c:pt>
                <c:pt idx="216">
                  <c:v>360.24</c:v>
                </c:pt>
                <c:pt idx="217">
                  <c:v>360.61</c:v>
                </c:pt>
                <c:pt idx="218">
                  <c:v>361.82</c:v>
                </c:pt>
                <c:pt idx="219">
                  <c:v>362.93</c:v>
                </c:pt>
                <c:pt idx="220">
                  <c:v>363.63</c:v>
                </c:pt>
                <c:pt idx="221">
                  <c:v>363.28</c:v>
                </c:pt>
                <c:pt idx="222">
                  <c:v>361.36</c:v>
                </c:pt>
                <c:pt idx="223">
                  <c:v>359.17</c:v>
                </c:pt>
                <c:pt idx="224">
                  <c:v>358.05</c:v>
                </c:pt>
                <c:pt idx="225">
                  <c:v>358.09</c:v>
                </c:pt>
                <c:pt idx="226">
                  <c:v>359.44</c:v>
                </c:pt>
                <c:pt idx="227">
                  <c:v>361.02</c:v>
                </c:pt>
                <c:pt idx="228">
                  <c:v>362.1</c:v>
                </c:pt>
                <c:pt idx="229">
                  <c:v>363.2</c:v>
                </c:pt>
                <c:pt idx="230">
                  <c:v>364.18</c:v>
                </c:pt>
                <c:pt idx="231">
                  <c:v>364.8</c:v>
                </c:pt>
                <c:pt idx="232">
                  <c:v>365.35</c:v>
                </c:pt>
                <c:pt idx="233">
                  <c:v>365.13</c:v>
                </c:pt>
                <c:pt idx="234">
                  <c:v>363.51</c:v>
                </c:pt>
                <c:pt idx="235">
                  <c:v>361.13</c:v>
                </c:pt>
                <c:pt idx="236">
                  <c:v>359.3</c:v>
                </c:pt>
                <c:pt idx="237">
                  <c:v>359.38</c:v>
                </c:pt>
                <c:pt idx="238">
                  <c:v>360.92</c:v>
                </c:pt>
                <c:pt idx="239">
                  <c:v>362.03</c:v>
                </c:pt>
                <c:pt idx="240">
                  <c:v>363.07</c:v>
                </c:pt>
                <c:pt idx="241">
                  <c:v>363.89</c:v>
                </c:pt>
                <c:pt idx="242">
                  <c:v>364.91</c:v>
                </c:pt>
                <c:pt idx="243">
                  <c:v>366.56</c:v>
                </c:pt>
                <c:pt idx="244">
                  <c:v>366.66</c:v>
                </c:pt>
                <c:pt idx="245">
                  <c:v>365.49</c:v>
                </c:pt>
                <c:pt idx="246">
                  <c:v>364.09</c:v>
                </c:pt>
                <c:pt idx="247">
                  <c:v>362.15</c:v>
                </c:pt>
                <c:pt idx="248">
                  <c:v>360.5</c:v>
                </c:pt>
                <c:pt idx="249">
                  <c:v>360.71</c:v>
                </c:pt>
                <c:pt idx="250">
                  <c:v>362.52</c:v>
                </c:pt>
                <c:pt idx="251">
                  <c:v>364.16</c:v>
                </c:pt>
                <c:pt idx="252">
                  <c:v>365.26</c:v>
                </c:pt>
                <c:pt idx="253">
                  <c:v>366.04</c:v>
                </c:pt>
                <c:pt idx="254">
                  <c:v>367.12</c:v>
                </c:pt>
                <c:pt idx="255">
                  <c:v>368.65</c:v>
                </c:pt>
                <c:pt idx="256">
                  <c:v>369.39</c:v>
                </c:pt>
                <c:pt idx="257">
                  <c:v>368.98</c:v>
                </c:pt>
                <c:pt idx="258">
                  <c:v>367.74</c:v>
                </c:pt>
                <c:pt idx="259">
                  <c:v>365.74</c:v>
                </c:pt>
                <c:pt idx="260">
                  <c:v>364.13</c:v>
                </c:pt>
                <c:pt idx="261">
                  <c:v>364.13</c:v>
                </c:pt>
                <c:pt idx="262">
                  <c:v>365.6</c:v>
                </c:pt>
                <c:pt idx="263">
                  <c:v>367.53</c:v>
                </c:pt>
                <c:pt idx="264">
                  <c:v>368.36</c:v>
                </c:pt>
                <c:pt idx="265">
                  <c:v>368.63</c:v>
                </c:pt>
                <c:pt idx="266">
                  <c:v>369.76</c:v>
                </c:pt>
                <c:pt idx="267">
                  <c:v>370.89</c:v>
                </c:pt>
                <c:pt idx="268">
                  <c:v>370.89</c:v>
                </c:pt>
                <c:pt idx="269">
                  <c:v>370.42</c:v>
                </c:pt>
                <c:pt idx="270">
                  <c:v>369.14</c:v>
                </c:pt>
                <c:pt idx="271">
                  <c:v>366.95</c:v>
                </c:pt>
                <c:pt idx="272">
                  <c:v>365.12</c:v>
                </c:pt>
                <c:pt idx="273">
                  <c:v>365.43</c:v>
                </c:pt>
                <c:pt idx="274">
                  <c:v>366.82</c:v>
                </c:pt>
                <c:pt idx="275">
                  <c:v>368.36</c:v>
                </c:pt>
                <c:pt idx="276">
                  <c:v>369.62</c:v>
                </c:pt>
                <c:pt idx="277">
                  <c:v>370.13</c:v>
                </c:pt>
                <c:pt idx="278">
                  <c:v>370.85</c:v>
                </c:pt>
                <c:pt idx="279">
                  <c:v>371.81</c:v>
                </c:pt>
                <c:pt idx="280">
                  <c:v>371.9</c:v>
                </c:pt>
                <c:pt idx="281">
                  <c:v>371.38</c:v>
                </c:pt>
                <c:pt idx="282">
                  <c:v>370.06</c:v>
                </c:pt>
                <c:pt idx="283">
                  <c:v>368.11</c:v>
                </c:pt>
                <c:pt idx="284">
                  <c:v>366.89</c:v>
                </c:pt>
                <c:pt idx="285">
                  <c:v>367.14</c:v>
                </c:pt>
                <c:pt idx="286">
                  <c:v>368.37</c:v>
                </c:pt>
                <c:pt idx="287">
                  <c:v>369.61</c:v>
                </c:pt>
                <c:pt idx="288">
                  <c:v>370.73</c:v>
                </c:pt>
                <c:pt idx="289">
                  <c:v>371.82</c:v>
                </c:pt>
                <c:pt idx="290">
                  <c:v>372.84</c:v>
                </c:pt>
                <c:pt idx="291">
                  <c:v>373.68</c:v>
                </c:pt>
                <c:pt idx="292">
                  <c:v>374.18</c:v>
                </c:pt>
                <c:pt idx="293">
                  <c:v>373.36</c:v>
                </c:pt>
                <c:pt idx="294">
                  <c:v>371.35</c:v>
                </c:pt>
                <c:pt idx="295">
                  <c:v>369.41</c:v>
                </c:pt>
                <c:pt idx="296">
                  <c:v>368.19</c:v>
                </c:pt>
                <c:pt idx="297">
                  <c:v>368.44</c:v>
                </c:pt>
                <c:pt idx="298">
                  <c:v>370.13</c:v>
                </c:pt>
                <c:pt idx="299">
                  <c:v>371.43</c:v>
                </c:pt>
                <c:pt idx="300">
                  <c:v>372.18</c:v>
                </c:pt>
                <c:pt idx="301">
                  <c:v>372.94</c:v>
                </c:pt>
                <c:pt idx="302">
                  <c:v>373.92</c:v>
                </c:pt>
                <c:pt idx="303">
                  <c:v>374.8</c:v>
                </c:pt>
                <c:pt idx="304">
                  <c:v>375.51</c:v>
                </c:pt>
                <c:pt idx="305">
                  <c:v>375.55</c:v>
                </c:pt>
                <c:pt idx="306">
                  <c:v>373.86</c:v>
                </c:pt>
                <c:pt idx="307">
                  <c:v>371.19</c:v>
                </c:pt>
                <c:pt idx="308">
                  <c:v>369.73</c:v>
                </c:pt>
                <c:pt idx="309">
                  <c:v>370.45</c:v>
                </c:pt>
                <c:pt idx="310">
                  <c:v>372.4</c:v>
                </c:pt>
                <c:pt idx="311">
                  <c:v>373.65</c:v>
                </c:pt>
                <c:pt idx="312">
                  <c:v>374.63</c:v>
                </c:pt>
                <c:pt idx="313">
                  <c:v>375.77</c:v>
                </c:pt>
                <c:pt idx="314">
                  <c:v>376.81</c:v>
                </c:pt>
                <c:pt idx="315">
                  <c:v>378.08</c:v>
                </c:pt>
                <c:pt idx="316">
                  <c:v>378.88</c:v>
                </c:pt>
                <c:pt idx="317">
                  <c:v>378.26</c:v>
                </c:pt>
                <c:pt idx="318">
                  <c:v>376.52</c:v>
                </c:pt>
                <c:pt idx="319">
                  <c:v>374.53</c:v>
                </c:pt>
                <c:pt idx="320">
                  <c:v>372.95</c:v>
                </c:pt>
                <c:pt idx="321">
                  <c:v>373.12</c:v>
                </c:pt>
                <c:pt idx="322">
                  <c:v>374.84</c:v>
                </c:pt>
                <c:pt idx="323">
                  <c:v>376.03</c:v>
                </c:pt>
                <c:pt idx="324">
                  <c:v>376.84</c:v>
                </c:pt>
                <c:pt idx="325">
                  <c:v>377.81</c:v>
                </c:pt>
                <c:pt idx="326">
                  <c:v>379.46</c:v>
                </c:pt>
                <c:pt idx="327">
                  <c:v>380.74</c:v>
                </c:pt>
                <c:pt idx="328">
                  <c:v>380.78</c:v>
                </c:pt>
                <c:pt idx="329">
                  <c:v>379.62</c:v>
                </c:pt>
                <c:pt idx="330">
                  <c:v>377.37</c:v>
                </c:pt>
                <c:pt idx="331">
                  <c:v>375.56</c:v>
                </c:pt>
                <c:pt idx="332">
                  <c:v>374.23</c:v>
                </c:pt>
                <c:pt idx="333">
                  <c:v>374.54</c:v>
                </c:pt>
                <c:pt idx="334">
                  <c:v>376.24</c:v>
                </c:pt>
                <c:pt idx="335">
                  <c:v>377.61</c:v>
                </c:pt>
                <c:pt idx="336">
                  <c:v>378.58</c:v>
                </c:pt>
                <c:pt idx="337">
                  <c:v>380.19</c:v>
                </c:pt>
                <c:pt idx="338">
                  <c:v>381.75</c:v>
                </c:pt>
                <c:pt idx="339">
                  <c:v>382.15</c:v>
                </c:pt>
                <c:pt idx="340">
                  <c:v>382.49</c:v>
                </c:pt>
                <c:pt idx="341">
                  <c:v>382.26</c:v>
                </c:pt>
                <c:pt idx="342">
                  <c:v>380.79</c:v>
                </c:pt>
                <c:pt idx="343">
                  <c:v>378.62</c:v>
                </c:pt>
                <c:pt idx="344">
                  <c:v>376.79</c:v>
                </c:pt>
                <c:pt idx="345">
                  <c:v>377.05</c:v>
                </c:pt>
                <c:pt idx="346">
                  <c:v>378.65</c:v>
                </c:pt>
                <c:pt idx="347">
                  <c:v>380.1</c:v>
                </c:pt>
                <c:pt idx="348">
                  <c:v>381.22</c:v>
                </c:pt>
                <c:pt idx="349">
                  <c:v>381.92</c:v>
                </c:pt>
                <c:pt idx="350">
                  <c:v>382.84</c:v>
                </c:pt>
                <c:pt idx="351">
                  <c:v>384.73</c:v>
                </c:pt>
                <c:pt idx="352">
                  <c:v>385.42</c:v>
                </c:pt>
                <c:pt idx="353">
                  <c:v>384.07</c:v>
                </c:pt>
                <c:pt idx="354">
                  <c:v>382.29</c:v>
                </c:pt>
                <c:pt idx="355">
                  <c:v>380.06</c:v>
                </c:pt>
                <c:pt idx="356">
                  <c:v>378.71</c:v>
                </c:pt>
                <c:pt idx="357">
                  <c:v>379.11</c:v>
                </c:pt>
                <c:pt idx="358">
                  <c:v>380.39</c:v>
                </c:pt>
                <c:pt idx="359">
                  <c:v>381.8</c:v>
                </c:pt>
                <c:pt idx="360">
                  <c:v>383.26</c:v>
                </c:pt>
                <c:pt idx="361">
                  <c:v>384.42</c:v>
                </c:pt>
                <c:pt idx="362">
                  <c:v>385.4</c:v>
                </c:pt>
                <c:pt idx="363">
                  <c:v>386.49</c:v>
                </c:pt>
                <c:pt idx="364">
                  <c:v>386.89</c:v>
                </c:pt>
                <c:pt idx="365">
                  <c:v>386.31</c:v>
                </c:pt>
                <c:pt idx="366">
                  <c:v>384.53</c:v>
                </c:pt>
                <c:pt idx="367">
                  <c:v>381.65</c:v>
                </c:pt>
                <c:pt idx="368">
                  <c:v>380.32</c:v>
                </c:pt>
                <c:pt idx="369">
                  <c:v>381.16</c:v>
                </c:pt>
                <c:pt idx="370">
                  <c:v>382.63</c:v>
                </c:pt>
                <c:pt idx="371">
                  <c:v>384.06</c:v>
                </c:pt>
                <c:pt idx="372">
                  <c:v>385.52</c:v>
                </c:pt>
                <c:pt idx="373">
                  <c:v>385.71</c:v>
                </c:pt>
                <c:pt idx="374">
                  <c:v>385.57</c:v>
                </c:pt>
                <c:pt idx="375">
                  <c:v>387.05</c:v>
                </c:pt>
                <c:pt idx="376">
                  <c:v>388.7</c:v>
                </c:pt>
                <c:pt idx="377">
                  <c:v>388.46</c:v>
                </c:pt>
                <c:pt idx="378">
                  <c:v>386.65</c:v>
                </c:pt>
                <c:pt idx="379">
                  <c:v>384.24</c:v>
                </c:pt>
                <c:pt idx="380">
                  <c:v>382.77</c:v>
                </c:pt>
                <c:pt idx="381">
                  <c:v>382.91</c:v>
                </c:pt>
                <c:pt idx="382">
                  <c:v>384.12</c:v>
                </c:pt>
                <c:pt idx="383">
                  <c:v>385.66</c:v>
                </c:pt>
                <c:pt idx="384">
                  <c:v>386.97</c:v>
                </c:pt>
                <c:pt idx="385">
                  <c:v>387.71</c:v>
                </c:pt>
                <c:pt idx="386">
                  <c:v>388.41</c:v>
                </c:pt>
                <c:pt idx="387">
                  <c:v>389.34</c:v>
                </c:pt>
                <c:pt idx="388">
                  <c:v>390.11</c:v>
                </c:pt>
                <c:pt idx="389">
                  <c:v>389.52</c:v>
                </c:pt>
                <c:pt idx="390">
                  <c:v>387.7</c:v>
                </c:pt>
                <c:pt idx="391">
                  <c:v>385.84</c:v>
                </c:pt>
                <c:pt idx="392">
                  <c:v>384.44</c:v>
                </c:pt>
                <c:pt idx="393">
                  <c:v>384.6</c:v>
                </c:pt>
                <c:pt idx="394">
                  <c:v>386</c:v>
                </c:pt>
                <c:pt idx="395">
                  <c:v>387.51</c:v>
                </c:pt>
                <c:pt idx="396">
                  <c:v>388.59</c:v>
                </c:pt>
                <c:pt idx="397">
                  <c:v>389.72</c:v>
                </c:pt>
                <c:pt idx="398">
                  <c:v>391.08</c:v>
                </c:pt>
                <c:pt idx="399">
                  <c:v>392.6</c:v>
                </c:pt>
                <c:pt idx="400">
                  <c:v>393.37</c:v>
                </c:pt>
                <c:pt idx="401">
                  <c:v>392.25</c:v>
                </c:pt>
                <c:pt idx="402">
                  <c:v>390.09</c:v>
                </c:pt>
                <c:pt idx="403">
                  <c:v>388</c:v>
                </c:pt>
                <c:pt idx="404">
                  <c:v>386.55</c:v>
                </c:pt>
                <c:pt idx="405">
                  <c:v>387.2</c:v>
                </c:pt>
                <c:pt idx="406">
                  <c:v>388.57</c:v>
                </c:pt>
                <c:pt idx="407">
                  <c:v>390.07</c:v>
                </c:pt>
                <c:pt idx="408">
                  <c:v>391.56</c:v>
                </c:pt>
                <c:pt idx="409">
                  <c:v>392.14</c:v>
                </c:pt>
                <c:pt idx="410">
                  <c:v>392.64</c:v>
                </c:pt>
                <c:pt idx="411">
                  <c:v>393.69</c:v>
                </c:pt>
                <c:pt idx="412">
                  <c:v>394.26</c:v>
                </c:pt>
                <c:pt idx="413">
                  <c:v>393.8</c:v>
                </c:pt>
                <c:pt idx="414">
                  <c:v>392.35</c:v>
                </c:pt>
                <c:pt idx="415">
                  <c:v>389.96</c:v>
                </c:pt>
                <c:pt idx="416">
                  <c:v>388.61</c:v>
                </c:pt>
                <c:pt idx="417">
                  <c:v>389.15</c:v>
                </c:pt>
                <c:pt idx="418">
                  <c:v>390.47</c:v>
                </c:pt>
                <c:pt idx="419">
                  <c:v>392.17</c:v>
                </c:pt>
                <c:pt idx="420">
                  <c:v>393</c:v>
                </c:pt>
                <c:pt idx="421">
                  <c:v>393.25</c:v>
                </c:pt>
                <c:pt idx="422">
                  <c:v>394.66</c:v>
                </c:pt>
                <c:pt idx="423">
                  <c:v>396.56</c:v>
                </c:pt>
                <c:pt idx="424">
                  <c:v>396.98</c:v>
                </c:pt>
                <c:pt idx="425">
                  <c:v>395.86</c:v>
                </c:pt>
                <c:pt idx="426">
                  <c:v>394.26</c:v>
                </c:pt>
                <c:pt idx="427">
                  <c:v>392.19</c:v>
                </c:pt>
                <c:pt idx="428">
                  <c:v>390.84</c:v>
                </c:pt>
                <c:pt idx="429">
                  <c:v>391.1</c:v>
                </c:pt>
                <c:pt idx="430">
                  <c:v>393.06</c:v>
                </c:pt>
                <c:pt idx="431">
                  <c:v>394.65</c:v>
                </c:pt>
                <c:pt idx="432">
                  <c:v>395.66</c:v>
                </c:pt>
                <c:pt idx="433">
                  <c:v>396.8</c:v>
                </c:pt>
                <c:pt idx="434">
                  <c:v>397.75</c:v>
                </c:pt>
                <c:pt idx="435">
                  <c:v>398.7</c:v>
                </c:pt>
                <c:pt idx="436">
                  <c:v>399.61</c:v>
                </c:pt>
                <c:pt idx="437">
                  <c:v>399.15</c:v>
                </c:pt>
                <c:pt idx="438">
                  <c:v>397.19</c:v>
                </c:pt>
                <c:pt idx="439">
                  <c:v>395.01</c:v>
                </c:pt>
                <c:pt idx="440">
                  <c:v>393.73</c:v>
                </c:pt>
                <c:pt idx="441">
                  <c:v>393.87</c:v>
                </c:pt>
                <c:pt idx="442">
                  <c:v>395.43</c:v>
                </c:pt>
                <c:pt idx="443">
                  <c:v>397.03</c:v>
                </c:pt>
                <c:pt idx="444">
                  <c:v>397.91</c:v>
                </c:pt>
                <c:pt idx="445">
                  <c:v>398.33</c:v>
                </c:pt>
                <c:pt idx="446">
                  <c:v>399.75</c:v>
                </c:pt>
                <c:pt idx="447">
                  <c:v>401.63</c:v>
                </c:pt>
                <c:pt idx="448">
                  <c:v>402.24</c:v>
                </c:pt>
                <c:pt idx="449">
                  <c:v>401.39</c:v>
                </c:pt>
                <c:pt idx="450">
                  <c:v>398.96</c:v>
                </c:pt>
                <c:pt idx="451">
                  <c:v>396.52</c:v>
                </c:pt>
                <c:pt idx="452">
                  <c:v>395.35</c:v>
                </c:pt>
                <c:pt idx="453">
                  <c:v>395.67</c:v>
                </c:pt>
                <c:pt idx="454">
                  <c:v>397.5</c:v>
                </c:pt>
                <c:pt idx="455">
                  <c:v>399.27</c:v>
                </c:pt>
                <c:pt idx="456">
                  <c:v>400.05</c:v>
                </c:pt>
                <c:pt idx="457">
                  <c:v>400.38</c:v>
                </c:pt>
                <c:pt idx="458">
                  <c:v>401.58</c:v>
                </c:pt>
                <c:pt idx="459">
                  <c:v>403.68</c:v>
                </c:pt>
                <c:pt idx="460">
                  <c:v>404.16</c:v>
                </c:pt>
                <c:pt idx="461">
                  <c:v>402.93</c:v>
                </c:pt>
                <c:pt idx="462">
                  <c:v>400.93</c:v>
                </c:pt>
                <c:pt idx="463">
                  <c:v>398.9</c:v>
                </c:pt>
                <c:pt idx="464">
                  <c:v>397.66</c:v>
                </c:pt>
                <c:pt idx="465">
                  <c:v>398.22</c:v>
                </c:pt>
                <c:pt idx="466">
                  <c:v>399.95</c:v>
                </c:pt>
                <c:pt idx="467">
                  <c:v>401.56</c:v>
                </c:pt>
              </c:numCache>
            </c:numRef>
          </c:val>
          <c:smooth val="0"/>
        </c:ser>
        <c:dLbls>
          <c:showLegendKey val="0"/>
          <c:showVal val="0"/>
          <c:showCatName val="0"/>
          <c:showSerName val="0"/>
          <c:showPercent val="0"/>
          <c:showBubbleSize val="0"/>
        </c:dLbls>
        <c:marker val="1"/>
        <c:smooth val="0"/>
        <c:axId val="94723456"/>
        <c:axId val="94750208"/>
      </c:lineChart>
      <c:dateAx>
        <c:axId val="94723456"/>
        <c:scaling>
          <c:orientation val="minMax"/>
        </c:scaling>
        <c:delete val="0"/>
        <c:axPos val="b"/>
        <c:majorGridlines/>
        <c:title>
          <c:tx>
            <c:rich>
              <a:bodyPr/>
              <a:lstStyle/>
              <a:p>
                <a:pPr>
                  <a:defRPr/>
                </a:pPr>
                <a:r>
                  <a:rPr lang="en-US"/>
                  <a:t>Year</a:t>
                </a:r>
              </a:p>
            </c:rich>
          </c:tx>
          <c:layout/>
          <c:overlay val="0"/>
        </c:title>
        <c:numFmt formatCode="mmm\-yy" sourceLinked="1"/>
        <c:majorTickMark val="out"/>
        <c:minorTickMark val="none"/>
        <c:tickLblPos val="nextTo"/>
        <c:crossAx val="94750208"/>
        <c:crosses val="autoZero"/>
        <c:auto val="1"/>
        <c:lblOffset val="100"/>
        <c:baseTimeUnit val="months"/>
        <c:majorUnit val="1"/>
        <c:majorTimeUnit val="years"/>
      </c:dateAx>
      <c:valAx>
        <c:axId val="94750208"/>
        <c:scaling>
          <c:orientation val="minMax"/>
          <c:max val="420"/>
          <c:min val="320"/>
        </c:scaling>
        <c:delete val="0"/>
        <c:axPos val="l"/>
        <c:majorGridlines/>
        <c:title>
          <c:tx>
            <c:rich>
              <a:bodyPr rot="-5400000" vert="horz"/>
              <a:lstStyle/>
              <a:p>
                <a:pPr>
                  <a:defRPr/>
                </a:pPr>
                <a:r>
                  <a:rPr lang="en-US"/>
                  <a:t>CO2  parts per million</a:t>
                </a:r>
              </a:p>
            </c:rich>
          </c:tx>
          <c:layout/>
          <c:overlay val="0"/>
        </c:title>
        <c:numFmt formatCode="General" sourceLinked="1"/>
        <c:majorTickMark val="out"/>
        <c:minorTickMark val="none"/>
        <c:tickLblPos val="nextTo"/>
        <c:crossAx val="94723456"/>
        <c:crosses val="autoZero"/>
        <c:crossBetween val="between"/>
        <c:majorUnit val="20"/>
      </c:valAx>
    </c:plotArea>
    <c:legend>
      <c:legendPos val="b"/>
      <c:layout/>
      <c:overlay val="0"/>
    </c:legend>
    <c:plotVisOnly val="1"/>
    <c:dispBlanksAs val="zero"/>
    <c:showDLblsOverMax val="0"/>
  </c:chart>
  <c:spPr>
    <a:solidFill>
      <a:schemeClr val="bg1"/>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100" dirty="0"/>
              <a:t>CO2 Concentration (ppm) </a:t>
            </a:r>
            <a:r>
              <a:rPr lang="en-US" sz="1100" dirty="0" smtClean="0"/>
              <a:t>Amundsen</a:t>
            </a:r>
            <a:r>
              <a:rPr lang="en-US" sz="1100" baseline="0" dirty="0" smtClean="0"/>
              <a:t> Station, </a:t>
            </a:r>
            <a:r>
              <a:rPr lang="en-US" sz="1100" dirty="0" smtClean="0"/>
              <a:t>South </a:t>
            </a:r>
            <a:r>
              <a:rPr lang="en-US" sz="1100" dirty="0"/>
              <a:t>Pole, 1975-2012</a:t>
            </a:r>
          </a:p>
        </c:rich>
      </c:tx>
      <c:layout/>
      <c:overlay val="0"/>
    </c:title>
    <c:autoTitleDeleted val="0"/>
    <c:plotArea>
      <c:layout/>
      <c:lineChart>
        <c:grouping val="standard"/>
        <c:varyColors val="0"/>
        <c:ser>
          <c:idx val="0"/>
          <c:order val="0"/>
          <c:tx>
            <c:v>CO2 (parts per million)</c:v>
          </c:tx>
          <c:marker>
            <c:symbol val="diamond"/>
            <c:size val="3"/>
          </c:marker>
          <c:cat>
            <c:numRef>
              <c:f>'1975-2012'!$B:$B</c:f>
              <c:numCache>
                <c:formatCode>General</c:formatCode>
                <c:ptCount val="1048576"/>
                <c:pt idx="0">
                  <c:v>1975</c:v>
                </c:pt>
                <c:pt idx="1">
                  <c:v>1975</c:v>
                </c:pt>
                <c:pt idx="2">
                  <c:v>1975</c:v>
                </c:pt>
                <c:pt idx="3">
                  <c:v>1975</c:v>
                </c:pt>
                <c:pt idx="4">
                  <c:v>1975</c:v>
                </c:pt>
                <c:pt idx="5">
                  <c:v>1975</c:v>
                </c:pt>
                <c:pt idx="6">
                  <c:v>1976</c:v>
                </c:pt>
                <c:pt idx="7">
                  <c:v>1976</c:v>
                </c:pt>
                <c:pt idx="8">
                  <c:v>1976</c:v>
                </c:pt>
                <c:pt idx="9">
                  <c:v>1976</c:v>
                </c:pt>
                <c:pt idx="10">
                  <c:v>1976</c:v>
                </c:pt>
                <c:pt idx="11">
                  <c:v>1976</c:v>
                </c:pt>
                <c:pt idx="12">
                  <c:v>1976</c:v>
                </c:pt>
                <c:pt idx="13">
                  <c:v>1976</c:v>
                </c:pt>
                <c:pt idx="14">
                  <c:v>1976</c:v>
                </c:pt>
                <c:pt idx="15">
                  <c:v>1976</c:v>
                </c:pt>
                <c:pt idx="16">
                  <c:v>1976</c:v>
                </c:pt>
                <c:pt idx="17">
                  <c:v>1976</c:v>
                </c:pt>
                <c:pt idx="18">
                  <c:v>1977</c:v>
                </c:pt>
                <c:pt idx="19">
                  <c:v>1977</c:v>
                </c:pt>
                <c:pt idx="20">
                  <c:v>1977</c:v>
                </c:pt>
                <c:pt idx="21">
                  <c:v>1977</c:v>
                </c:pt>
                <c:pt idx="22">
                  <c:v>1977</c:v>
                </c:pt>
                <c:pt idx="23">
                  <c:v>1977</c:v>
                </c:pt>
                <c:pt idx="24">
                  <c:v>1977</c:v>
                </c:pt>
                <c:pt idx="25">
                  <c:v>1977</c:v>
                </c:pt>
                <c:pt idx="26">
                  <c:v>1977</c:v>
                </c:pt>
                <c:pt idx="27">
                  <c:v>1977</c:v>
                </c:pt>
                <c:pt idx="28">
                  <c:v>1977</c:v>
                </c:pt>
                <c:pt idx="29">
                  <c:v>1977</c:v>
                </c:pt>
                <c:pt idx="30">
                  <c:v>1978</c:v>
                </c:pt>
                <c:pt idx="31">
                  <c:v>1978</c:v>
                </c:pt>
                <c:pt idx="32">
                  <c:v>1978</c:v>
                </c:pt>
                <c:pt idx="33">
                  <c:v>1978</c:v>
                </c:pt>
                <c:pt idx="34">
                  <c:v>1978</c:v>
                </c:pt>
                <c:pt idx="35">
                  <c:v>1978</c:v>
                </c:pt>
                <c:pt idx="36">
                  <c:v>1978</c:v>
                </c:pt>
                <c:pt idx="37">
                  <c:v>1978</c:v>
                </c:pt>
                <c:pt idx="38">
                  <c:v>1978</c:v>
                </c:pt>
                <c:pt idx="39">
                  <c:v>1978</c:v>
                </c:pt>
                <c:pt idx="40">
                  <c:v>1978</c:v>
                </c:pt>
                <c:pt idx="41">
                  <c:v>1978</c:v>
                </c:pt>
                <c:pt idx="42">
                  <c:v>1979</c:v>
                </c:pt>
                <c:pt idx="43">
                  <c:v>1979</c:v>
                </c:pt>
                <c:pt idx="44">
                  <c:v>1979</c:v>
                </c:pt>
                <c:pt idx="45">
                  <c:v>1979</c:v>
                </c:pt>
                <c:pt idx="46">
                  <c:v>1979</c:v>
                </c:pt>
                <c:pt idx="47">
                  <c:v>1979</c:v>
                </c:pt>
                <c:pt idx="48">
                  <c:v>1979</c:v>
                </c:pt>
                <c:pt idx="49">
                  <c:v>1979</c:v>
                </c:pt>
                <c:pt idx="50">
                  <c:v>1979</c:v>
                </c:pt>
                <c:pt idx="51">
                  <c:v>1979</c:v>
                </c:pt>
                <c:pt idx="52">
                  <c:v>1979</c:v>
                </c:pt>
                <c:pt idx="53">
                  <c:v>1979</c:v>
                </c:pt>
                <c:pt idx="54">
                  <c:v>1981</c:v>
                </c:pt>
                <c:pt idx="55">
                  <c:v>1981</c:v>
                </c:pt>
                <c:pt idx="56">
                  <c:v>1981</c:v>
                </c:pt>
                <c:pt idx="57">
                  <c:v>1981</c:v>
                </c:pt>
                <c:pt idx="58">
                  <c:v>1981</c:v>
                </c:pt>
                <c:pt idx="59">
                  <c:v>1981</c:v>
                </c:pt>
                <c:pt idx="60">
                  <c:v>1982</c:v>
                </c:pt>
                <c:pt idx="61">
                  <c:v>1982</c:v>
                </c:pt>
                <c:pt idx="62">
                  <c:v>1982</c:v>
                </c:pt>
                <c:pt idx="63">
                  <c:v>1982</c:v>
                </c:pt>
                <c:pt idx="64">
                  <c:v>1982</c:v>
                </c:pt>
                <c:pt idx="65">
                  <c:v>1982</c:v>
                </c:pt>
                <c:pt idx="66">
                  <c:v>1982</c:v>
                </c:pt>
                <c:pt idx="67">
                  <c:v>1982</c:v>
                </c:pt>
                <c:pt idx="68">
                  <c:v>1982</c:v>
                </c:pt>
                <c:pt idx="69">
                  <c:v>1982</c:v>
                </c:pt>
                <c:pt idx="70">
                  <c:v>1982</c:v>
                </c:pt>
                <c:pt idx="71">
                  <c:v>1982</c:v>
                </c:pt>
                <c:pt idx="72">
                  <c:v>1983</c:v>
                </c:pt>
                <c:pt idx="73">
                  <c:v>1983</c:v>
                </c:pt>
                <c:pt idx="74">
                  <c:v>1983</c:v>
                </c:pt>
                <c:pt idx="75">
                  <c:v>1983</c:v>
                </c:pt>
                <c:pt idx="76">
                  <c:v>1983</c:v>
                </c:pt>
                <c:pt idx="77">
                  <c:v>1983</c:v>
                </c:pt>
                <c:pt idx="78">
                  <c:v>1983</c:v>
                </c:pt>
                <c:pt idx="79">
                  <c:v>1983</c:v>
                </c:pt>
                <c:pt idx="80">
                  <c:v>1983</c:v>
                </c:pt>
                <c:pt idx="81">
                  <c:v>1983</c:v>
                </c:pt>
                <c:pt idx="82">
                  <c:v>1983</c:v>
                </c:pt>
                <c:pt idx="83">
                  <c:v>1983</c:v>
                </c:pt>
                <c:pt idx="84">
                  <c:v>1984</c:v>
                </c:pt>
                <c:pt idx="85">
                  <c:v>1984</c:v>
                </c:pt>
                <c:pt idx="86">
                  <c:v>1984</c:v>
                </c:pt>
                <c:pt idx="87">
                  <c:v>1984</c:v>
                </c:pt>
                <c:pt idx="88">
                  <c:v>1984</c:v>
                </c:pt>
                <c:pt idx="89">
                  <c:v>1984</c:v>
                </c:pt>
                <c:pt idx="90">
                  <c:v>1984</c:v>
                </c:pt>
                <c:pt idx="91">
                  <c:v>1984</c:v>
                </c:pt>
                <c:pt idx="92">
                  <c:v>1984</c:v>
                </c:pt>
                <c:pt idx="93">
                  <c:v>1984</c:v>
                </c:pt>
                <c:pt idx="94">
                  <c:v>1984</c:v>
                </c:pt>
                <c:pt idx="95">
                  <c:v>1984</c:v>
                </c:pt>
                <c:pt idx="96">
                  <c:v>1985</c:v>
                </c:pt>
                <c:pt idx="97">
                  <c:v>1985</c:v>
                </c:pt>
                <c:pt idx="98">
                  <c:v>1985</c:v>
                </c:pt>
                <c:pt idx="99">
                  <c:v>1985</c:v>
                </c:pt>
                <c:pt idx="100">
                  <c:v>1985</c:v>
                </c:pt>
                <c:pt idx="101">
                  <c:v>1985</c:v>
                </c:pt>
                <c:pt idx="102">
                  <c:v>1985</c:v>
                </c:pt>
                <c:pt idx="103">
                  <c:v>1985</c:v>
                </c:pt>
                <c:pt idx="104">
                  <c:v>1985</c:v>
                </c:pt>
                <c:pt idx="105">
                  <c:v>1985</c:v>
                </c:pt>
                <c:pt idx="106">
                  <c:v>1985</c:v>
                </c:pt>
                <c:pt idx="107">
                  <c:v>1985</c:v>
                </c:pt>
                <c:pt idx="108">
                  <c:v>1986</c:v>
                </c:pt>
                <c:pt idx="109">
                  <c:v>1986</c:v>
                </c:pt>
                <c:pt idx="110">
                  <c:v>1986</c:v>
                </c:pt>
                <c:pt idx="111">
                  <c:v>1986</c:v>
                </c:pt>
                <c:pt idx="112">
                  <c:v>1986</c:v>
                </c:pt>
                <c:pt idx="113">
                  <c:v>1986</c:v>
                </c:pt>
                <c:pt idx="114">
                  <c:v>1986</c:v>
                </c:pt>
                <c:pt idx="115">
                  <c:v>1986</c:v>
                </c:pt>
                <c:pt idx="116">
                  <c:v>1986</c:v>
                </c:pt>
                <c:pt idx="117">
                  <c:v>1986</c:v>
                </c:pt>
                <c:pt idx="118">
                  <c:v>1986</c:v>
                </c:pt>
                <c:pt idx="119">
                  <c:v>1986</c:v>
                </c:pt>
                <c:pt idx="120">
                  <c:v>1987</c:v>
                </c:pt>
                <c:pt idx="121">
                  <c:v>1987</c:v>
                </c:pt>
                <c:pt idx="122">
                  <c:v>1987</c:v>
                </c:pt>
                <c:pt idx="123">
                  <c:v>1987</c:v>
                </c:pt>
                <c:pt idx="124">
                  <c:v>1987</c:v>
                </c:pt>
                <c:pt idx="125">
                  <c:v>1987</c:v>
                </c:pt>
                <c:pt idx="126">
                  <c:v>1987</c:v>
                </c:pt>
                <c:pt idx="127">
                  <c:v>1987</c:v>
                </c:pt>
                <c:pt idx="128">
                  <c:v>1987</c:v>
                </c:pt>
                <c:pt idx="129">
                  <c:v>1987</c:v>
                </c:pt>
                <c:pt idx="130">
                  <c:v>1987</c:v>
                </c:pt>
                <c:pt idx="131">
                  <c:v>1987</c:v>
                </c:pt>
                <c:pt idx="132">
                  <c:v>1988</c:v>
                </c:pt>
                <c:pt idx="133">
                  <c:v>1988</c:v>
                </c:pt>
                <c:pt idx="134">
                  <c:v>1988</c:v>
                </c:pt>
                <c:pt idx="135">
                  <c:v>1988</c:v>
                </c:pt>
                <c:pt idx="136">
                  <c:v>1988</c:v>
                </c:pt>
                <c:pt idx="137">
                  <c:v>1988</c:v>
                </c:pt>
                <c:pt idx="138">
                  <c:v>1988</c:v>
                </c:pt>
                <c:pt idx="139">
                  <c:v>1988</c:v>
                </c:pt>
                <c:pt idx="140">
                  <c:v>1988</c:v>
                </c:pt>
                <c:pt idx="141">
                  <c:v>1988</c:v>
                </c:pt>
                <c:pt idx="142">
                  <c:v>1988</c:v>
                </c:pt>
                <c:pt idx="143">
                  <c:v>1988</c:v>
                </c:pt>
                <c:pt idx="144">
                  <c:v>1989</c:v>
                </c:pt>
                <c:pt idx="145">
                  <c:v>1989</c:v>
                </c:pt>
                <c:pt idx="146">
                  <c:v>1989</c:v>
                </c:pt>
                <c:pt idx="147">
                  <c:v>1989</c:v>
                </c:pt>
                <c:pt idx="148">
                  <c:v>1989</c:v>
                </c:pt>
                <c:pt idx="149">
                  <c:v>1989</c:v>
                </c:pt>
                <c:pt idx="150">
                  <c:v>1989</c:v>
                </c:pt>
                <c:pt idx="151">
                  <c:v>1989</c:v>
                </c:pt>
                <c:pt idx="152">
                  <c:v>1989</c:v>
                </c:pt>
                <c:pt idx="153">
                  <c:v>1989</c:v>
                </c:pt>
                <c:pt idx="154">
                  <c:v>1989</c:v>
                </c:pt>
                <c:pt idx="155">
                  <c:v>1989</c:v>
                </c:pt>
                <c:pt idx="156">
                  <c:v>1990</c:v>
                </c:pt>
                <c:pt idx="157">
                  <c:v>1990</c:v>
                </c:pt>
                <c:pt idx="158">
                  <c:v>1990</c:v>
                </c:pt>
                <c:pt idx="159">
                  <c:v>1990</c:v>
                </c:pt>
                <c:pt idx="160">
                  <c:v>1990</c:v>
                </c:pt>
                <c:pt idx="161">
                  <c:v>1990</c:v>
                </c:pt>
                <c:pt idx="162">
                  <c:v>1990</c:v>
                </c:pt>
                <c:pt idx="163">
                  <c:v>1990</c:v>
                </c:pt>
                <c:pt idx="164">
                  <c:v>1990</c:v>
                </c:pt>
                <c:pt idx="165">
                  <c:v>1990</c:v>
                </c:pt>
                <c:pt idx="166">
                  <c:v>1990</c:v>
                </c:pt>
                <c:pt idx="167">
                  <c:v>1990</c:v>
                </c:pt>
                <c:pt idx="168">
                  <c:v>1991</c:v>
                </c:pt>
                <c:pt idx="169">
                  <c:v>1991</c:v>
                </c:pt>
                <c:pt idx="170">
                  <c:v>1991</c:v>
                </c:pt>
                <c:pt idx="171">
                  <c:v>1991</c:v>
                </c:pt>
                <c:pt idx="172">
                  <c:v>1991</c:v>
                </c:pt>
                <c:pt idx="173">
                  <c:v>1991</c:v>
                </c:pt>
                <c:pt idx="174">
                  <c:v>1991</c:v>
                </c:pt>
                <c:pt idx="175">
                  <c:v>1991</c:v>
                </c:pt>
                <c:pt idx="176">
                  <c:v>1991</c:v>
                </c:pt>
                <c:pt idx="177">
                  <c:v>1991</c:v>
                </c:pt>
                <c:pt idx="178">
                  <c:v>1991</c:v>
                </c:pt>
                <c:pt idx="179">
                  <c:v>1991</c:v>
                </c:pt>
                <c:pt idx="180">
                  <c:v>1992</c:v>
                </c:pt>
                <c:pt idx="181">
                  <c:v>1992</c:v>
                </c:pt>
                <c:pt idx="182">
                  <c:v>1992</c:v>
                </c:pt>
                <c:pt idx="183">
                  <c:v>1992</c:v>
                </c:pt>
                <c:pt idx="184">
                  <c:v>1992</c:v>
                </c:pt>
                <c:pt idx="185">
                  <c:v>1992</c:v>
                </c:pt>
                <c:pt idx="186">
                  <c:v>1992</c:v>
                </c:pt>
                <c:pt idx="187">
                  <c:v>1992</c:v>
                </c:pt>
                <c:pt idx="188">
                  <c:v>1992</c:v>
                </c:pt>
                <c:pt idx="189">
                  <c:v>1992</c:v>
                </c:pt>
                <c:pt idx="190">
                  <c:v>1992</c:v>
                </c:pt>
                <c:pt idx="191">
                  <c:v>1992</c:v>
                </c:pt>
                <c:pt idx="192">
                  <c:v>1993</c:v>
                </c:pt>
                <c:pt idx="193">
                  <c:v>1993</c:v>
                </c:pt>
                <c:pt idx="194">
                  <c:v>1993</c:v>
                </c:pt>
                <c:pt idx="195">
                  <c:v>1993</c:v>
                </c:pt>
                <c:pt idx="196">
                  <c:v>1993</c:v>
                </c:pt>
                <c:pt idx="197">
                  <c:v>1993</c:v>
                </c:pt>
                <c:pt idx="198">
                  <c:v>1993</c:v>
                </c:pt>
                <c:pt idx="199">
                  <c:v>1993</c:v>
                </c:pt>
                <c:pt idx="200">
                  <c:v>1993</c:v>
                </c:pt>
                <c:pt idx="201">
                  <c:v>1993</c:v>
                </c:pt>
                <c:pt idx="202">
                  <c:v>1993</c:v>
                </c:pt>
                <c:pt idx="203">
                  <c:v>1993</c:v>
                </c:pt>
                <c:pt idx="204">
                  <c:v>1994</c:v>
                </c:pt>
                <c:pt idx="205">
                  <c:v>1994</c:v>
                </c:pt>
                <c:pt idx="206">
                  <c:v>1994</c:v>
                </c:pt>
                <c:pt idx="207">
                  <c:v>1994</c:v>
                </c:pt>
                <c:pt idx="208">
                  <c:v>1994</c:v>
                </c:pt>
                <c:pt idx="209">
                  <c:v>1994</c:v>
                </c:pt>
                <c:pt idx="210">
                  <c:v>1994</c:v>
                </c:pt>
                <c:pt idx="211">
                  <c:v>1994</c:v>
                </c:pt>
                <c:pt idx="212">
                  <c:v>1994</c:v>
                </c:pt>
                <c:pt idx="213">
                  <c:v>1994</c:v>
                </c:pt>
                <c:pt idx="214">
                  <c:v>1994</c:v>
                </c:pt>
                <c:pt idx="215">
                  <c:v>1994</c:v>
                </c:pt>
                <c:pt idx="216">
                  <c:v>1995</c:v>
                </c:pt>
                <c:pt idx="217">
                  <c:v>1995</c:v>
                </c:pt>
                <c:pt idx="218">
                  <c:v>1995</c:v>
                </c:pt>
                <c:pt idx="219">
                  <c:v>1995</c:v>
                </c:pt>
                <c:pt idx="220">
                  <c:v>1995</c:v>
                </c:pt>
                <c:pt idx="221">
                  <c:v>1995</c:v>
                </c:pt>
                <c:pt idx="222">
                  <c:v>1995</c:v>
                </c:pt>
                <c:pt idx="223">
                  <c:v>1995</c:v>
                </c:pt>
                <c:pt idx="224">
                  <c:v>1995</c:v>
                </c:pt>
                <c:pt idx="225">
                  <c:v>1995</c:v>
                </c:pt>
                <c:pt idx="226">
                  <c:v>1995</c:v>
                </c:pt>
                <c:pt idx="227">
                  <c:v>1995</c:v>
                </c:pt>
                <c:pt idx="228">
                  <c:v>1996</c:v>
                </c:pt>
                <c:pt idx="229">
                  <c:v>1996</c:v>
                </c:pt>
                <c:pt idx="230">
                  <c:v>1996</c:v>
                </c:pt>
                <c:pt idx="231">
                  <c:v>1996</c:v>
                </c:pt>
                <c:pt idx="232">
                  <c:v>1996</c:v>
                </c:pt>
                <c:pt idx="233">
                  <c:v>1996</c:v>
                </c:pt>
                <c:pt idx="234">
                  <c:v>1996</c:v>
                </c:pt>
                <c:pt idx="235">
                  <c:v>1996</c:v>
                </c:pt>
                <c:pt idx="236">
                  <c:v>1996</c:v>
                </c:pt>
                <c:pt idx="237">
                  <c:v>1996</c:v>
                </c:pt>
                <c:pt idx="238">
                  <c:v>1996</c:v>
                </c:pt>
                <c:pt idx="239">
                  <c:v>1996</c:v>
                </c:pt>
                <c:pt idx="240">
                  <c:v>1997</c:v>
                </c:pt>
                <c:pt idx="241">
                  <c:v>1997</c:v>
                </c:pt>
                <c:pt idx="242">
                  <c:v>1997</c:v>
                </c:pt>
                <c:pt idx="243">
                  <c:v>1997</c:v>
                </c:pt>
                <c:pt idx="244">
                  <c:v>1997</c:v>
                </c:pt>
                <c:pt idx="245">
                  <c:v>1997</c:v>
                </c:pt>
                <c:pt idx="246">
                  <c:v>1997</c:v>
                </c:pt>
                <c:pt idx="247">
                  <c:v>1997</c:v>
                </c:pt>
                <c:pt idx="248">
                  <c:v>1997</c:v>
                </c:pt>
                <c:pt idx="249">
                  <c:v>1997</c:v>
                </c:pt>
                <c:pt idx="250">
                  <c:v>1997</c:v>
                </c:pt>
                <c:pt idx="251">
                  <c:v>1997</c:v>
                </c:pt>
                <c:pt idx="252">
                  <c:v>1998</c:v>
                </c:pt>
                <c:pt idx="253">
                  <c:v>1998</c:v>
                </c:pt>
                <c:pt idx="254">
                  <c:v>1998</c:v>
                </c:pt>
                <c:pt idx="255">
                  <c:v>1998</c:v>
                </c:pt>
                <c:pt idx="256">
                  <c:v>1998</c:v>
                </c:pt>
                <c:pt idx="257">
                  <c:v>1998</c:v>
                </c:pt>
                <c:pt idx="258">
                  <c:v>1998</c:v>
                </c:pt>
                <c:pt idx="259">
                  <c:v>1998</c:v>
                </c:pt>
                <c:pt idx="260">
                  <c:v>1998</c:v>
                </c:pt>
                <c:pt idx="261">
                  <c:v>1998</c:v>
                </c:pt>
                <c:pt idx="262">
                  <c:v>1998</c:v>
                </c:pt>
                <c:pt idx="263">
                  <c:v>1998</c:v>
                </c:pt>
                <c:pt idx="264">
                  <c:v>1999</c:v>
                </c:pt>
                <c:pt idx="265">
                  <c:v>1999</c:v>
                </c:pt>
                <c:pt idx="266">
                  <c:v>1999</c:v>
                </c:pt>
                <c:pt idx="267">
                  <c:v>1999</c:v>
                </c:pt>
                <c:pt idx="268">
                  <c:v>1999</c:v>
                </c:pt>
                <c:pt idx="269">
                  <c:v>1999</c:v>
                </c:pt>
                <c:pt idx="270">
                  <c:v>1999</c:v>
                </c:pt>
                <c:pt idx="271">
                  <c:v>1999</c:v>
                </c:pt>
                <c:pt idx="272">
                  <c:v>1999</c:v>
                </c:pt>
                <c:pt idx="273">
                  <c:v>1999</c:v>
                </c:pt>
                <c:pt idx="274">
                  <c:v>1999</c:v>
                </c:pt>
                <c:pt idx="275">
                  <c:v>1999</c:v>
                </c:pt>
                <c:pt idx="276">
                  <c:v>2000</c:v>
                </c:pt>
                <c:pt idx="277">
                  <c:v>2000</c:v>
                </c:pt>
                <c:pt idx="278">
                  <c:v>2000</c:v>
                </c:pt>
                <c:pt idx="279">
                  <c:v>2000</c:v>
                </c:pt>
                <c:pt idx="280">
                  <c:v>2000</c:v>
                </c:pt>
                <c:pt idx="281">
                  <c:v>2000</c:v>
                </c:pt>
                <c:pt idx="282">
                  <c:v>2000</c:v>
                </c:pt>
                <c:pt idx="283">
                  <c:v>2000</c:v>
                </c:pt>
                <c:pt idx="284">
                  <c:v>2000</c:v>
                </c:pt>
                <c:pt idx="285">
                  <c:v>2000</c:v>
                </c:pt>
                <c:pt idx="286">
                  <c:v>2000</c:v>
                </c:pt>
                <c:pt idx="287">
                  <c:v>2000</c:v>
                </c:pt>
                <c:pt idx="288">
                  <c:v>2001</c:v>
                </c:pt>
                <c:pt idx="289">
                  <c:v>2001</c:v>
                </c:pt>
                <c:pt idx="290">
                  <c:v>2001</c:v>
                </c:pt>
                <c:pt idx="291">
                  <c:v>2001</c:v>
                </c:pt>
                <c:pt idx="292">
                  <c:v>2001</c:v>
                </c:pt>
                <c:pt idx="293">
                  <c:v>2001</c:v>
                </c:pt>
                <c:pt idx="294">
                  <c:v>2001</c:v>
                </c:pt>
                <c:pt idx="295">
                  <c:v>2002</c:v>
                </c:pt>
                <c:pt idx="296">
                  <c:v>2002</c:v>
                </c:pt>
                <c:pt idx="297">
                  <c:v>2002</c:v>
                </c:pt>
                <c:pt idx="298">
                  <c:v>2002</c:v>
                </c:pt>
                <c:pt idx="299">
                  <c:v>2002</c:v>
                </c:pt>
                <c:pt idx="300">
                  <c:v>2002</c:v>
                </c:pt>
                <c:pt idx="301">
                  <c:v>2002</c:v>
                </c:pt>
                <c:pt idx="302">
                  <c:v>2002</c:v>
                </c:pt>
                <c:pt idx="303">
                  <c:v>2002</c:v>
                </c:pt>
                <c:pt idx="304">
                  <c:v>2002</c:v>
                </c:pt>
                <c:pt idx="305">
                  <c:v>2002</c:v>
                </c:pt>
                <c:pt idx="306">
                  <c:v>2002</c:v>
                </c:pt>
                <c:pt idx="307">
                  <c:v>2003</c:v>
                </c:pt>
                <c:pt idx="308">
                  <c:v>2003</c:v>
                </c:pt>
                <c:pt idx="309">
                  <c:v>2003</c:v>
                </c:pt>
                <c:pt idx="310">
                  <c:v>2003</c:v>
                </c:pt>
                <c:pt idx="311">
                  <c:v>2003</c:v>
                </c:pt>
                <c:pt idx="312">
                  <c:v>2003</c:v>
                </c:pt>
                <c:pt idx="313">
                  <c:v>2003</c:v>
                </c:pt>
                <c:pt idx="314">
                  <c:v>2003</c:v>
                </c:pt>
                <c:pt idx="315">
                  <c:v>2003</c:v>
                </c:pt>
                <c:pt idx="316">
                  <c:v>2003</c:v>
                </c:pt>
                <c:pt idx="317">
                  <c:v>2003</c:v>
                </c:pt>
                <c:pt idx="318">
                  <c:v>2003</c:v>
                </c:pt>
                <c:pt idx="319">
                  <c:v>2004</c:v>
                </c:pt>
                <c:pt idx="320">
                  <c:v>2004</c:v>
                </c:pt>
                <c:pt idx="321">
                  <c:v>2004</c:v>
                </c:pt>
                <c:pt idx="322">
                  <c:v>2004</c:v>
                </c:pt>
                <c:pt idx="323">
                  <c:v>2004</c:v>
                </c:pt>
                <c:pt idx="324">
                  <c:v>2004</c:v>
                </c:pt>
                <c:pt idx="325">
                  <c:v>2004</c:v>
                </c:pt>
                <c:pt idx="326">
                  <c:v>2004</c:v>
                </c:pt>
                <c:pt idx="327">
                  <c:v>2004</c:v>
                </c:pt>
                <c:pt idx="328">
                  <c:v>2004</c:v>
                </c:pt>
                <c:pt idx="329">
                  <c:v>2004</c:v>
                </c:pt>
                <c:pt idx="330">
                  <c:v>2004</c:v>
                </c:pt>
                <c:pt idx="331">
                  <c:v>2005</c:v>
                </c:pt>
                <c:pt idx="332">
                  <c:v>2005</c:v>
                </c:pt>
                <c:pt idx="333">
                  <c:v>2005</c:v>
                </c:pt>
                <c:pt idx="334">
                  <c:v>2005</c:v>
                </c:pt>
                <c:pt idx="335">
                  <c:v>2005</c:v>
                </c:pt>
                <c:pt idx="336">
                  <c:v>2005</c:v>
                </c:pt>
                <c:pt idx="337">
                  <c:v>2005</c:v>
                </c:pt>
                <c:pt idx="338">
                  <c:v>2005</c:v>
                </c:pt>
                <c:pt idx="339">
                  <c:v>2005</c:v>
                </c:pt>
                <c:pt idx="340">
                  <c:v>2005</c:v>
                </c:pt>
                <c:pt idx="341">
                  <c:v>2005</c:v>
                </c:pt>
                <c:pt idx="342">
                  <c:v>2005</c:v>
                </c:pt>
                <c:pt idx="343">
                  <c:v>2006</c:v>
                </c:pt>
                <c:pt idx="344">
                  <c:v>2006</c:v>
                </c:pt>
                <c:pt idx="345">
                  <c:v>2006</c:v>
                </c:pt>
                <c:pt idx="346">
                  <c:v>2006</c:v>
                </c:pt>
                <c:pt idx="347">
                  <c:v>2006</c:v>
                </c:pt>
                <c:pt idx="348">
                  <c:v>2006</c:v>
                </c:pt>
                <c:pt idx="349">
                  <c:v>2006</c:v>
                </c:pt>
                <c:pt idx="350">
                  <c:v>2006</c:v>
                </c:pt>
                <c:pt idx="351">
                  <c:v>2006</c:v>
                </c:pt>
                <c:pt idx="352">
                  <c:v>2006</c:v>
                </c:pt>
                <c:pt idx="353">
                  <c:v>2006</c:v>
                </c:pt>
                <c:pt idx="354">
                  <c:v>2006</c:v>
                </c:pt>
                <c:pt idx="355">
                  <c:v>2007</c:v>
                </c:pt>
                <c:pt idx="356">
                  <c:v>2007</c:v>
                </c:pt>
                <c:pt idx="357">
                  <c:v>2007</c:v>
                </c:pt>
                <c:pt idx="358">
                  <c:v>2007</c:v>
                </c:pt>
                <c:pt idx="359">
                  <c:v>2007</c:v>
                </c:pt>
                <c:pt idx="360">
                  <c:v>2007</c:v>
                </c:pt>
                <c:pt idx="361">
                  <c:v>2007</c:v>
                </c:pt>
                <c:pt idx="362">
                  <c:v>2007</c:v>
                </c:pt>
                <c:pt idx="363">
                  <c:v>2007</c:v>
                </c:pt>
                <c:pt idx="364">
                  <c:v>2007</c:v>
                </c:pt>
                <c:pt idx="365">
                  <c:v>2007</c:v>
                </c:pt>
                <c:pt idx="366">
                  <c:v>2007</c:v>
                </c:pt>
                <c:pt idx="367">
                  <c:v>2008</c:v>
                </c:pt>
                <c:pt idx="368">
                  <c:v>2008</c:v>
                </c:pt>
                <c:pt idx="369">
                  <c:v>2008</c:v>
                </c:pt>
                <c:pt idx="370">
                  <c:v>2008</c:v>
                </c:pt>
                <c:pt idx="371">
                  <c:v>2008</c:v>
                </c:pt>
                <c:pt idx="372">
                  <c:v>2008</c:v>
                </c:pt>
                <c:pt idx="373">
                  <c:v>2008</c:v>
                </c:pt>
                <c:pt idx="374">
                  <c:v>2008</c:v>
                </c:pt>
                <c:pt idx="375">
                  <c:v>2008</c:v>
                </c:pt>
                <c:pt idx="376">
                  <c:v>2008</c:v>
                </c:pt>
                <c:pt idx="377">
                  <c:v>2008</c:v>
                </c:pt>
                <c:pt idx="378">
                  <c:v>2008</c:v>
                </c:pt>
                <c:pt idx="379">
                  <c:v>2009</c:v>
                </c:pt>
                <c:pt idx="380">
                  <c:v>2009</c:v>
                </c:pt>
                <c:pt idx="381">
                  <c:v>2009</c:v>
                </c:pt>
                <c:pt idx="382">
                  <c:v>2009</c:v>
                </c:pt>
                <c:pt idx="383">
                  <c:v>2009</c:v>
                </c:pt>
                <c:pt idx="384">
                  <c:v>2009</c:v>
                </c:pt>
                <c:pt idx="385">
                  <c:v>2009</c:v>
                </c:pt>
                <c:pt idx="386">
                  <c:v>2009</c:v>
                </c:pt>
                <c:pt idx="387">
                  <c:v>2009</c:v>
                </c:pt>
                <c:pt idx="388">
                  <c:v>2009</c:v>
                </c:pt>
                <c:pt idx="389">
                  <c:v>2009</c:v>
                </c:pt>
                <c:pt idx="390">
                  <c:v>2009</c:v>
                </c:pt>
                <c:pt idx="391">
                  <c:v>2010</c:v>
                </c:pt>
                <c:pt idx="392">
                  <c:v>2010</c:v>
                </c:pt>
                <c:pt idx="393">
                  <c:v>2010</c:v>
                </c:pt>
                <c:pt idx="394">
                  <c:v>2010</c:v>
                </c:pt>
                <c:pt idx="395">
                  <c:v>2010</c:v>
                </c:pt>
                <c:pt idx="396">
                  <c:v>2010</c:v>
                </c:pt>
                <c:pt idx="397">
                  <c:v>2010</c:v>
                </c:pt>
                <c:pt idx="398">
                  <c:v>2010</c:v>
                </c:pt>
                <c:pt idx="399">
                  <c:v>2010</c:v>
                </c:pt>
                <c:pt idx="400">
                  <c:v>2010</c:v>
                </c:pt>
                <c:pt idx="401">
                  <c:v>2010</c:v>
                </c:pt>
                <c:pt idx="402">
                  <c:v>2010</c:v>
                </c:pt>
                <c:pt idx="403">
                  <c:v>2011</c:v>
                </c:pt>
                <c:pt idx="404">
                  <c:v>2011</c:v>
                </c:pt>
                <c:pt idx="405">
                  <c:v>2011</c:v>
                </c:pt>
                <c:pt idx="406">
                  <c:v>2011</c:v>
                </c:pt>
                <c:pt idx="407">
                  <c:v>2011</c:v>
                </c:pt>
                <c:pt idx="408">
                  <c:v>2011</c:v>
                </c:pt>
                <c:pt idx="409">
                  <c:v>2011</c:v>
                </c:pt>
                <c:pt idx="410">
                  <c:v>2011</c:v>
                </c:pt>
                <c:pt idx="411">
                  <c:v>2011</c:v>
                </c:pt>
                <c:pt idx="412">
                  <c:v>2011</c:v>
                </c:pt>
                <c:pt idx="413">
                  <c:v>2011</c:v>
                </c:pt>
                <c:pt idx="414">
                  <c:v>2011</c:v>
                </c:pt>
                <c:pt idx="415">
                  <c:v>2012</c:v>
                </c:pt>
                <c:pt idx="416">
                  <c:v>2012</c:v>
                </c:pt>
                <c:pt idx="417">
                  <c:v>2012</c:v>
                </c:pt>
                <c:pt idx="418">
                  <c:v>2012</c:v>
                </c:pt>
                <c:pt idx="419">
                  <c:v>2012</c:v>
                </c:pt>
                <c:pt idx="420">
                  <c:v>2012</c:v>
                </c:pt>
                <c:pt idx="421">
                  <c:v>2012</c:v>
                </c:pt>
                <c:pt idx="422">
                  <c:v>2012</c:v>
                </c:pt>
                <c:pt idx="423">
                  <c:v>2012</c:v>
                </c:pt>
                <c:pt idx="424">
                  <c:v>2012</c:v>
                </c:pt>
                <c:pt idx="425">
                  <c:v>2012</c:v>
                </c:pt>
                <c:pt idx="426">
                  <c:v>2012</c:v>
                </c:pt>
              </c:numCache>
            </c:numRef>
          </c:cat>
          <c:val>
            <c:numRef>
              <c:f>'1975-2012'!$C$1:$C$427</c:f>
              <c:numCache>
                <c:formatCode>General</c:formatCode>
                <c:ptCount val="427"/>
                <c:pt idx="0">
                  <c:v>329.37</c:v>
                </c:pt>
                <c:pt idx="1">
                  <c:v>329.87</c:v>
                </c:pt>
                <c:pt idx="2">
                  <c:v>330.05</c:v>
                </c:pt>
                <c:pt idx="3">
                  <c:v>330.27</c:v>
                </c:pt>
                <c:pt idx="4">
                  <c:v>330.47</c:v>
                </c:pt>
                <c:pt idx="5">
                  <c:v>330.08</c:v>
                </c:pt>
                <c:pt idx="6">
                  <c:v>329.46</c:v>
                </c:pt>
                <c:pt idx="7">
                  <c:v>329.22</c:v>
                </c:pt>
                <c:pt idx="8">
                  <c:v>329.18</c:v>
                </c:pt>
                <c:pt idx="9">
                  <c:v>329.38</c:v>
                </c:pt>
                <c:pt idx="10">
                  <c:v>329.61</c:v>
                </c:pt>
                <c:pt idx="11">
                  <c:v>329.78</c:v>
                </c:pt>
                <c:pt idx="12">
                  <c:v>330.16</c:v>
                </c:pt>
                <c:pt idx="13">
                  <c:v>330.69</c:v>
                </c:pt>
                <c:pt idx="14">
                  <c:v>331.16</c:v>
                </c:pt>
                <c:pt idx="15">
                  <c:v>331.52</c:v>
                </c:pt>
                <c:pt idx="16">
                  <c:v>331.49</c:v>
                </c:pt>
                <c:pt idx="17">
                  <c:v>331.07</c:v>
                </c:pt>
                <c:pt idx="18">
                  <c:v>330.84</c:v>
                </c:pt>
                <c:pt idx="19">
                  <c:v>330.85</c:v>
                </c:pt>
                <c:pt idx="20">
                  <c:v>330.72</c:v>
                </c:pt>
                <c:pt idx="21">
                  <c:v>330.53</c:v>
                </c:pt>
                <c:pt idx="22">
                  <c:v>330.65</c:v>
                </c:pt>
                <c:pt idx="23">
                  <c:v>331</c:v>
                </c:pt>
                <c:pt idx="24">
                  <c:v>331.55</c:v>
                </c:pt>
                <c:pt idx="25">
                  <c:v>332.48</c:v>
                </c:pt>
                <c:pt idx="26">
                  <c:v>333</c:v>
                </c:pt>
                <c:pt idx="27">
                  <c:v>332.81</c:v>
                </c:pt>
                <c:pt idx="28">
                  <c:v>332.48</c:v>
                </c:pt>
                <c:pt idx="29">
                  <c:v>332.38</c:v>
                </c:pt>
                <c:pt idx="30">
                  <c:v>332.46</c:v>
                </c:pt>
                <c:pt idx="31">
                  <c:v>332.34</c:v>
                </c:pt>
                <c:pt idx="32">
                  <c:v>332.27</c:v>
                </c:pt>
                <c:pt idx="33">
                  <c:v>332.61</c:v>
                </c:pt>
                <c:pt idx="34">
                  <c:v>333.14</c:v>
                </c:pt>
                <c:pt idx="35">
                  <c:v>333.48</c:v>
                </c:pt>
                <c:pt idx="36">
                  <c:v>333.86</c:v>
                </c:pt>
                <c:pt idx="37">
                  <c:v>334.38</c:v>
                </c:pt>
                <c:pt idx="38">
                  <c:v>334.83</c:v>
                </c:pt>
                <c:pt idx="39">
                  <c:v>335.33</c:v>
                </c:pt>
                <c:pt idx="40">
                  <c:v>335.28</c:v>
                </c:pt>
                <c:pt idx="41">
                  <c:v>334.81</c:v>
                </c:pt>
                <c:pt idx="42">
                  <c:v>334.36</c:v>
                </c:pt>
                <c:pt idx="43">
                  <c:v>333.89</c:v>
                </c:pt>
                <c:pt idx="44">
                  <c:v>333.64</c:v>
                </c:pt>
                <c:pt idx="45">
                  <c:v>333.82</c:v>
                </c:pt>
                <c:pt idx="46">
                  <c:v>334.21</c:v>
                </c:pt>
                <c:pt idx="47">
                  <c:v>334.43</c:v>
                </c:pt>
                <c:pt idx="48">
                  <c:v>334.98</c:v>
                </c:pt>
                <c:pt idx="49">
                  <c:v>335.55</c:v>
                </c:pt>
                <c:pt idx="50">
                  <c:v>335.59</c:v>
                </c:pt>
                <c:pt idx="51">
                  <c:v>335.59</c:v>
                </c:pt>
                <c:pt idx="52">
                  <c:v>335.64</c:v>
                </c:pt>
                <c:pt idx="53">
                  <c:v>335.79</c:v>
                </c:pt>
                <c:pt idx="54">
                  <c:v>339.1</c:v>
                </c:pt>
                <c:pt idx="55">
                  <c:v>339.45</c:v>
                </c:pt>
                <c:pt idx="56">
                  <c:v>339.45</c:v>
                </c:pt>
                <c:pt idx="57">
                  <c:v>339.39</c:v>
                </c:pt>
                <c:pt idx="58">
                  <c:v>339.31</c:v>
                </c:pt>
                <c:pt idx="59">
                  <c:v>339.02</c:v>
                </c:pt>
                <c:pt idx="60">
                  <c:v>338.83</c:v>
                </c:pt>
                <c:pt idx="61">
                  <c:v>338.7</c:v>
                </c:pt>
                <c:pt idx="62">
                  <c:v>338.65</c:v>
                </c:pt>
                <c:pt idx="63">
                  <c:v>338.93</c:v>
                </c:pt>
                <c:pt idx="64">
                  <c:v>339.15</c:v>
                </c:pt>
                <c:pt idx="65">
                  <c:v>339.25</c:v>
                </c:pt>
                <c:pt idx="66">
                  <c:v>339.57</c:v>
                </c:pt>
                <c:pt idx="67">
                  <c:v>340.02</c:v>
                </c:pt>
                <c:pt idx="68">
                  <c:v>340.32</c:v>
                </c:pt>
                <c:pt idx="69">
                  <c:v>340.37</c:v>
                </c:pt>
                <c:pt idx="70">
                  <c:v>340.2</c:v>
                </c:pt>
                <c:pt idx="71">
                  <c:v>339.98</c:v>
                </c:pt>
                <c:pt idx="72">
                  <c:v>339.87</c:v>
                </c:pt>
                <c:pt idx="73">
                  <c:v>339.72</c:v>
                </c:pt>
                <c:pt idx="74">
                  <c:v>339.7</c:v>
                </c:pt>
                <c:pt idx="75">
                  <c:v>340.14</c:v>
                </c:pt>
                <c:pt idx="76">
                  <c:v>340.62</c:v>
                </c:pt>
                <c:pt idx="77">
                  <c:v>340.84</c:v>
                </c:pt>
                <c:pt idx="78">
                  <c:v>341.17</c:v>
                </c:pt>
                <c:pt idx="79">
                  <c:v>341.72</c:v>
                </c:pt>
                <c:pt idx="80">
                  <c:v>342.01</c:v>
                </c:pt>
                <c:pt idx="81">
                  <c:v>342.04</c:v>
                </c:pt>
                <c:pt idx="82">
                  <c:v>341.99</c:v>
                </c:pt>
                <c:pt idx="83">
                  <c:v>341.87</c:v>
                </c:pt>
                <c:pt idx="84">
                  <c:v>341.75</c:v>
                </c:pt>
                <c:pt idx="85">
                  <c:v>341.69</c:v>
                </c:pt>
                <c:pt idx="86">
                  <c:v>341.62</c:v>
                </c:pt>
                <c:pt idx="87">
                  <c:v>341.61</c:v>
                </c:pt>
                <c:pt idx="88">
                  <c:v>341.72</c:v>
                </c:pt>
                <c:pt idx="89">
                  <c:v>341.95</c:v>
                </c:pt>
                <c:pt idx="90">
                  <c:v>342.37</c:v>
                </c:pt>
                <c:pt idx="91">
                  <c:v>342.86</c:v>
                </c:pt>
                <c:pt idx="92">
                  <c:v>343.16</c:v>
                </c:pt>
                <c:pt idx="93">
                  <c:v>343.23</c:v>
                </c:pt>
                <c:pt idx="94">
                  <c:v>343.12</c:v>
                </c:pt>
                <c:pt idx="95">
                  <c:v>343.01</c:v>
                </c:pt>
                <c:pt idx="96">
                  <c:v>342.99</c:v>
                </c:pt>
                <c:pt idx="97">
                  <c:v>343.07</c:v>
                </c:pt>
                <c:pt idx="98">
                  <c:v>342.97</c:v>
                </c:pt>
                <c:pt idx="99">
                  <c:v>342.98</c:v>
                </c:pt>
                <c:pt idx="100">
                  <c:v>343.25</c:v>
                </c:pt>
                <c:pt idx="101">
                  <c:v>343.5</c:v>
                </c:pt>
                <c:pt idx="102">
                  <c:v>344.02</c:v>
                </c:pt>
                <c:pt idx="103">
                  <c:v>344.55</c:v>
                </c:pt>
                <c:pt idx="104">
                  <c:v>344.72</c:v>
                </c:pt>
                <c:pt idx="105">
                  <c:v>344.79</c:v>
                </c:pt>
                <c:pt idx="106">
                  <c:v>344.77</c:v>
                </c:pt>
                <c:pt idx="107">
                  <c:v>344.66</c:v>
                </c:pt>
                <c:pt idx="108">
                  <c:v>344.56</c:v>
                </c:pt>
                <c:pt idx="109">
                  <c:v>344.34</c:v>
                </c:pt>
                <c:pt idx="110">
                  <c:v>344.28</c:v>
                </c:pt>
                <c:pt idx="111">
                  <c:v>344.41</c:v>
                </c:pt>
                <c:pt idx="112">
                  <c:v>344.61</c:v>
                </c:pt>
                <c:pt idx="113">
                  <c:v>344.87</c:v>
                </c:pt>
                <c:pt idx="114">
                  <c:v>345.22</c:v>
                </c:pt>
                <c:pt idx="115">
                  <c:v>345.74</c:v>
                </c:pt>
                <c:pt idx="116">
                  <c:v>346.07</c:v>
                </c:pt>
                <c:pt idx="117">
                  <c:v>346.05</c:v>
                </c:pt>
                <c:pt idx="118">
                  <c:v>345.98</c:v>
                </c:pt>
                <c:pt idx="119">
                  <c:v>345.91</c:v>
                </c:pt>
                <c:pt idx="120">
                  <c:v>345.9</c:v>
                </c:pt>
                <c:pt idx="121">
                  <c:v>345.9</c:v>
                </c:pt>
                <c:pt idx="122">
                  <c:v>346</c:v>
                </c:pt>
                <c:pt idx="123">
                  <c:v>346.19</c:v>
                </c:pt>
                <c:pt idx="124">
                  <c:v>346.35</c:v>
                </c:pt>
                <c:pt idx="125">
                  <c:v>346.8</c:v>
                </c:pt>
                <c:pt idx="126">
                  <c:v>347.32</c:v>
                </c:pt>
                <c:pt idx="127">
                  <c:v>347.75</c:v>
                </c:pt>
                <c:pt idx="128">
                  <c:v>348.22</c:v>
                </c:pt>
                <c:pt idx="129">
                  <c:v>348.42</c:v>
                </c:pt>
                <c:pt idx="130">
                  <c:v>348.44</c:v>
                </c:pt>
                <c:pt idx="131">
                  <c:v>348.46</c:v>
                </c:pt>
                <c:pt idx="132">
                  <c:v>348.35</c:v>
                </c:pt>
                <c:pt idx="133">
                  <c:v>348.15</c:v>
                </c:pt>
                <c:pt idx="134">
                  <c:v>348.25</c:v>
                </c:pt>
                <c:pt idx="135">
                  <c:v>348.51</c:v>
                </c:pt>
                <c:pt idx="136">
                  <c:v>348.65</c:v>
                </c:pt>
                <c:pt idx="137">
                  <c:v>348.96</c:v>
                </c:pt>
                <c:pt idx="138">
                  <c:v>349.36</c:v>
                </c:pt>
                <c:pt idx="139">
                  <c:v>349.79</c:v>
                </c:pt>
                <c:pt idx="140">
                  <c:v>350.06</c:v>
                </c:pt>
                <c:pt idx="141">
                  <c:v>350.17</c:v>
                </c:pt>
                <c:pt idx="142">
                  <c:v>350.16</c:v>
                </c:pt>
                <c:pt idx="143">
                  <c:v>350.09</c:v>
                </c:pt>
                <c:pt idx="144">
                  <c:v>350.16</c:v>
                </c:pt>
                <c:pt idx="145">
                  <c:v>350.09</c:v>
                </c:pt>
                <c:pt idx="146">
                  <c:v>350.05</c:v>
                </c:pt>
                <c:pt idx="147">
                  <c:v>350.14</c:v>
                </c:pt>
                <c:pt idx="148">
                  <c:v>350.27</c:v>
                </c:pt>
                <c:pt idx="149">
                  <c:v>350.54</c:v>
                </c:pt>
                <c:pt idx="150">
                  <c:v>350.98</c:v>
                </c:pt>
                <c:pt idx="151">
                  <c:v>351.43</c:v>
                </c:pt>
                <c:pt idx="152">
                  <c:v>351.63</c:v>
                </c:pt>
                <c:pt idx="153">
                  <c:v>351.77</c:v>
                </c:pt>
                <c:pt idx="154">
                  <c:v>352.04</c:v>
                </c:pt>
                <c:pt idx="155">
                  <c:v>351.88</c:v>
                </c:pt>
                <c:pt idx="156">
                  <c:v>351.33</c:v>
                </c:pt>
                <c:pt idx="157">
                  <c:v>351.03</c:v>
                </c:pt>
                <c:pt idx="158">
                  <c:v>350.94</c:v>
                </c:pt>
                <c:pt idx="159">
                  <c:v>351.16</c:v>
                </c:pt>
                <c:pt idx="160">
                  <c:v>351.64</c:v>
                </c:pt>
                <c:pt idx="161">
                  <c:v>351.86</c:v>
                </c:pt>
                <c:pt idx="162">
                  <c:v>352.19</c:v>
                </c:pt>
                <c:pt idx="163">
                  <c:v>352.6</c:v>
                </c:pt>
                <c:pt idx="164">
                  <c:v>352.79</c:v>
                </c:pt>
                <c:pt idx="165">
                  <c:v>352.93</c:v>
                </c:pt>
                <c:pt idx="166">
                  <c:v>352.9</c:v>
                </c:pt>
                <c:pt idx="167">
                  <c:v>352.79</c:v>
                </c:pt>
                <c:pt idx="168">
                  <c:v>352.73</c:v>
                </c:pt>
                <c:pt idx="169">
                  <c:v>352.47</c:v>
                </c:pt>
                <c:pt idx="170">
                  <c:v>352.44</c:v>
                </c:pt>
                <c:pt idx="171">
                  <c:v>352.75</c:v>
                </c:pt>
                <c:pt idx="172">
                  <c:v>352.86</c:v>
                </c:pt>
                <c:pt idx="173">
                  <c:v>353.08</c:v>
                </c:pt>
                <c:pt idx="174">
                  <c:v>353.63</c:v>
                </c:pt>
                <c:pt idx="175">
                  <c:v>353.96</c:v>
                </c:pt>
                <c:pt idx="176">
                  <c:v>354.04</c:v>
                </c:pt>
                <c:pt idx="177">
                  <c:v>354</c:v>
                </c:pt>
                <c:pt idx="178">
                  <c:v>353.96</c:v>
                </c:pt>
                <c:pt idx="179">
                  <c:v>353.98</c:v>
                </c:pt>
                <c:pt idx="180">
                  <c:v>353.72</c:v>
                </c:pt>
                <c:pt idx="181">
                  <c:v>353.33</c:v>
                </c:pt>
                <c:pt idx="182">
                  <c:v>353.18</c:v>
                </c:pt>
                <c:pt idx="183">
                  <c:v>353.4</c:v>
                </c:pt>
                <c:pt idx="184">
                  <c:v>353.73</c:v>
                </c:pt>
                <c:pt idx="185">
                  <c:v>354.19</c:v>
                </c:pt>
                <c:pt idx="186">
                  <c:v>354.74</c:v>
                </c:pt>
                <c:pt idx="187">
                  <c:v>355.1</c:v>
                </c:pt>
                <c:pt idx="188">
                  <c:v>355.29</c:v>
                </c:pt>
                <c:pt idx="189">
                  <c:v>355.27</c:v>
                </c:pt>
                <c:pt idx="190">
                  <c:v>355.2</c:v>
                </c:pt>
                <c:pt idx="191">
                  <c:v>355.05</c:v>
                </c:pt>
                <c:pt idx="192">
                  <c:v>354.78</c:v>
                </c:pt>
                <c:pt idx="193">
                  <c:v>354.59</c:v>
                </c:pt>
                <c:pt idx="194">
                  <c:v>354.44</c:v>
                </c:pt>
                <c:pt idx="195">
                  <c:v>354.38</c:v>
                </c:pt>
                <c:pt idx="196">
                  <c:v>354.48</c:v>
                </c:pt>
                <c:pt idx="197">
                  <c:v>354.82</c:v>
                </c:pt>
                <c:pt idx="198">
                  <c:v>355.34</c:v>
                </c:pt>
                <c:pt idx="199">
                  <c:v>355.71</c:v>
                </c:pt>
                <c:pt idx="200">
                  <c:v>355.86</c:v>
                </c:pt>
                <c:pt idx="201">
                  <c:v>355.86</c:v>
                </c:pt>
                <c:pt idx="202">
                  <c:v>355.74</c:v>
                </c:pt>
                <c:pt idx="203">
                  <c:v>355.58</c:v>
                </c:pt>
                <c:pt idx="204">
                  <c:v>355.48</c:v>
                </c:pt>
                <c:pt idx="205">
                  <c:v>355.43</c:v>
                </c:pt>
                <c:pt idx="206">
                  <c:v>355.5</c:v>
                </c:pt>
                <c:pt idx="207">
                  <c:v>355.56</c:v>
                </c:pt>
                <c:pt idx="208">
                  <c:v>355.6</c:v>
                </c:pt>
                <c:pt idx="209">
                  <c:v>355.99</c:v>
                </c:pt>
                <c:pt idx="210">
                  <c:v>356.44</c:v>
                </c:pt>
                <c:pt idx="211">
                  <c:v>356.94</c:v>
                </c:pt>
                <c:pt idx="212">
                  <c:v>357.41</c:v>
                </c:pt>
                <c:pt idx="213">
                  <c:v>357.51</c:v>
                </c:pt>
                <c:pt idx="214">
                  <c:v>357.47</c:v>
                </c:pt>
                <c:pt idx="215">
                  <c:v>357.45</c:v>
                </c:pt>
                <c:pt idx="216">
                  <c:v>357.34</c:v>
                </c:pt>
                <c:pt idx="217">
                  <c:v>357.21</c:v>
                </c:pt>
                <c:pt idx="218">
                  <c:v>357.24</c:v>
                </c:pt>
                <c:pt idx="219">
                  <c:v>357.5</c:v>
                </c:pt>
                <c:pt idx="220">
                  <c:v>357.68</c:v>
                </c:pt>
                <c:pt idx="221">
                  <c:v>357.88</c:v>
                </c:pt>
                <c:pt idx="222">
                  <c:v>358.29</c:v>
                </c:pt>
                <c:pt idx="223">
                  <c:v>358.67</c:v>
                </c:pt>
                <c:pt idx="224">
                  <c:v>358.91</c:v>
                </c:pt>
                <c:pt idx="225">
                  <c:v>359.3</c:v>
                </c:pt>
                <c:pt idx="226">
                  <c:v>359.46</c:v>
                </c:pt>
                <c:pt idx="227">
                  <c:v>359.26</c:v>
                </c:pt>
                <c:pt idx="228">
                  <c:v>359.19</c:v>
                </c:pt>
                <c:pt idx="229">
                  <c:v>359.16</c:v>
                </c:pt>
                <c:pt idx="230">
                  <c:v>359.16</c:v>
                </c:pt>
                <c:pt idx="231">
                  <c:v>359.15</c:v>
                </c:pt>
                <c:pt idx="232">
                  <c:v>359.18</c:v>
                </c:pt>
                <c:pt idx="233">
                  <c:v>359.38</c:v>
                </c:pt>
                <c:pt idx="234">
                  <c:v>359.87</c:v>
                </c:pt>
                <c:pt idx="235">
                  <c:v>360.37</c:v>
                </c:pt>
                <c:pt idx="236">
                  <c:v>360.54</c:v>
                </c:pt>
                <c:pt idx="237">
                  <c:v>360.52</c:v>
                </c:pt>
                <c:pt idx="238">
                  <c:v>360.43</c:v>
                </c:pt>
                <c:pt idx="239">
                  <c:v>360.51</c:v>
                </c:pt>
                <c:pt idx="240">
                  <c:v>360.53</c:v>
                </c:pt>
                <c:pt idx="241">
                  <c:v>360.43</c:v>
                </c:pt>
                <c:pt idx="242">
                  <c:v>360.38</c:v>
                </c:pt>
                <c:pt idx="243">
                  <c:v>360.49</c:v>
                </c:pt>
                <c:pt idx="244">
                  <c:v>360.81</c:v>
                </c:pt>
                <c:pt idx="245">
                  <c:v>361.09</c:v>
                </c:pt>
                <c:pt idx="246">
                  <c:v>361.33</c:v>
                </c:pt>
                <c:pt idx="247">
                  <c:v>361.7</c:v>
                </c:pt>
                <c:pt idx="248">
                  <c:v>362.02</c:v>
                </c:pt>
                <c:pt idx="249">
                  <c:v>362.16</c:v>
                </c:pt>
                <c:pt idx="250">
                  <c:v>362.25</c:v>
                </c:pt>
                <c:pt idx="251">
                  <c:v>362.26</c:v>
                </c:pt>
                <c:pt idx="252">
                  <c:v>362.24</c:v>
                </c:pt>
                <c:pt idx="253">
                  <c:v>362.32</c:v>
                </c:pt>
                <c:pt idx="254">
                  <c:v>362.49</c:v>
                </c:pt>
                <c:pt idx="255">
                  <c:v>362.76</c:v>
                </c:pt>
                <c:pt idx="256">
                  <c:v>363.11</c:v>
                </c:pt>
                <c:pt idx="257">
                  <c:v>363.57</c:v>
                </c:pt>
                <c:pt idx="258">
                  <c:v>364.15</c:v>
                </c:pt>
                <c:pt idx="259">
                  <c:v>364.69</c:v>
                </c:pt>
                <c:pt idx="260">
                  <c:v>365.02</c:v>
                </c:pt>
                <c:pt idx="261">
                  <c:v>365.12</c:v>
                </c:pt>
                <c:pt idx="262">
                  <c:v>365.1</c:v>
                </c:pt>
                <c:pt idx="263">
                  <c:v>365.13</c:v>
                </c:pt>
                <c:pt idx="264">
                  <c:v>365.08</c:v>
                </c:pt>
                <c:pt idx="265">
                  <c:v>364.92</c:v>
                </c:pt>
                <c:pt idx="266">
                  <c:v>364.9</c:v>
                </c:pt>
                <c:pt idx="267">
                  <c:v>365.04</c:v>
                </c:pt>
                <c:pt idx="268">
                  <c:v>365.23</c:v>
                </c:pt>
                <c:pt idx="269">
                  <c:v>365.48</c:v>
                </c:pt>
                <c:pt idx="270">
                  <c:v>365.74</c:v>
                </c:pt>
                <c:pt idx="271">
                  <c:v>366.13</c:v>
                </c:pt>
                <c:pt idx="272">
                  <c:v>366.46</c:v>
                </c:pt>
                <c:pt idx="273">
                  <c:v>366.61</c:v>
                </c:pt>
                <c:pt idx="274">
                  <c:v>366.7</c:v>
                </c:pt>
                <c:pt idx="275">
                  <c:v>366.65</c:v>
                </c:pt>
                <c:pt idx="276">
                  <c:v>366.49</c:v>
                </c:pt>
                <c:pt idx="277">
                  <c:v>366.23</c:v>
                </c:pt>
                <c:pt idx="278">
                  <c:v>366.07</c:v>
                </c:pt>
                <c:pt idx="279">
                  <c:v>366.12</c:v>
                </c:pt>
                <c:pt idx="280">
                  <c:v>366.3</c:v>
                </c:pt>
                <c:pt idx="281">
                  <c:v>366.53</c:v>
                </c:pt>
                <c:pt idx="282">
                  <c:v>366.89</c:v>
                </c:pt>
                <c:pt idx="283">
                  <c:v>367.37</c:v>
                </c:pt>
                <c:pt idx="284">
                  <c:v>367.61</c:v>
                </c:pt>
                <c:pt idx="285">
                  <c:v>367.71</c:v>
                </c:pt>
                <c:pt idx="286">
                  <c:v>367.8</c:v>
                </c:pt>
                <c:pt idx="287">
                  <c:v>367.81</c:v>
                </c:pt>
                <c:pt idx="288">
                  <c:v>367.74</c:v>
                </c:pt>
                <c:pt idx="289">
                  <c:v>368.7</c:v>
                </c:pt>
                <c:pt idx="290">
                  <c:v>369.12</c:v>
                </c:pt>
                <c:pt idx="291">
                  <c:v>369.47</c:v>
                </c:pt>
                <c:pt idx="292">
                  <c:v>369.8</c:v>
                </c:pt>
                <c:pt idx="293">
                  <c:v>369.83</c:v>
                </c:pt>
                <c:pt idx="294">
                  <c:v>369.62</c:v>
                </c:pt>
                <c:pt idx="295">
                  <c:v>369.34</c:v>
                </c:pt>
                <c:pt idx="296">
                  <c:v>369.19</c:v>
                </c:pt>
                <c:pt idx="297">
                  <c:v>369.3</c:v>
                </c:pt>
                <c:pt idx="298">
                  <c:v>369.49</c:v>
                </c:pt>
                <c:pt idx="299">
                  <c:v>369.79</c:v>
                </c:pt>
                <c:pt idx="300">
                  <c:v>370.21</c:v>
                </c:pt>
                <c:pt idx="301">
                  <c:v>370.76</c:v>
                </c:pt>
                <c:pt idx="302">
                  <c:v>371.32</c:v>
                </c:pt>
                <c:pt idx="303">
                  <c:v>371.7</c:v>
                </c:pt>
                <c:pt idx="304">
                  <c:v>371.96</c:v>
                </c:pt>
                <c:pt idx="305">
                  <c:v>371.94</c:v>
                </c:pt>
                <c:pt idx="306">
                  <c:v>371.85</c:v>
                </c:pt>
                <c:pt idx="307">
                  <c:v>371.94</c:v>
                </c:pt>
                <c:pt idx="308">
                  <c:v>371.94</c:v>
                </c:pt>
                <c:pt idx="309">
                  <c:v>371.94</c:v>
                </c:pt>
                <c:pt idx="310">
                  <c:v>372.09</c:v>
                </c:pt>
                <c:pt idx="311">
                  <c:v>372.43</c:v>
                </c:pt>
                <c:pt idx="312">
                  <c:v>372.79</c:v>
                </c:pt>
                <c:pt idx="313">
                  <c:v>373.15</c:v>
                </c:pt>
                <c:pt idx="314">
                  <c:v>373.62</c:v>
                </c:pt>
                <c:pt idx="315">
                  <c:v>373.99</c:v>
                </c:pt>
                <c:pt idx="316">
                  <c:v>373.98</c:v>
                </c:pt>
                <c:pt idx="317">
                  <c:v>373.91</c:v>
                </c:pt>
                <c:pt idx="318">
                  <c:v>373.96</c:v>
                </c:pt>
                <c:pt idx="319">
                  <c:v>373.86</c:v>
                </c:pt>
                <c:pt idx="320">
                  <c:v>373.64</c:v>
                </c:pt>
                <c:pt idx="321">
                  <c:v>373.62</c:v>
                </c:pt>
                <c:pt idx="322">
                  <c:v>373.81</c:v>
                </c:pt>
                <c:pt idx="323">
                  <c:v>374.1</c:v>
                </c:pt>
                <c:pt idx="324">
                  <c:v>374.49</c:v>
                </c:pt>
                <c:pt idx="325">
                  <c:v>374.95</c:v>
                </c:pt>
                <c:pt idx="326">
                  <c:v>375.46</c:v>
                </c:pt>
                <c:pt idx="327">
                  <c:v>375.74</c:v>
                </c:pt>
                <c:pt idx="328">
                  <c:v>375.77</c:v>
                </c:pt>
                <c:pt idx="329">
                  <c:v>375.65</c:v>
                </c:pt>
                <c:pt idx="330">
                  <c:v>375.6</c:v>
                </c:pt>
                <c:pt idx="331">
                  <c:v>375.51</c:v>
                </c:pt>
                <c:pt idx="332">
                  <c:v>375.21</c:v>
                </c:pt>
                <c:pt idx="333">
                  <c:v>375.18</c:v>
                </c:pt>
                <c:pt idx="334">
                  <c:v>375.52</c:v>
                </c:pt>
                <c:pt idx="335">
                  <c:v>375.95</c:v>
                </c:pt>
                <c:pt idx="336">
                  <c:v>376.52</c:v>
                </c:pt>
                <c:pt idx="337">
                  <c:v>377.03</c:v>
                </c:pt>
                <c:pt idx="338">
                  <c:v>377.48</c:v>
                </c:pt>
                <c:pt idx="339">
                  <c:v>377.82</c:v>
                </c:pt>
                <c:pt idx="340">
                  <c:v>377.94</c:v>
                </c:pt>
                <c:pt idx="341">
                  <c:v>377.88</c:v>
                </c:pt>
                <c:pt idx="342">
                  <c:v>377.89</c:v>
                </c:pt>
                <c:pt idx="343">
                  <c:v>377.78</c:v>
                </c:pt>
                <c:pt idx="344">
                  <c:v>377.58</c:v>
                </c:pt>
                <c:pt idx="345">
                  <c:v>377.66</c:v>
                </c:pt>
                <c:pt idx="346">
                  <c:v>377.9</c:v>
                </c:pt>
                <c:pt idx="347">
                  <c:v>378.15</c:v>
                </c:pt>
                <c:pt idx="348">
                  <c:v>378.42</c:v>
                </c:pt>
                <c:pt idx="349">
                  <c:v>378.8</c:v>
                </c:pt>
                <c:pt idx="350">
                  <c:v>379.23</c:v>
                </c:pt>
                <c:pt idx="351">
                  <c:v>379.48</c:v>
                </c:pt>
                <c:pt idx="352">
                  <c:v>379.61</c:v>
                </c:pt>
                <c:pt idx="353">
                  <c:v>379.62</c:v>
                </c:pt>
                <c:pt idx="354">
                  <c:v>379.59</c:v>
                </c:pt>
                <c:pt idx="355">
                  <c:v>379.56</c:v>
                </c:pt>
                <c:pt idx="356">
                  <c:v>379.47</c:v>
                </c:pt>
                <c:pt idx="357">
                  <c:v>379.47</c:v>
                </c:pt>
                <c:pt idx="358">
                  <c:v>379.72</c:v>
                </c:pt>
                <c:pt idx="359">
                  <c:v>380.11</c:v>
                </c:pt>
                <c:pt idx="360">
                  <c:v>380.49</c:v>
                </c:pt>
                <c:pt idx="361">
                  <c:v>380.92</c:v>
                </c:pt>
                <c:pt idx="362">
                  <c:v>381.4</c:v>
                </c:pt>
                <c:pt idx="363">
                  <c:v>381.73</c:v>
                </c:pt>
                <c:pt idx="364">
                  <c:v>381.86</c:v>
                </c:pt>
                <c:pt idx="365">
                  <c:v>381.88</c:v>
                </c:pt>
                <c:pt idx="366">
                  <c:v>381.9</c:v>
                </c:pt>
                <c:pt idx="367">
                  <c:v>381.78</c:v>
                </c:pt>
                <c:pt idx="368">
                  <c:v>381.71</c:v>
                </c:pt>
                <c:pt idx="369">
                  <c:v>381.81</c:v>
                </c:pt>
                <c:pt idx="370">
                  <c:v>381.93</c:v>
                </c:pt>
                <c:pt idx="371">
                  <c:v>382.04</c:v>
                </c:pt>
                <c:pt idx="372">
                  <c:v>382.31</c:v>
                </c:pt>
                <c:pt idx="373">
                  <c:v>382.85</c:v>
                </c:pt>
                <c:pt idx="374">
                  <c:v>383.31</c:v>
                </c:pt>
                <c:pt idx="375">
                  <c:v>383.57</c:v>
                </c:pt>
                <c:pt idx="376">
                  <c:v>383.71</c:v>
                </c:pt>
                <c:pt idx="377">
                  <c:v>383.66</c:v>
                </c:pt>
                <c:pt idx="378">
                  <c:v>383.62</c:v>
                </c:pt>
                <c:pt idx="379">
                  <c:v>383.51</c:v>
                </c:pt>
                <c:pt idx="380">
                  <c:v>383.19</c:v>
                </c:pt>
                <c:pt idx="381">
                  <c:v>383.16</c:v>
                </c:pt>
                <c:pt idx="382">
                  <c:v>383.37</c:v>
                </c:pt>
                <c:pt idx="383">
                  <c:v>383.53</c:v>
                </c:pt>
                <c:pt idx="384">
                  <c:v>383.84</c:v>
                </c:pt>
                <c:pt idx="385">
                  <c:v>384.3</c:v>
                </c:pt>
                <c:pt idx="386">
                  <c:v>384.65</c:v>
                </c:pt>
                <c:pt idx="387">
                  <c:v>384.95</c:v>
                </c:pt>
                <c:pt idx="388">
                  <c:v>385.21</c:v>
                </c:pt>
                <c:pt idx="389">
                  <c:v>385.24</c:v>
                </c:pt>
                <c:pt idx="390">
                  <c:v>385.19</c:v>
                </c:pt>
                <c:pt idx="391">
                  <c:v>385.07</c:v>
                </c:pt>
                <c:pt idx="392">
                  <c:v>384.78</c:v>
                </c:pt>
                <c:pt idx="393">
                  <c:v>384.66</c:v>
                </c:pt>
                <c:pt idx="394">
                  <c:v>384.78</c:v>
                </c:pt>
                <c:pt idx="395">
                  <c:v>385.06</c:v>
                </c:pt>
                <c:pt idx="396">
                  <c:v>385.61</c:v>
                </c:pt>
                <c:pt idx="397">
                  <c:v>386.3</c:v>
                </c:pt>
                <c:pt idx="398">
                  <c:v>386.99</c:v>
                </c:pt>
                <c:pt idx="399">
                  <c:v>387.35</c:v>
                </c:pt>
                <c:pt idx="400">
                  <c:v>387.43</c:v>
                </c:pt>
                <c:pt idx="401">
                  <c:v>387.46</c:v>
                </c:pt>
                <c:pt idx="402">
                  <c:v>387.37</c:v>
                </c:pt>
                <c:pt idx="403">
                  <c:v>387.19</c:v>
                </c:pt>
                <c:pt idx="404">
                  <c:v>386.94</c:v>
                </c:pt>
                <c:pt idx="405">
                  <c:v>386.81</c:v>
                </c:pt>
                <c:pt idx="406">
                  <c:v>386.95</c:v>
                </c:pt>
                <c:pt idx="407">
                  <c:v>387.16</c:v>
                </c:pt>
                <c:pt idx="408">
                  <c:v>387.47</c:v>
                </c:pt>
                <c:pt idx="409">
                  <c:v>387.92</c:v>
                </c:pt>
                <c:pt idx="410">
                  <c:v>388.46</c:v>
                </c:pt>
                <c:pt idx="411">
                  <c:v>388.83</c:v>
                </c:pt>
                <c:pt idx="412">
                  <c:v>389.02</c:v>
                </c:pt>
                <c:pt idx="413">
                  <c:v>389.15</c:v>
                </c:pt>
                <c:pt idx="414">
                  <c:v>389.2</c:v>
                </c:pt>
                <c:pt idx="415">
                  <c:v>388.78</c:v>
                </c:pt>
                <c:pt idx="416">
                  <c:v>388.31</c:v>
                </c:pt>
                <c:pt idx="417">
                  <c:v>388.44</c:v>
                </c:pt>
                <c:pt idx="418">
                  <c:v>388.78</c:v>
                </c:pt>
                <c:pt idx="419">
                  <c:v>389.05</c:v>
                </c:pt>
                <c:pt idx="420">
                  <c:v>389.46</c:v>
                </c:pt>
                <c:pt idx="421">
                  <c:v>390.17</c:v>
                </c:pt>
                <c:pt idx="422">
                  <c:v>390.86</c:v>
                </c:pt>
                <c:pt idx="423">
                  <c:v>391.17</c:v>
                </c:pt>
                <c:pt idx="424">
                  <c:v>391.27</c:v>
                </c:pt>
                <c:pt idx="425">
                  <c:v>391.32</c:v>
                </c:pt>
                <c:pt idx="426">
                  <c:v>391.34</c:v>
                </c:pt>
              </c:numCache>
            </c:numRef>
          </c:val>
          <c:smooth val="0"/>
        </c:ser>
        <c:dLbls>
          <c:showLegendKey val="0"/>
          <c:showVal val="0"/>
          <c:showCatName val="0"/>
          <c:showSerName val="0"/>
          <c:showPercent val="0"/>
          <c:showBubbleSize val="0"/>
        </c:dLbls>
        <c:marker val="1"/>
        <c:smooth val="0"/>
        <c:axId val="108806528"/>
        <c:axId val="108808448"/>
      </c:lineChart>
      <c:catAx>
        <c:axId val="108806528"/>
        <c:scaling>
          <c:orientation val="minMax"/>
        </c:scaling>
        <c:delete val="0"/>
        <c:axPos val="b"/>
        <c:majorGridlines>
          <c:spPr>
            <a:ln>
              <a:solidFill>
                <a:schemeClr val="bg2"/>
              </a:solidFill>
            </a:ln>
          </c:spPr>
        </c:majorGridlines>
        <c:title>
          <c:tx>
            <c:rich>
              <a:bodyPr/>
              <a:lstStyle/>
              <a:p>
                <a:pPr>
                  <a:defRPr/>
                </a:pPr>
                <a:r>
                  <a:rPr lang="en-US"/>
                  <a:t>Year</a:t>
                </a:r>
              </a:p>
            </c:rich>
          </c:tx>
          <c:layout/>
          <c:overlay val="0"/>
        </c:title>
        <c:numFmt formatCode="General" sourceLinked="1"/>
        <c:majorTickMark val="out"/>
        <c:minorTickMark val="none"/>
        <c:tickLblPos val="nextTo"/>
        <c:crossAx val="108808448"/>
        <c:crosses val="autoZero"/>
        <c:auto val="1"/>
        <c:lblAlgn val="ctr"/>
        <c:lblOffset val="100"/>
        <c:noMultiLvlLbl val="0"/>
      </c:catAx>
      <c:valAx>
        <c:axId val="108808448"/>
        <c:scaling>
          <c:orientation val="minMax"/>
          <c:min val="325"/>
        </c:scaling>
        <c:delete val="0"/>
        <c:axPos val="l"/>
        <c:majorGridlines/>
        <c:title>
          <c:tx>
            <c:rich>
              <a:bodyPr rot="-5400000" vert="horz"/>
              <a:lstStyle/>
              <a:p>
                <a:pPr>
                  <a:defRPr/>
                </a:pPr>
                <a:r>
                  <a:rPr lang="en-US"/>
                  <a:t>CO2 Concentation (ppm)</a:t>
                </a:r>
              </a:p>
            </c:rich>
          </c:tx>
          <c:layout/>
          <c:overlay val="0"/>
        </c:title>
        <c:numFmt formatCode="General" sourceLinked="1"/>
        <c:majorTickMark val="out"/>
        <c:minorTickMark val="none"/>
        <c:tickLblPos val="nextTo"/>
        <c:crossAx val="108806528"/>
        <c:crosses val="autoZero"/>
        <c:crossBetween val="between"/>
        <c:majorUnit val="5"/>
      </c:valAx>
    </c:plotArea>
    <c:legend>
      <c:legendPos val="b"/>
      <c:layout/>
      <c:overlay val="0"/>
    </c:legend>
    <c:plotVisOnly val="1"/>
    <c:dispBlanksAs val="gap"/>
    <c:showDLblsOverMax val="0"/>
  </c:chart>
  <c:spPr>
    <a:solidFill>
      <a:schemeClr val="bg1"/>
    </a:solid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B48FB4-A9BE-48CA-B5C6-C55B7C1C5C9D}" type="datetimeFigureOut">
              <a:rPr lang="en-US" smtClean="0"/>
              <a:t>11/5/2016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BC0003-EC14-49AF-B43A-D98974320AA3}" type="slidenum">
              <a:rPr lang="en-US" smtClean="0"/>
              <a:t>‹#›</a:t>
            </a:fld>
            <a:endParaRPr lang="en-US"/>
          </a:p>
        </p:txBody>
      </p:sp>
    </p:spTree>
    <p:extLst>
      <p:ext uri="{BB962C8B-B14F-4D97-AF65-F5344CB8AC3E}">
        <p14:creationId xmlns:p14="http://schemas.microsoft.com/office/powerpoint/2010/main" val="3416654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C0003-EC14-49AF-B43A-D98974320AA3}" type="slidenum">
              <a:rPr lang="en-US" smtClean="0"/>
              <a:t>19</a:t>
            </a:fld>
            <a:endParaRPr lang="en-US"/>
          </a:p>
        </p:txBody>
      </p:sp>
    </p:spTree>
    <p:extLst>
      <p:ext uri="{BB962C8B-B14F-4D97-AF65-F5344CB8AC3E}">
        <p14:creationId xmlns:p14="http://schemas.microsoft.com/office/powerpoint/2010/main" val="3177859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A8010E-C0C1-4F5C-ABED-778512D5A1E8}" type="datetimeFigureOut">
              <a:rPr lang="en-US" smtClean="0"/>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17EB9-2925-4E66-B89E-5C65B17C5B8B}" type="slidenum">
              <a:rPr lang="en-US" smtClean="0"/>
              <a:t>‹#›</a:t>
            </a:fld>
            <a:endParaRPr lang="en-US"/>
          </a:p>
        </p:txBody>
      </p:sp>
    </p:spTree>
    <p:extLst>
      <p:ext uri="{BB962C8B-B14F-4D97-AF65-F5344CB8AC3E}">
        <p14:creationId xmlns:p14="http://schemas.microsoft.com/office/powerpoint/2010/main" val="525867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A8010E-C0C1-4F5C-ABED-778512D5A1E8}" type="datetimeFigureOut">
              <a:rPr lang="en-US" smtClean="0"/>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17EB9-2925-4E66-B89E-5C65B17C5B8B}" type="slidenum">
              <a:rPr lang="en-US" smtClean="0"/>
              <a:t>‹#›</a:t>
            </a:fld>
            <a:endParaRPr lang="en-US"/>
          </a:p>
        </p:txBody>
      </p:sp>
    </p:spTree>
    <p:extLst>
      <p:ext uri="{BB962C8B-B14F-4D97-AF65-F5344CB8AC3E}">
        <p14:creationId xmlns:p14="http://schemas.microsoft.com/office/powerpoint/2010/main" val="3444702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A8010E-C0C1-4F5C-ABED-778512D5A1E8}" type="datetimeFigureOut">
              <a:rPr lang="en-US" smtClean="0"/>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17EB9-2925-4E66-B89E-5C65B17C5B8B}" type="slidenum">
              <a:rPr lang="en-US" smtClean="0"/>
              <a:t>‹#›</a:t>
            </a:fld>
            <a:endParaRPr lang="en-US"/>
          </a:p>
        </p:txBody>
      </p:sp>
    </p:spTree>
    <p:extLst>
      <p:ext uri="{BB962C8B-B14F-4D97-AF65-F5344CB8AC3E}">
        <p14:creationId xmlns:p14="http://schemas.microsoft.com/office/powerpoint/2010/main" val="307338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A8010E-C0C1-4F5C-ABED-778512D5A1E8}" type="datetimeFigureOut">
              <a:rPr lang="en-US" smtClean="0"/>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17EB9-2925-4E66-B89E-5C65B17C5B8B}" type="slidenum">
              <a:rPr lang="en-US" smtClean="0"/>
              <a:t>‹#›</a:t>
            </a:fld>
            <a:endParaRPr lang="en-US"/>
          </a:p>
        </p:txBody>
      </p:sp>
    </p:spTree>
    <p:extLst>
      <p:ext uri="{BB962C8B-B14F-4D97-AF65-F5344CB8AC3E}">
        <p14:creationId xmlns:p14="http://schemas.microsoft.com/office/powerpoint/2010/main" val="268197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A8010E-C0C1-4F5C-ABED-778512D5A1E8}" type="datetimeFigureOut">
              <a:rPr lang="en-US" smtClean="0"/>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17EB9-2925-4E66-B89E-5C65B17C5B8B}" type="slidenum">
              <a:rPr lang="en-US" smtClean="0"/>
              <a:t>‹#›</a:t>
            </a:fld>
            <a:endParaRPr lang="en-US"/>
          </a:p>
        </p:txBody>
      </p:sp>
    </p:spTree>
    <p:extLst>
      <p:ext uri="{BB962C8B-B14F-4D97-AF65-F5344CB8AC3E}">
        <p14:creationId xmlns:p14="http://schemas.microsoft.com/office/powerpoint/2010/main" val="35342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A8010E-C0C1-4F5C-ABED-778512D5A1E8}" type="datetimeFigureOut">
              <a:rPr lang="en-US" smtClean="0"/>
              <a:t>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B17EB9-2925-4E66-B89E-5C65B17C5B8B}" type="slidenum">
              <a:rPr lang="en-US" smtClean="0"/>
              <a:t>‹#›</a:t>
            </a:fld>
            <a:endParaRPr lang="en-US"/>
          </a:p>
        </p:txBody>
      </p:sp>
    </p:spTree>
    <p:extLst>
      <p:ext uri="{BB962C8B-B14F-4D97-AF65-F5344CB8AC3E}">
        <p14:creationId xmlns:p14="http://schemas.microsoft.com/office/powerpoint/2010/main" val="1174493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A8010E-C0C1-4F5C-ABED-778512D5A1E8}" type="datetimeFigureOut">
              <a:rPr lang="en-US" smtClean="0"/>
              <a:t>11/5/2016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B17EB9-2925-4E66-B89E-5C65B17C5B8B}" type="slidenum">
              <a:rPr lang="en-US" smtClean="0"/>
              <a:t>‹#›</a:t>
            </a:fld>
            <a:endParaRPr lang="en-US"/>
          </a:p>
        </p:txBody>
      </p:sp>
    </p:spTree>
    <p:extLst>
      <p:ext uri="{BB962C8B-B14F-4D97-AF65-F5344CB8AC3E}">
        <p14:creationId xmlns:p14="http://schemas.microsoft.com/office/powerpoint/2010/main" val="87742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A8010E-C0C1-4F5C-ABED-778512D5A1E8}" type="datetimeFigureOut">
              <a:rPr lang="en-US" smtClean="0"/>
              <a:t>11/5/2016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B17EB9-2925-4E66-B89E-5C65B17C5B8B}" type="slidenum">
              <a:rPr lang="en-US" smtClean="0"/>
              <a:t>‹#›</a:t>
            </a:fld>
            <a:endParaRPr lang="en-US"/>
          </a:p>
        </p:txBody>
      </p:sp>
    </p:spTree>
    <p:extLst>
      <p:ext uri="{BB962C8B-B14F-4D97-AF65-F5344CB8AC3E}">
        <p14:creationId xmlns:p14="http://schemas.microsoft.com/office/powerpoint/2010/main" val="1520901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A8010E-C0C1-4F5C-ABED-778512D5A1E8}" type="datetimeFigureOut">
              <a:rPr lang="en-US" smtClean="0"/>
              <a:t>11/5/2016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B17EB9-2925-4E66-B89E-5C65B17C5B8B}" type="slidenum">
              <a:rPr lang="en-US" smtClean="0"/>
              <a:t>‹#›</a:t>
            </a:fld>
            <a:endParaRPr lang="en-US"/>
          </a:p>
        </p:txBody>
      </p:sp>
    </p:spTree>
    <p:extLst>
      <p:ext uri="{BB962C8B-B14F-4D97-AF65-F5344CB8AC3E}">
        <p14:creationId xmlns:p14="http://schemas.microsoft.com/office/powerpoint/2010/main" val="2578209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A8010E-C0C1-4F5C-ABED-778512D5A1E8}" type="datetimeFigureOut">
              <a:rPr lang="en-US" smtClean="0"/>
              <a:t>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B17EB9-2925-4E66-B89E-5C65B17C5B8B}" type="slidenum">
              <a:rPr lang="en-US" smtClean="0"/>
              <a:t>‹#›</a:t>
            </a:fld>
            <a:endParaRPr lang="en-US"/>
          </a:p>
        </p:txBody>
      </p:sp>
    </p:spTree>
    <p:extLst>
      <p:ext uri="{BB962C8B-B14F-4D97-AF65-F5344CB8AC3E}">
        <p14:creationId xmlns:p14="http://schemas.microsoft.com/office/powerpoint/2010/main" val="2661920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A8010E-C0C1-4F5C-ABED-778512D5A1E8}" type="datetimeFigureOut">
              <a:rPr lang="en-US" smtClean="0"/>
              <a:t>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B17EB9-2925-4E66-B89E-5C65B17C5B8B}" type="slidenum">
              <a:rPr lang="en-US" smtClean="0"/>
              <a:t>‹#›</a:t>
            </a:fld>
            <a:endParaRPr lang="en-US"/>
          </a:p>
        </p:txBody>
      </p:sp>
    </p:spTree>
    <p:extLst>
      <p:ext uri="{BB962C8B-B14F-4D97-AF65-F5344CB8AC3E}">
        <p14:creationId xmlns:p14="http://schemas.microsoft.com/office/powerpoint/2010/main" val="1414603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
              <a:schemeClr val="accent6">
                <a:lumMod val="60000"/>
                <a:lumOff val="40000"/>
              </a:schemeClr>
            </a:gs>
            <a:gs pos="79000">
              <a:schemeClr val="accent2">
                <a:lumMod val="60000"/>
                <a:lumOff val="4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A8010E-C0C1-4F5C-ABED-778512D5A1E8}" type="datetimeFigureOut">
              <a:rPr lang="en-US" smtClean="0"/>
              <a:t>11/5/2016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B17EB9-2925-4E66-B89E-5C65B17C5B8B}" type="slidenum">
              <a:rPr lang="en-US" smtClean="0"/>
              <a:t>‹#›</a:t>
            </a:fld>
            <a:endParaRPr lang="en-US"/>
          </a:p>
        </p:txBody>
      </p:sp>
    </p:spTree>
    <p:extLst>
      <p:ext uri="{BB962C8B-B14F-4D97-AF65-F5344CB8AC3E}">
        <p14:creationId xmlns:p14="http://schemas.microsoft.com/office/powerpoint/2010/main" val="1660003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0.wav"/><Relationship Id="rId7" Type="http://schemas.openxmlformats.org/officeDocument/2006/relationships/image" Target="../media/image29.png"/><Relationship Id="rId2" Type="http://schemas.microsoft.com/office/2007/relationships/media" Target="../media/media10.wav"/><Relationship Id="rId1" Type="http://schemas.openxmlformats.org/officeDocument/2006/relationships/tags" Target="../tags/tag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1.wav"/><Relationship Id="rId7" Type="http://schemas.openxmlformats.org/officeDocument/2006/relationships/image" Target="../media/image32.png"/><Relationship Id="rId2" Type="http://schemas.microsoft.com/office/2007/relationships/media" Target="../media/media11.wav"/><Relationship Id="rId1" Type="http://schemas.openxmlformats.org/officeDocument/2006/relationships/tags" Target="../tags/tag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7" Type="http://schemas.openxmlformats.org/officeDocument/2006/relationships/image" Target="../media/image5.png"/><Relationship Id="rId2" Type="http://schemas.microsoft.com/office/2007/relationships/media" Target="../media/media13.wav"/><Relationship Id="rId1" Type="http://schemas.openxmlformats.org/officeDocument/2006/relationships/tags" Target="../tags/tag5.xml"/><Relationship Id="rId6" Type="http://schemas.openxmlformats.org/officeDocument/2006/relationships/chart" Target="../charts/chart1.xml"/><Relationship Id="rId5" Type="http://schemas.openxmlformats.org/officeDocument/2006/relationships/image" Target="../media/image35.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7" Type="http://schemas.openxmlformats.org/officeDocument/2006/relationships/image" Target="../media/image5.png"/><Relationship Id="rId2" Type="http://schemas.microsoft.com/office/2007/relationships/media" Target="../media/media14.wav"/><Relationship Id="rId1" Type="http://schemas.openxmlformats.org/officeDocument/2006/relationships/tags" Target="../tags/tag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5.png"/><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7.xml"/><Relationship Id="rId5" Type="http://schemas.openxmlformats.org/officeDocument/2006/relationships/image" Target="../media/image5.pn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5.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5.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40.png"/><Relationship Id="rId5" Type="http://schemas.openxmlformats.org/officeDocument/2006/relationships/chart" Target="../charts/chart3.xm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5.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5.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5.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5.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9.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9.wav"/><Relationship Id="rId7" Type="http://schemas.openxmlformats.org/officeDocument/2006/relationships/image" Target="../media/image25.png"/><Relationship Id="rId2" Type="http://schemas.microsoft.com/office/2007/relationships/media" Target="../media/media9.wav"/><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Layout" Target="../slideLayouts/slideLayout2.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609600" y="0"/>
            <a:ext cx="7772400" cy="1470025"/>
          </a:xfrm>
        </p:spPr>
        <p:txBody>
          <a:bodyPr>
            <a:normAutofit/>
          </a:bodyPr>
          <a:lstStyle/>
          <a:p>
            <a:r>
              <a:rPr lang="en-US" sz="2400" b="1" dirty="0" smtClean="0">
                <a:latin typeface="Cambria" panose="02040503050406030204" pitchFamily="18" charset="0"/>
              </a:rPr>
              <a:t>Measuring CO</a:t>
            </a:r>
            <a:r>
              <a:rPr lang="en-US" sz="2400" b="1" baseline="-25000" dirty="0" smtClean="0">
                <a:latin typeface="Cambria" panose="02040503050406030204" pitchFamily="18" charset="0"/>
              </a:rPr>
              <a:t>2</a:t>
            </a:r>
            <a:r>
              <a:rPr lang="en-US" sz="2400" b="1" dirty="0" smtClean="0">
                <a:latin typeface="Cambria" panose="02040503050406030204" pitchFamily="18" charset="0"/>
              </a:rPr>
              <a:t> in the atmosphere</a:t>
            </a:r>
            <a:endParaRPr lang="en-US" sz="2400" b="1" dirty="0">
              <a:latin typeface="Cambria" panose="02040503050406030204" pitchFamily="18" charset="0"/>
            </a:endParaRPr>
          </a:p>
        </p:txBody>
      </p:sp>
      <p:sp>
        <p:nvSpPr>
          <p:cNvPr id="7" name="Rectangle 6"/>
          <p:cNvSpPr/>
          <p:nvPr/>
        </p:nvSpPr>
        <p:spPr>
          <a:xfrm>
            <a:off x="5029200" y="2514600"/>
            <a:ext cx="4114800" cy="1631216"/>
          </a:xfrm>
          <a:prstGeom prst="rect">
            <a:avLst/>
          </a:prstGeom>
        </p:spPr>
        <p:txBody>
          <a:bodyPr wrap="square">
            <a:spAutoFit/>
          </a:bodyPr>
          <a:lstStyle/>
          <a:p>
            <a:pPr algn="ctr" fontAlgn="base">
              <a:spcBef>
                <a:spcPct val="0"/>
              </a:spcBef>
              <a:spcAft>
                <a:spcPct val="0"/>
              </a:spcAft>
            </a:pPr>
            <a:r>
              <a:rPr lang="en-US" sz="2000" b="1" dirty="0" smtClean="0">
                <a:solidFill>
                  <a:prstClr val="black"/>
                </a:solidFill>
                <a:latin typeface="Cambria" panose="02040503050406030204" pitchFamily="18" charset="0"/>
                <a:ea typeface="ＭＳ Ｐゴシック" charset="0"/>
              </a:rPr>
              <a:t>Andrew Woodcock</a:t>
            </a:r>
          </a:p>
          <a:p>
            <a:pPr algn="ctr" fontAlgn="base">
              <a:spcBef>
                <a:spcPct val="0"/>
              </a:spcBef>
              <a:spcAft>
                <a:spcPct val="0"/>
              </a:spcAft>
            </a:pPr>
            <a:r>
              <a:rPr lang="en-US" sz="2000" b="1" dirty="0" smtClean="0">
                <a:solidFill>
                  <a:prstClr val="black"/>
                </a:solidFill>
                <a:latin typeface="Cambria" panose="02040503050406030204" pitchFamily="18" charset="0"/>
                <a:ea typeface="ＭＳ Ｐゴシック" charset="0"/>
              </a:rPr>
              <a:t>Lead Forecaster</a:t>
            </a:r>
          </a:p>
          <a:p>
            <a:pPr algn="ctr" fontAlgn="base">
              <a:spcBef>
                <a:spcPct val="0"/>
              </a:spcBef>
              <a:spcAft>
                <a:spcPct val="0"/>
              </a:spcAft>
            </a:pPr>
            <a:r>
              <a:rPr lang="en-US" sz="2000" b="1" dirty="0" smtClean="0">
                <a:solidFill>
                  <a:prstClr val="black"/>
                </a:solidFill>
                <a:latin typeface="Cambria" panose="02040503050406030204" pitchFamily="18" charset="0"/>
                <a:ea typeface="ＭＳ Ｐゴシック" charset="0"/>
              </a:rPr>
              <a:t>National Weather Service</a:t>
            </a:r>
          </a:p>
          <a:p>
            <a:pPr algn="ctr" fontAlgn="base">
              <a:spcBef>
                <a:spcPct val="0"/>
              </a:spcBef>
              <a:spcAft>
                <a:spcPct val="0"/>
              </a:spcAft>
            </a:pPr>
            <a:r>
              <a:rPr lang="en-US" sz="2000" b="1" dirty="0" smtClean="0">
                <a:solidFill>
                  <a:prstClr val="black"/>
                </a:solidFill>
                <a:latin typeface="Cambria" panose="02040503050406030204" pitchFamily="18" charset="0"/>
                <a:ea typeface="ＭＳ Ｐゴシック" charset="0"/>
              </a:rPr>
              <a:t>Baltimore/Washington DC</a:t>
            </a:r>
          </a:p>
          <a:p>
            <a:pPr algn="ctr" fontAlgn="base">
              <a:spcBef>
                <a:spcPct val="0"/>
              </a:spcBef>
              <a:spcAft>
                <a:spcPct val="0"/>
              </a:spcAft>
            </a:pPr>
            <a:r>
              <a:rPr lang="en-US" sz="2000" b="1" dirty="0" smtClean="0">
                <a:solidFill>
                  <a:prstClr val="black"/>
                </a:solidFill>
                <a:latin typeface="Cambria" panose="02040503050406030204" pitchFamily="18" charset="0"/>
                <a:ea typeface="ＭＳ Ｐゴシック" charset="0"/>
              </a:rPr>
              <a:t>Forecast Office</a:t>
            </a:r>
            <a:endParaRPr lang="en-US" sz="2000" b="1" dirty="0">
              <a:solidFill>
                <a:prstClr val="black"/>
              </a:solidFill>
              <a:latin typeface="Cambria" panose="02040503050406030204" pitchFamily="18" charset="0"/>
              <a:ea typeface="ＭＳ Ｐゴシック" charset="0"/>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4992624"/>
            <a:ext cx="182403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455" y="4992255"/>
            <a:ext cx="215354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731" y="1143000"/>
            <a:ext cx="4093535"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3467111"/>
      </p:ext>
    </p:extLst>
  </p:cSld>
  <p:clrMapOvr>
    <a:masterClrMapping/>
  </p:clrMapOvr>
  <mc:AlternateContent xmlns:mc="http://schemas.openxmlformats.org/markup-compatibility/2006">
    <mc:Choice xmlns:p14="http://schemas.microsoft.com/office/powerpoint/2010/main" Requires="p14">
      <p:transition p14:dur="10" advTm="46735"/>
    </mc:Choice>
    <mc:Fallback>
      <p:transition advTm="4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6" y="16164"/>
            <a:ext cx="354558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36946"/>
            <a:ext cx="2628126" cy="6583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4650" y="71582"/>
            <a:ext cx="2419350" cy="610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76854" y="3124344"/>
            <a:ext cx="2558906" cy="523220"/>
          </a:xfrm>
          <a:prstGeom prst="rect">
            <a:avLst/>
          </a:prstGeom>
          <a:noFill/>
        </p:spPr>
        <p:txBody>
          <a:bodyPr wrap="none" rtlCol="0">
            <a:spAutoFit/>
          </a:bodyPr>
          <a:lstStyle/>
          <a:p>
            <a:r>
              <a:rPr lang="en-US" sz="1400" dirty="0" smtClean="0"/>
              <a:t>Upon completion, the data will</a:t>
            </a:r>
          </a:p>
          <a:p>
            <a:r>
              <a:rPr lang="en-US" sz="1400" dirty="0"/>
              <a:t>n</a:t>
            </a:r>
            <a:r>
              <a:rPr lang="en-US" sz="1400" dirty="0" smtClean="0"/>
              <a:t>ow appear in separate columns</a:t>
            </a:r>
            <a:endParaRPr lang="en-US" sz="1400" dirty="0"/>
          </a:p>
        </p:txBody>
      </p:sp>
      <p:sp>
        <p:nvSpPr>
          <p:cNvPr id="3" name="TextBox 2"/>
          <p:cNvSpPr txBox="1"/>
          <p:nvPr/>
        </p:nvSpPr>
        <p:spPr>
          <a:xfrm>
            <a:off x="1066800" y="4800600"/>
            <a:ext cx="2008050" cy="954107"/>
          </a:xfrm>
          <a:prstGeom prst="rect">
            <a:avLst/>
          </a:prstGeom>
          <a:noFill/>
        </p:spPr>
        <p:txBody>
          <a:bodyPr wrap="none" rtlCol="0">
            <a:spAutoFit/>
          </a:bodyPr>
          <a:lstStyle/>
          <a:p>
            <a:r>
              <a:rPr lang="en-US" sz="1400" dirty="0" smtClean="0"/>
              <a:t>To begin making a graph</a:t>
            </a:r>
          </a:p>
          <a:p>
            <a:r>
              <a:rPr lang="en-US" sz="1400" dirty="0" smtClean="0"/>
              <a:t>use the mouse to block</a:t>
            </a:r>
          </a:p>
          <a:p>
            <a:r>
              <a:rPr lang="en-US" sz="1400" dirty="0"/>
              <a:t>t</a:t>
            </a:r>
            <a:r>
              <a:rPr lang="en-US" sz="1400" dirty="0" smtClean="0"/>
              <a:t>he data and input it into</a:t>
            </a:r>
          </a:p>
          <a:p>
            <a:r>
              <a:rPr lang="en-US" sz="1400" dirty="0"/>
              <a:t>t</a:t>
            </a:r>
            <a:r>
              <a:rPr lang="en-US" sz="1400" dirty="0" smtClean="0"/>
              <a:t>he Excel spreadsheet</a:t>
            </a:r>
            <a:endParaRPr lang="en-US" sz="14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28714535"/>
      </p:ext>
    </p:extLst>
  </p:cSld>
  <p:clrMapOvr>
    <a:masterClrMapping/>
  </p:clrMapOvr>
  <mc:AlternateContent xmlns:mc="http://schemas.openxmlformats.org/markup-compatibility/2006">
    <mc:Choice xmlns:p14="http://schemas.microsoft.com/office/powerpoint/2010/main" Requires="p14">
      <p:transition spd="slow" p14:dur="2000" advTm="11262"/>
    </mc:Choice>
    <mc:Fallback>
      <p:transition spd="slow" advTm="11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80975"/>
            <a:ext cx="2400300"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27144"/>
            <a:ext cx="20574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5" y="381000"/>
            <a:ext cx="2638425"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4227493"/>
            <a:ext cx="2235677" cy="954107"/>
          </a:xfrm>
          <a:prstGeom prst="rect">
            <a:avLst/>
          </a:prstGeom>
          <a:noFill/>
        </p:spPr>
        <p:txBody>
          <a:bodyPr wrap="none" rtlCol="0">
            <a:spAutoFit/>
          </a:bodyPr>
          <a:lstStyle/>
          <a:p>
            <a:r>
              <a:rPr lang="en-US" sz="1400" dirty="0" smtClean="0"/>
              <a:t>You’ll want to get rid of “C”</a:t>
            </a:r>
          </a:p>
          <a:p>
            <a:r>
              <a:rPr lang="en-US" sz="1400" dirty="0"/>
              <a:t>t</a:t>
            </a:r>
            <a:r>
              <a:rPr lang="en-US" sz="1400" dirty="0" smtClean="0"/>
              <a:t>he column with the month</a:t>
            </a:r>
          </a:p>
          <a:p>
            <a:r>
              <a:rPr lang="en-US" sz="1400" dirty="0" smtClean="0"/>
              <a:t>number. Over “C” right click</a:t>
            </a:r>
          </a:p>
          <a:p>
            <a:r>
              <a:rPr lang="en-US" sz="1400" dirty="0" smtClean="0"/>
              <a:t>and choose “delete”</a:t>
            </a:r>
            <a:endParaRPr lang="en-US" sz="1400" dirty="0"/>
          </a:p>
        </p:txBody>
      </p:sp>
      <p:sp>
        <p:nvSpPr>
          <p:cNvPr id="3" name="TextBox 2"/>
          <p:cNvSpPr txBox="1"/>
          <p:nvPr/>
        </p:nvSpPr>
        <p:spPr>
          <a:xfrm>
            <a:off x="2971800" y="4214336"/>
            <a:ext cx="2358081" cy="738664"/>
          </a:xfrm>
          <a:prstGeom prst="rect">
            <a:avLst/>
          </a:prstGeom>
          <a:noFill/>
        </p:spPr>
        <p:txBody>
          <a:bodyPr wrap="none" rtlCol="0">
            <a:spAutoFit/>
          </a:bodyPr>
          <a:lstStyle/>
          <a:p>
            <a:r>
              <a:rPr lang="en-US" sz="1400" dirty="0" smtClean="0"/>
              <a:t>Then insert a blank column. </a:t>
            </a:r>
          </a:p>
          <a:p>
            <a:r>
              <a:rPr lang="en-US" sz="1400" dirty="0" smtClean="0"/>
              <a:t>Right click on “C” and choose </a:t>
            </a:r>
          </a:p>
          <a:p>
            <a:r>
              <a:rPr lang="en-US" sz="1400" dirty="0" smtClean="0"/>
              <a:t>“insert”</a:t>
            </a:r>
            <a:endParaRPr lang="en-US" sz="1400" dirty="0"/>
          </a:p>
        </p:txBody>
      </p:sp>
      <p:sp>
        <p:nvSpPr>
          <p:cNvPr id="4" name="TextBox 3"/>
          <p:cNvSpPr txBox="1"/>
          <p:nvPr/>
        </p:nvSpPr>
        <p:spPr>
          <a:xfrm>
            <a:off x="5669973" y="4017242"/>
            <a:ext cx="3048000" cy="1169551"/>
          </a:xfrm>
          <a:prstGeom prst="rect">
            <a:avLst/>
          </a:prstGeom>
          <a:noFill/>
        </p:spPr>
        <p:txBody>
          <a:bodyPr wrap="square" rtlCol="0">
            <a:spAutoFit/>
          </a:bodyPr>
          <a:lstStyle/>
          <a:p>
            <a:r>
              <a:rPr lang="en-US" sz="1400" dirty="0" smtClean="0"/>
              <a:t>Find the spot where the data becomes continuous month after month. Type in</a:t>
            </a:r>
          </a:p>
          <a:p>
            <a:r>
              <a:rPr lang="en-US" sz="1400" dirty="0"/>
              <a:t>t</a:t>
            </a:r>
            <a:r>
              <a:rPr lang="en-US" sz="1400" dirty="0" smtClean="0"/>
              <a:t>he abbreviated name of the month and year (Jan 1977). Under “format cells” choose custom and “mmm-</a:t>
            </a:r>
            <a:r>
              <a:rPr lang="en-US" sz="1400" dirty="0" err="1" smtClean="0"/>
              <a:t>yy</a:t>
            </a:r>
            <a:r>
              <a:rPr lang="en-US" sz="1400" dirty="0" smtClean="0"/>
              <a:t>”</a:t>
            </a:r>
            <a:endParaRPr lang="en-US" sz="1400" dirty="0"/>
          </a:p>
        </p:txBody>
      </p:sp>
      <p:sp>
        <p:nvSpPr>
          <p:cNvPr id="5" name="TextBox 4"/>
          <p:cNvSpPr txBox="1"/>
          <p:nvPr/>
        </p:nvSpPr>
        <p:spPr>
          <a:xfrm>
            <a:off x="5676900" y="5133439"/>
            <a:ext cx="3219086" cy="954107"/>
          </a:xfrm>
          <a:prstGeom prst="rect">
            <a:avLst/>
          </a:prstGeom>
          <a:noFill/>
        </p:spPr>
        <p:txBody>
          <a:bodyPr wrap="none" rtlCol="0">
            <a:spAutoFit/>
          </a:bodyPr>
          <a:lstStyle/>
          <a:p>
            <a:r>
              <a:rPr lang="en-US" sz="1400" dirty="0"/>
              <a:t>Then click on that box so it’s outlined in</a:t>
            </a:r>
          </a:p>
          <a:p>
            <a:r>
              <a:rPr lang="en-US" sz="1400" dirty="0"/>
              <a:t>black. Then in the lower corner double</a:t>
            </a:r>
          </a:p>
          <a:p>
            <a:r>
              <a:rPr lang="en-US" sz="1400" dirty="0"/>
              <a:t>l</a:t>
            </a:r>
            <a:r>
              <a:rPr lang="en-US" sz="1400" dirty="0" smtClean="0"/>
              <a:t>eft click </a:t>
            </a:r>
            <a:r>
              <a:rPr lang="en-US" sz="1400" dirty="0"/>
              <a:t>on the box. All following months</a:t>
            </a:r>
          </a:p>
          <a:p>
            <a:r>
              <a:rPr lang="en-US" sz="1400" dirty="0"/>
              <a:t>will appear.</a:t>
            </a:r>
          </a:p>
        </p:txBody>
      </p:sp>
      <p:sp>
        <p:nvSpPr>
          <p:cNvPr id="6" name="TextBox 5"/>
          <p:cNvSpPr txBox="1"/>
          <p:nvPr/>
        </p:nvSpPr>
        <p:spPr>
          <a:xfrm>
            <a:off x="5638800" y="6096000"/>
            <a:ext cx="3092385" cy="523220"/>
          </a:xfrm>
          <a:prstGeom prst="rect">
            <a:avLst/>
          </a:prstGeom>
          <a:noFill/>
        </p:spPr>
        <p:txBody>
          <a:bodyPr wrap="none" rtlCol="0">
            <a:spAutoFit/>
          </a:bodyPr>
          <a:lstStyle/>
          <a:p>
            <a:r>
              <a:rPr lang="en-US" sz="1400" dirty="0" smtClean="0"/>
              <a:t>Finally, block the data you’ll want to put</a:t>
            </a:r>
          </a:p>
          <a:p>
            <a:r>
              <a:rPr lang="en-US" sz="1400" dirty="0"/>
              <a:t>i</a:t>
            </a:r>
            <a:r>
              <a:rPr lang="en-US" sz="1400" dirty="0" smtClean="0"/>
              <a:t>n your graph</a:t>
            </a:r>
            <a:endParaRPr lang="en-US" sz="1400" dirty="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26376132"/>
      </p:ext>
    </p:extLst>
  </p:cSld>
  <p:clrMapOvr>
    <a:masterClrMapping/>
  </p:clrMapOvr>
  <mc:AlternateContent xmlns:mc="http://schemas.openxmlformats.org/markup-compatibility/2006">
    <mc:Choice xmlns:p14="http://schemas.microsoft.com/office/powerpoint/2010/main" Requires="p14">
      <p:transition spd="slow" p14:dur="2000" advTm="58393"/>
    </mc:Choice>
    <mc:Fallback>
      <p:transition spd="slow" advTm="58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bldLst>
      <p:bldP spid="3"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2262" y="2438400"/>
            <a:ext cx="2352675"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455" y="244475"/>
            <a:ext cx="7315200"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191000" y="600075"/>
            <a:ext cx="457200" cy="8477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5800" y="1673423"/>
            <a:ext cx="4413388" cy="523220"/>
          </a:xfrm>
          <a:prstGeom prst="rect">
            <a:avLst/>
          </a:prstGeom>
          <a:noFill/>
        </p:spPr>
        <p:txBody>
          <a:bodyPr wrap="none" rtlCol="0">
            <a:spAutoFit/>
          </a:bodyPr>
          <a:lstStyle/>
          <a:p>
            <a:r>
              <a:rPr lang="en-US" sz="1400" dirty="0" smtClean="0"/>
              <a:t>After blocking the data you want to use go up to “insert”</a:t>
            </a:r>
          </a:p>
          <a:p>
            <a:r>
              <a:rPr lang="en-US" sz="1400" dirty="0"/>
              <a:t>o</a:t>
            </a:r>
            <a:r>
              <a:rPr lang="en-US" sz="1400" dirty="0" smtClean="0"/>
              <a:t>n the tool bar. In this example we’ll be using the line plot.</a:t>
            </a:r>
            <a:endParaRPr lang="en-US" sz="1400" dirty="0"/>
          </a:p>
        </p:txBody>
      </p:sp>
      <p:sp>
        <p:nvSpPr>
          <p:cNvPr id="4" name="Rectangle 3"/>
          <p:cNvSpPr/>
          <p:nvPr/>
        </p:nvSpPr>
        <p:spPr>
          <a:xfrm>
            <a:off x="6248567" y="3674124"/>
            <a:ext cx="500063" cy="6334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2000" y="3412514"/>
            <a:ext cx="4085606" cy="307777"/>
          </a:xfrm>
          <a:prstGeom prst="rect">
            <a:avLst/>
          </a:prstGeom>
          <a:noFill/>
        </p:spPr>
        <p:txBody>
          <a:bodyPr wrap="none" rtlCol="0">
            <a:spAutoFit/>
          </a:bodyPr>
          <a:lstStyle/>
          <a:p>
            <a:r>
              <a:rPr lang="en-US" sz="1400" dirty="0" smtClean="0"/>
              <a:t>A drop down menu will appear. I chose “stacked line.”</a:t>
            </a:r>
            <a:endParaRPr lang="en-US" sz="1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10037369"/>
      </p:ext>
    </p:extLst>
  </p:cSld>
  <p:clrMapOvr>
    <a:masterClrMapping/>
  </p:clrMapOvr>
  <mc:AlternateContent xmlns:mc="http://schemas.openxmlformats.org/markup-compatibility/2006">
    <mc:Choice xmlns:p14="http://schemas.microsoft.com/office/powerpoint/2010/main" Requires="p14">
      <p:transition spd="slow" p14:dur="2000" advTm="15560"/>
    </mc:Choice>
    <mc:Fallback>
      <p:transition spd="slow" advTm="15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5488" y="2971800"/>
            <a:ext cx="419100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 y="4648200"/>
            <a:ext cx="7620000" cy="276999"/>
          </a:xfrm>
          <a:prstGeom prst="rect">
            <a:avLst/>
          </a:prstGeom>
          <a:noFill/>
        </p:spPr>
        <p:txBody>
          <a:bodyPr wrap="square" rtlCol="0">
            <a:spAutoFit/>
          </a:bodyPr>
          <a:lstStyle/>
          <a:p>
            <a:r>
              <a:rPr lang="en-US" sz="1200" dirty="0" smtClean="0"/>
              <a:t>Select “chart title.” After writing it hit enter, then  go to the “home” tab and choose the best size/font so the title fits </a:t>
            </a:r>
            <a:endParaRPr lang="en-US" sz="1200" dirty="0"/>
          </a:p>
        </p:txBody>
      </p:sp>
      <p:sp>
        <p:nvSpPr>
          <p:cNvPr id="4" name="TextBox 3"/>
          <p:cNvSpPr txBox="1"/>
          <p:nvPr/>
        </p:nvSpPr>
        <p:spPr>
          <a:xfrm>
            <a:off x="457200" y="4980801"/>
            <a:ext cx="5528629" cy="276999"/>
          </a:xfrm>
          <a:prstGeom prst="rect">
            <a:avLst/>
          </a:prstGeom>
          <a:noFill/>
        </p:spPr>
        <p:txBody>
          <a:bodyPr wrap="none" rtlCol="0">
            <a:spAutoFit/>
          </a:bodyPr>
          <a:lstStyle/>
          <a:p>
            <a:r>
              <a:rPr lang="en-US" sz="1200" dirty="0" smtClean="0"/>
              <a:t>Use “axis titles” to label the x and y axis. I choose “rotated title” for the vertical (y) axis</a:t>
            </a:r>
            <a:endParaRPr lang="en-US" sz="1200" dirty="0"/>
          </a:p>
        </p:txBody>
      </p:sp>
      <p:sp>
        <p:nvSpPr>
          <p:cNvPr id="5" name="TextBox 4"/>
          <p:cNvSpPr txBox="1"/>
          <p:nvPr/>
        </p:nvSpPr>
        <p:spPr>
          <a:xfrm>
            <a:off x="475673" y="5334000"/>
            <a:ext cx="4895443" cy="276999"/>
          </a:xfrm>
          <a:prstGeom prst="rect">
            <a:avLst/>
          </a:prstGeom>
          <a:noFill/>
        </p:spPr>
        <p:txBody>
          <a:bodyPr wrap="none" rtlCol="0">
            <a:spAutoFit/>
          </a:bodyPr>
          <a:lstStyle/>
          <a:p>
            <a:r>
              <a:rPr lang="en-US" sz="1200" dirty="0" smtClean="0"/>
              <a:t>Choose “gridlines.” Under “primary vertical” choose “major” to have lines</a:t>
            </a:r>
            <a:endParaRPr lang="en-US" sz="1200" dirty="0"/>
          </a:p>
        </p:txBody>
      </p:sp>
      <p:sp>
        <p:nvSpPr>
          <p:cNvPr id="6" name="TextBox 5"/>
          <p:cNvSpPr txBox="1"/>
          <p:nvPr/>
        </p:nvSpPr>
        <p:spPr>
          <a:xfrm>
            <a:off x="457200" y="5971401"/>
            <a:ext cx="7273722" cy="276999"/>
          </a:xfrm>
          <a:prstGeom prst="rect">
            <a:avLst/>
          </a:prstGeom>
          <a:noFill/>
        </p:spPr>
        <p:txBody>
          <a:bodyPr wrap="none" rtlCol="0">
            <a:spAutoFit/>
          </a:bodyPr>
          <a:lstStyle/>
          <a:p>
            <a:r>
              <a:rPr lang="en-US" sz="1200" dirty="0" smtClean="0"/>
              <a:t>To turn the years on their side right click on the axis, choose “format axis,” select “alignment,” then “custom angle”</a:t>
            </a:r>
            <a:endParaRPr lang="en-US" sz="1200" dirty="0"/>
          </a:p>
        </p:txBody>
      </p:sp>
      <p:graphicFrame>
        <p:nvGraphicFramePr>
          <p:cNvPr id="9" name="Chart 8"/>
          <p:cNvGraphicFramePr>
            <a:graphicFrameLocks/>
          </p:cNvGraphicFramePr>
          <p:nvPr>
            <p:extLst>
              <p:ext uri="{D42A27DB-BD31-4B8C-83A1-F6EECF244321}">
                <p14:modId xmlns:p14="http://schemas.microsoft.com/office/powerpoint/2010/main" val="274497695"/>
              </p:ext>
            </p:extLst>
          </p:nvPr>
        </p:nvGraphicFramePr>
        <p:xfrm>
          <a:off x="457200" y="152400"/>
          <a:ext cx="4038600" cy="2590800"/>
        </p:xfrm>
        <a:graphic>
          <a:graphicData uri="http://schemas.openxmlformats.org/drawingml/2006/chart">
            <c:chart xmlns:c="http://schemas.openxmlformats.org/drawingml/2006/chart" xmlns:r="http://schemas.openxmlformats.org/officeDocument/2006/relationships" r:id="rId6"/>
          </a:graphicData>
        </a:graphic>
      </p:graphicFrame>
      <p:sp>
        <p:nvSpPr>
          <p:cNvPr id="8" name="Rectangle 7"/>
          <p:cNvSpPr/>
          <p:nvPr/>
        </p:nvSpPr>
        <p:spPr>
          <a:xfrm>
            <a:off x="4953000" y="457200"/>
            <a:ext cx="3429000" cy="523220"/>
          </a:xfrm>
          <a:prstGeom prst="rect">
            <a:avLst/>
          </a:prstGeom>
        </p:spPr>
        <p:txBody>
          <a:bodyPr wrap="square">
            <a:spAutoFit/>
          </a:bodyPr>
          <a:lstStyle/>
          <a:p>
            <a:r>
              <a:rPr lang="en-US" sz="1400" dirty="0"/>
              <a:t>The initial graph will need fine tuning,</a:t>
            </a:r>
          </a:p>
          <a:p>
            <a:r>
              <a:rPr lang="en-US" sz="1400" dirty="0"/>
              <a:t>use the features under the “layout” tab</a:t>
            </a:r>
          </a:p>
        </p:txBody>
      </p:sp>
      <p:sp>
        <p:nvSpPr>
          <p:cNvPr id="10" name="TextBox 9"/>
          <p:cNvSpPr txBox="1"/>
          <p:nvPr/>
        </p:nvSpPr>
        <p:spPr>
          <a:xfrm>
            <a:off x="457200" y="5666601"/>
            <a:ext cx="5547609" cy="276999"/>
          </a:xfrm>
          <a:prstGeom prst="rect">
            <a:avLst/>
          </a:prstGeom>
          <a:noFill/>
        </p:spPr>
        <p:txBody>
          <a:bodyPr wrap="none" rtlCol="0">
            <a:spAutoFit/>
          </a:bodyPr>
          <a:lstStyle/>
          <a:p>
            <a:r>
              <a:rPr lang="en-US" sz="1200" dirty="0" smtClean="0"/>
              <a:t>To allow for a larger horizontal graph under “legend” choose “show legend at bottom”</a:t>
            </a:r>
            <a:endParaRPr lang="en-US" sz="1200" dirty="0"/>
          </a:p>
        </p:txBody>
      </p:sp>
      <p:sp>
        <p:nvSpPr>
          <p:cNvPr id="11" name="Rectangle 10"/>
          <p:cNvSpPr/>
          <p:nvPr/>
        </p:nvSpPr>
        <p:spPr>
          <a:xfrm>
            <a:off x="4876800" y="2971800"/>
            <a:ext cx="6096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28714535"/>
      </p:ext>
    </p:extLst>
  </p:cSld>
  <p:clrMapOvr>
    <a:masterClrMapping/>
  </p:clrMapOvr>
  <mc:AlternateContent xmlns:mc="http://schemas.openxmlformats.org/markup-compatibility/2006">
    <mc:Choice xmlns:p14="http://schemas.microsoft.com/office/powerpoint/2010/main" Requires="p14">
      <p:transition spd="slow" p14:dur="2000" advTm="41147"/>
    </mc:Choice>
    <mc:Fallback>
      <p:transition spd="slow" advTm="41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2" grpId="0"/>
      <p:bldP spid="4" grpId="0"/>
      <p:bldP spid="5" grpId="0"/>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52400"/>
            <a:ext cx="4436327"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0085" y="166255"/>
            <a:ext cx="4386206"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H="1">
            <a:off x="8382000" y="838200"/>
            <a:ext cx="457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8382000" y="1066800"/>
            <a:ext cx="457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8382000" y="1295400"/>
            <a:ext cx="457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04800" y="2895600"/>
            <a:ext cx="0" cy="13854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08526" y="4648200"/>
            <a:ext cx="9007765" cy="307777"/>
          </a:xfrm>
          <a:prstGeom prst="rect">
            <a:avLst/>
          </a:prstGeom>
        </p:spPr>
        <p:txBody>
          <a:bodyPr wrap="square">
            <a:spAutoFit/>
          </a:bodyPr>
          <a:lstStyle/>
          <a:p>
            <a:r>
              <a:rPr lang="en-US" sz="1400" dirty="0"/>
              <a:t>To “tighten up” the value on the y axis </a:t>
            </a:r>
            <a:r>
              <a:rPr lang="en-US" sz="1400" dirty="0" smtClean="0"/>
              <a:t>click </a:t>
            </a:r>
            <a:r>
              <a:rPr lang="en-US" sz="1400" dirty="0"/>
              <a:t>on the </a:t>
            </a:r>
            <a:r>
              <a:rPr lang="en-US" sz="1400" dirty="0" smtClean="0"/>
              <a:t>number. This will bring up a menu. Choose “format axis.”</a:t>
            </a:r>
            <a:endParaRPr lang="en-US" sz="1400" dirty="0"/>
          </a:p>
        </p:txBody>
      </p:sp>
      <p:sp>
        <p:nvSpPr>
          <p:cNvPr id="11" name="TextBox 10"/>
          <p:cNvSpPr txBox="1"/>
          <p:nvPr/>
        </p:nvSpPr>
        <p:spPr>
          <a:xfrm>
            <a:off x="108526" y="5334000"/>
            <a:ext cx="8959274" cy="523220"/>
          </a:xfrm>
          <a:prstGeom prst="rect">
            <a:avLst/>
          </a:prstGeom>
          <a:noFill/>
        </p:spPr>
        <p:txBody>
          <a:bodyPr wrap="square" rtlCol="0">
            <a:spAutoFit/>
          </a:bodyPr>
          <a:lstStyle/>
          <a:p>
            <a:r>
              <a:rPr lang="en-US" sz="1400" dirty="0" smtClean="0"/>
              <a:t>Adjust the minimum and maximum values to what you think are appropriate values, as well as the major unit. To start this click “fixed.” In this case we’ll set the lower limit at 320, the maximum to 420, and the major interim unit to 20</a:t>
            </a:r>
            <a:endParaRPr lang="en-US" sz="14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56574273"/>
      </p:ext>
    </p:extLst>
  </p:cSld>
  <p:clrMapOvr>
    <a:masterClrMapping/>
  </p:clrMapOvr>
  <mc:AlternateContent xmlns:mc="http://schemas.openxmlformats.org/markup-compatibility/2006">
    <mc:Choice xmlns:p14="http://schemas.microsoft.com/office/powerpoint/2010/main" Requires="p14">
      <p:transition spd="slow" p14:dur="2000" advTm="22860"/>
    </mc:Choice>
    <mc:Fallback>
      <p:transition spd="slow" advTm="22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1335234550"/>
              </p:ext>
            </p:extLst>
          </p:nvPr>
        </p:nvGraphicFramePr>
        <p:xfrm>
          <a:off x="990600" y="152400"/>
          <a:ext cx="7315200" cy="54864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600200" y="5791200"/>
            <a:ext cx="5510098" cy="523220"/>
          </a:xfrm>
          <a:prstGeom prst="rect">
            <a:avLst/>
          </a:prstGeom>
          <a:noFill/>
        </p:spPr>
        <p:txBody>
          <a:bodyPr wrap="none" rtlCol="0">
            <a:spAutoFit/>
          </a:bodyPr>
          <a:lstStyle/>
          <a:p>
            <a:r>
              <a:rPr lang="en-US" sz="1400" dirty="0" smtClean="0"/>
              <a:t>To change the dates on the x-axis click on the x-axis, select “format axis.” </a:t>
            </a:r>
          </a:p>
          <a:p>
            <a:r>
              <a:rPr lang="en-US" sz="1400" dirty="0" smtClean="0"/>
              <a:t>Under “major unit” hit the fixed button, choose “1” and “year”</a:t>
            </a:r>
            <a:endParaRPr lang="en-US" sz="1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02683158"/>
      </p:ext>
    </p:extLst>
  </p:cSld>
  <p:clrMapOvr>
    <a:masterClrMapping/>
  </p:clrMapOvr>
  <mc:AlternateContent xmlns:mc="http://schemas.openxmlformats.org/markup-compatibility/2006">
    <mc:Choice xmlns:p14="http://schemas.microsoft.com/office/powerpoint/2010/main" Requires="p14">
      <p:transition spd="slow" p14:dur="2000" advTm="19937"/>
    </mc:Choice>
    <mc:Fallback>
      <p:transition spd="slow" advTm="19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609600"/>
            <a:ext cx="6121227" cy="369332"/>
          </a:xfrm>
          <a:prstGeom prst="rect">
            <a:avLst/>
          </a:prstGeom>
          <a:noFill/>
        </p:spPr>
        <p:txBody>
          <a:bodyPr wrap="none" rtlCol="0">
            <a:spAutoFit/>
          </a:bodyPr>
          <a:lstStyle/>
          <a:p>
            <a:r>
              <a:rPr lang="en-US" dirty="0" smtClean="0"/>
              <a:t>Why does the amount of CO2 go up and down during the year?</a:t>
            </a:r>
            <a:endParaRPr lang="en-US" dirty="0"/>
          </a:p>
        </p:txBody>
      </p:sp>
      <p:sp>
        <p:nvSpPr>
          <p:cNvPr id="4" name="TextBox 3"/>
          <p:cNvSpPr txBox="1"/>
          <p:nvPr/>
        </p:nvSpPr>
        <p:spPr>
          <a:xfrm>
            <a:off x="533400" y="1447800"/>
            <a:ext cx="7722499" cy="646331"/>
          </a:xfrm>
          <a:prstGeom prst="rect">
            <a:avLst/>
          </a:prstGeom>
          <a:noFill/>
        </p:spPr>
        <p:txBody>
          <a:bodyPr wrap="none" rtlCol="0">
            <a:spAutoFit/>
          </a:bodyPr>
          <a:lstStyle/>
          <a:p>
            <a:r>
              <a:rPr lang="en-US" dirty="0" smtClean="0"/>
              <a:t>Vegetation. Plants take in CO2 during the growing season. This causes CO2 levels</a:t>
            </a:r>
          </a:p>
          <a:p>
            <a:r>
              <a:rPr lang="en-US" dirty="0"/>
              <a:t>t</a:t>
            </a:r>
            <a:r>
              <a:rPr lang="en-US" dirty="0" smtClean="0"/>
              <a:t>o diminish. During winter CO2 levels in the atmosphere rise.</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06017578"/>
      </p:ext>
    </p:extLst>
  </p:cSld>
  <p:clrMapOvr>
    <a:masterClrMapping/>
  </p:clrMapOvr>
  <mc:AlternateContent xmlns:mc="http://schemas.openxmlformats.org/markup-compatibility/2006">
    <mc:Choice xmlns:p14="http://schemas.microsoft.com/office/powerpoint/2010/main" Requires="p14">
      <p:transition spd="slow" p14:dur="2000" advTm="28345"/>
    </mc:Choice>
    <mc:Fallback>
      <p:transition spd="slow" advTm="28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668"/>
            <a:ext cx="1324017" cy="307777"/>
          </a:xfrm>
          <a:prstGeom prst="rect">
            <a:avLst/>
          </a:prstGeom>
        </p:spPr>
        <p:txBody>
          <a:bodyPr wrap="none">
            <a:spAutoFit/>
          </a:bodyPr>
          <a:lstStyle/>
          <a:p>
            <a:r>
              <a:rPr lang="en-US" sz="1400" b="1" dirty="0" smtClean="0"/>
              <a:t>Carbon Dioxide</a:t>
            </a:r>
            <a:endParaRPr lang="en-US" sz="1400" b="1"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633413"/>
            <a:ext cx="545991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62600" y="1539711"/>
            <a:ext cx="3458832" cy="954107"/>
          </a:xfrm>
          <a:prstGeom prst="rect">
            <a:avLst/>
          </a:prstGeom>
          <a:noFill/>
        </p:spPr>
        <p:txBody>
          <a:bodyPr wrap="none" rtlCol="0">
            <a:spAutoFit/>
          </a:bodyPr>
          <a:lstStyle/>
          <a:p>
            <a:r>
              <a:rPr lang="en-US" sz="1400" b="1" dirty="0"/>
              <a:t>Look at the April to August plot. </a:t>
            </a:r>
            <a:r>
              <a:rPr lang="en-US" sz="1400" b="1" dirty="0" smtClean="0"/>
              <a:t>If </a:t>
            </a:r>
            <a:r>
              <a:rPr lang="en-US" sz="1400" b="1" dirty="0"/>
              <a:t>you had </a:t>
            </a:r>
            <a:endParaRPr lang="en-US" sz="1400" b="1" dirty="0" smtClean="0"/>
          </a:p>
          <a:p>
            <a:r>
              <a:rPr lang="en-US" sz="1400" b="1" dirty="0" smtClean="0"/>
              <a:t>never </a:t>
            </a:r>
            <a:r>
              <a:rPr lang="en-US" sz="1400" b="1" dirty="0"/>
              <a:t>seen the full range of data spanning </a:t>
            </a:r>
            <a:endParaRPr lang="en-US" sz="1400" b="1" dirty="0" smtClean="0"/>
          </a:p>
          <a:p>
            <a:r>
              <a:rPr lang="en-US" sz="1400" b="1" dirty="0" smtClean="0"/>
              <a:t>multiple </a:t>
            </a:r>
            <a:r>
              <a:rPr lang="en-US" sz="1400" b="1" dirty="0"/>
              <a:t>decades, what might you conclude </a:t>
            </a:r>
            <a:endParaRPr lang="en-US" sz="1400" b="1" dirty="0" smtClean="0"/>
          </a:p>
          <a:p>
            <a:r>
              <a:rPr lang="en-US" sz="1400" b="1" dirty="0" smtClean="0"/>
              <a:t>from </a:t>
            </a:r>
            <a:r>
              <a:rPr lang="en-US" sz="1400" b="1" dirty="0"/>
              <a:t>this plot?</a:t>
            </a:r>
          </a:p>
        </p:txBody>
      </p:sp>
      <p:sp>
        <p:nvSpPr>
          <p:cNvPr id="5" name="TextBox 4"/>
          <p:cNvSpPr txBox="1"/>
          <p:nvPr/>
        </p:nvSpPr>
        <p:spPr>
          <a:xfrm>
            <a:off x="5562600" y="2919413"/>
            <a:ext cx="3521605" cy="738664"/>
          </a:xfrm>
          <a:prstGeom prst="rect">
            <a:avLst/>
          </a:prstGeom>
          <a:noFill/>
        </p:spPr>
        <p:txBody>
          <a:bodyPr wrap="none" rtlCol="0">
            <a:spAutoFit/>
          </a:bodyPr>
          <a:lstStyle/>
          <a:p>
            <a:r>
              <a:rPr lang="en-US" sz="1400" b="1" dirty="0" smtClean="0">
                <a:solidFill>
                  <a:srgbClr val="C00000"/>
                </a:solidFill>
              </a:rPr>
              <a:t>You would have to conclude that the amount</a:t>
            </a:r>
          </a:p>
          <a:p>
            <a:r>
              <a:rPr lang="en-US" sz="1400" b="1" dirty="0" smtClean="0">
                <a:solidFill>
                  <a:srgbClr val="C00000"/>
                </a:solidFill>
              </a:rPr>
              <a:t>of CO</a:t>
            </a:r>
            <a:r>
              <a:rPr lang="en-US" sz="1400" b="1" baseline="-25000" dirty="0" smtClean="0">
                <a:solidFill>
                  <a:srgbClr val="C00000"/>
                </a:solidFill>
              </a:rPr>
              <a:t>2</a:t>
            </a:r>
            <a:r>
              <a:rPr lang="en-US" sz="1400" b="1" dirty="0" smtClean="0">
                <a:solidFill>
                  <a:srgbClr val="C00000"/>
                </a:solidFill>
              </a:rPr>
              <a:t> in the atmosphere at Mauna Loa is</a:t>
            </a:r>
          </a:p>
          <a:p>
            <a:r>
              <a:rPr lang="en-US" sz="1400" b="1" dirty="0">
                <a:solidFill>
                  <a:srgbClr val="C00000"/>
                </a:solidFill>
              </a:rPr>
              <a:t>d</a:t>
            </a:r>
            <a:r>
              <a:rPr lang="en-US" sz="1400" b="1" dirty="0" smtClean="0">
                <a:solidFill>
                  <a:srgbClr val="C00000"/>
                </a:solidFill>
              </a:rPr>
              <a:t>iminishing.</a:t>
            </a:r>
            <a:endParaRPr lang="en-US" sz="1400" b="1" dirty="0">
              <a:solidFill>
                <a:srgbClr val="C00000"/>
              </a:solidFill>
            </a:endParaRPr>
          </a:p>
        </p:txBody>
      </p:sp>
      <p:sp>
        <p:nvSpPr>
          <p:cNvPr id="6" name="TextBox 5"/>
          <p:cNvSpPr txBox="1"/>
          <p:nvPr/>
        </p:nvSpPr>
        <p:spPr>
          <a:xfrm>
            <a:off x="398301" y="5257800"/>
            <a:ext cx="5164299" cy="307777"/>
          </a:xfrm>
          <a:prstGeom prst="rect">
            <a:avLst/>
          </a:prstGeom>
          <a:noFill/>
        </p:spPr>
        <p:txBody>
          <a:bodyPr wrap="none" rtlCol="0">
            <a:spAutoFit/>
          </a:bodyPr>
          <a:lstStyle/>
          <a:p>
            <a:r>
              <a:rPr lang="en-US" sz="1400" b="1" dirty="0">
                <a:solidFill>
                  <a:srgbClr val="002060"/>
                </a:solidFill>
              </a:rPr>
              <a:t>Carbon dioxide measurements at Mauna Loa – </a:t>
            </a:r>
            <a:r>
              <a:rPr lang="en-US" sz="1400" b="1" dirty="0" smtClean="0">
                <a:solidFill>
                  <a:srgbClr val="002060"/>
                </a:solidFill>
              </a:rPr>
              <a:t>April 2000-Oct 2000</a:t>
            </a:r>
            <a:endParaRPr lang="en-US" sz="1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40253798"/>
      </p:ext>
    </p:extLst>
  </p:cSld>
  <p:clrMapOvr>
    <a:masterClrMapping/>
  </p:clrMapOvr>
  <mc:AlternateContent xmlns:mc="http://schemas.openxmlformats.org/markup-compatibility/2006">
    <mc:Choice xmlns:p14="http://schemas.microsoft.com/office/powerpoint/2010/main" Requires="p14">
      <p:transition spd="slow" p14:dur="2000" advTm="7471"/>
    </mc:Choice>
    <mc:Fallback>
      <p:transition spd="slow" advTm="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668"/>
            <a:ext cx="1324017" cy="307777"/>
          </a:xfrm>
          <a:prstGeom prst="rect">
            <a:avLst/>
          </a:prstGeom>
        </p:spPr>
        <p:txBody>
          <a:bodyPr wrap="none">
            <a:spAutoFit/>
          </a:bodyPr>
          <a:lstStyle/>
          <a:p>
            <a:r>
              <a:rPr lang="en-US" sz="1400" b="1" dirty="0" smtClean="0"/>
              <a:t>Carbon Dioxide</a:t>
            </a:r>
            <a:endParaRPr lang="en-US" sz="1400" b="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20775"/>
            <a:ext cx="5394960" cy="4589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715000" y="914400"/>
            <a:ext cx="3048000" cy="954107"/>
          </a:xfrm>
          <a:prstGeom prst="rect">
            <a:avLst/>
          </a:prstGeom>
        </p:spPr>
        <p:txBody>
          <a:bodyPr wrap="square">
            <a:spAutoFit/>
          </a:bodyPr>
          <a:lstStyle/>
          <a:p>
            <a:r>
              <a:rPr lang="en-US" sz="1400" b="1" dirty="0"/>
              <a:t>Look at the September to March plot. If you had never seen the full range of data spanning multiple decades, what might you conclude from this plot?</a:t>
            </a:r>
          </a:p>
        </p:txBody>
      </p:sp>
      <p:sp>
        <p:nvSpPr>
          <p:cNvPr id="5" name="TextBox 4"/>
          <p:cNvSpPr txBox="1"/>
          <p:nvPr/>
        </p:nvSpPr>
        <p:spPr>
          <a:xfrm>
            <a:off x="5715000" y="2209800"/>
            <a:ext cx="2898101" cy="1169551"/>
          </a:xfrm>
          <a:prstGeom prst="rect">
            <a:avLst/>
          </a:prstGeom>
          <a:noFill/>
        </p:spPr>
        <p:txBody>
          <a:bodyPr wrap="none" rtlCol="0">
            <a:spAutoFit/>
          </a:bodyPr>
          <a:lstStyle/>
          <a:p>
            <a:r>
              <a:rPr lang="en-US" sz="1400" b="1" dirty="0" smtClean="0">
                <a:solidFill>
                  <a:srgbClr val="C00000"/>
                </a:solidFill>
              </a:rPr>
              <a:t>If we were only to </a:t>
            </a:r>
            <a:r>
              <a:rPr lang="en-US" sz="1400" b="1" dirty="0">
                <a:solidFill>
                  <a:srgbClr val="C00000"/>
                </a:solidFill>
              </a:rPr>
              <a:t>u</a:t>
            </a:r>
            <a:r>
              <a:rPr lang="en-US" sz="1400" b="1" dirty="0" smtClean="0">
                <a:solidFill>
                  <a:srgbClr val="C00000"/>
                </a:solidFill>
              </a:rPr>
              <a:t>se this graph to </a:t>
            </a:r>
          </a:p>
          <a:p>
            <a:r>
              <a:rPr lang="en-US" sz="1400" b="1" dirty="0">
                <a:solidFill>
                  <a:srgbClr val="C00000"/>
                </a:solidFill>
              </a:rPr>
              <a:t>d</a:t>
            </a:r>
            <a:r>
              <a:rPr lang="en-US" sz="1400" b="1" dirty="0" smtClean="0">
                <a:solidFill>
                  <a:srgbClr val="C00000"/>
                </a:solidFill>
              </a:rPr>
              <a:t>etermine what the future of CO</a:t>
            </a:r>
            <a:r>
              <a:rPr lang="en-US" sz="1400" b="1" baseline="-25000" dirty="0" smtClean="0">
                <a:solidFill>
                  <a:srgbClr val="C00000"/>
                </a:solidFill>
              </a:rPr>
              <a:t>2</a:t>
            </a:r>
            <a:r>
              <a:rPr lang="en-US" sz="1400" b="1" dirty="0" smtClean="0">
                <a:solidFill>
                  <a:srgbClr val="C00000"/>
                </a:solidFill>
              </a:rPr>
              <a:t> at</a:t>
            </a:r>
          </a:p>
          <a:p>
            <a:r>
              <a:rPr lang="en-US" sz="1400" b="1" dirty="0" smtClean="0">
                <a:solidFill>
                  <a:srgbClr val="C00000"/>
                </a:solidFill>
              </a:rPr>
              <a:t>Mauna Loa was,  you would have to </a:t>
            </a:r>
          </a:p>
          <a:p>
            <a:r>
              <a:rPr lang="en-US" sz="1400" b="1" dirty="0">
                <a:solidFill>
                  <a:srgbClr val="C00000"/>
                </a:solidFill>
              </a:rPr>
              <a:t>c</a:t>
            </a:r>
            <a:r>
              <a:rPr lang="en-US" sz="1400" b="1" dirty="0" smtClean="0">
                <a:solidFill>
                  <a:srgbClr val="C00000"/>
                </a:solidFill>
              </a:rPr>
              <a:t>onclude that CO</a:t>
            </a:r>
            <a:r>
              <a:rPr lang="en-US" sz="1400" b="1" baseline="-25000" dirty="0" smtClean="0">
                <a:solidFill>
                  <a:srgbClr val="C00000"/>
                </a:solidFill>
              </a:rPr>
              <a:t>2</a:t>
            </a:r>
            <a:r>
              <a:rPr lang="en-US" sz="1400" b="1" dirty="0" smtClean="0">
                <a:solidFill>
                  <a:srgbClr val="C00000"/>
                </a:solidFill>
              </a:rPr>
              <a:t> would rise</a:t>
            </a:r>
          </a:p>
          <a:p>
            <a:r>
              <a:rPr lang="en-US" sz="1400" b="1" dirty="0">
                <a:solidFill>
                  <a:srgbClr val="C00000"/>
                </a:solidFill>
              </a:rPr>
              <a:t>c</a:t>
            </a:r>
            <a:r>
              <a:rPr lang="en-US" sz="1400" b="1" dirty="0" smtClean="0">
                <a:solidFill>
                  <a:srgbClr val="C00000"/>
                </a:solidFill>
              </a:rPr>
              <a:t>ontinually in the atmosphere.</a:t>
            </a:r>
            <a:endParaRPr lang="en-US" sz="1400" b="1" dirty="0">
              <a:solidFill>
                <a:srgbClr val="C00000"/>
              </a:solidFill>
            </a:endParaRPr>
          </a:p>
        </p:txBody>
      </p:sp>
      <p:sp>
        <p:nvSpPr>
          <p:cNvPr id="6" name="TextBox 5"/>
          <p:cNvSpPr txBox="1"/>
          <p:nvPr/>
        </p:nvSpPr>
        <p:spPr>
          <a:xfrm>
            <a:off x="304800" y="5109350"/>
            <a:ext cx="5187639" cy="307777"/>
          </a:xfrm>
          <a:prstGeom prst="rect">
            <a:avLst/>
          </a:prstGeom>
          <a:noFill/>
        </p:spPr>
        <p:txBody>
          <a:bodyPr wrap="none" rtlCol="0">
            <a:spAutoFit/>
          </a:bodyPr>
          <a:lstStyle/>
          <a:p>
            <a:r>
              <a:rPr lang="en-US" sz="1400" b="1" dirty="0" smtClean="0">
                <a:solidFill>
                  <a:srgbClr val="002060"/>
                </a:solidFill>
              </a:rPr>
              <a:t>Carbon dioxide measurements at Mauna Loa – Sept 1999-Mar 2000</a:t>
            </a:r>
            <a:endParaRPr lang="en-US" sz="1400" b="1" dirty="0">
              <a:solidFill>
                <a:srgbClr val="00206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82945486"/>
      </p:ext>
    </p:extLst>
  </p:cSld>
  <p:clrMapOvr>
    <a:masterClrMapping/>
  </p:clrMapOvr>
  <mc:AlternateContent xmlns:mc="http://schemas.openxmlformats.org/markup-compatibility/2006">
    <mc:Choice xmlns:p14="http://schemas.microsoft.com/office/powerpoint/2010/main" Requires="p14">
      <p:transition spd="slow" p14:dur="2000" advTm="5427"/>
    </mc:Choice>
    <mc:Fallback>
      <p:transition spd="slow" advTm="5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93659090"/>
              </p:ext>
            </p:extLst>
          </p:nvPr>
        </p:nvGraphicFramePr>
        <p:xfrm>
          <a:off x="1380972" y="304800"/>
          <a:ext cx="6400800" cy="4572000"/>
        </p:xfrm>
        <a:graphic>
          <a:graphicData uri="http://schemas.openxmlformats.org/drawingml/2006/chart">
            <c:chart xmlns:c="http://schemas.openxmlformats.org/drawingml/2006/chart" xmlns:r="http://schemas.openxmlformats.org/officeDocument/2006/relationships" r:id="rId5"/>
          </a:graphicData>
        </a:graphic>
      </p:graphicFrame>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996873"/>
            <a:ext cx="2083072"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9656" y="4996873"/>
            <a:ext cx="4132017"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67959401"/>
      </p:ext>
    </p:extLst>
  </p:cSld>
  <p:clrMapOvr>
    <a:masterClrMapping/>
  </p:clrMapOvr>
  <mc:AlternateContent xmlns:mc="http://schemas.openxmlformats.org/markup-compatibility/2006">
    <mc:Choice xmlns:p14="http://schemas.microsoft.com/office/powerpoint/2010/main" Requires="p14">
      <p:transition spd="slow" p14:dur="2000" advTm="14251"/>
    </mc:Choice>
    <mc:Fallback>
      <p:transition spd="slow" advTm="14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9"/>
            <a:ext cx="8229600" cy="715962"/>
          </a:xfrm>
        </p:spPr>
        <p:txBody>
          <a:bodyPr>
            <a:normAutofit/>
          </a:bodyPr>
          <a:lstStyle/>
          <a:p>
            <a:r>
              <a:rPr lang="en-US" sz="1800" dirty="0" smtClean="0"/>
              <a:t>This lesson has three main objectives</a:t>
            </a:r>
            <a:endParaRPr lang="en-US" sz="1800" dirty="0"/>
          </a:p>
        </p:txBody>
      </p:sp>
      <p:sp>
        <p:nvSpPr>
          <p:cNvPr id="7" name="TextBox 6"/>
          <p:cNvSpPr txBox="1"/>
          <p:nvPr/>
        </p:nvSpPr>
        <p:spPr>
          <a:xfrm>
            <a:off x="685800" y="1154668"/>
            <a:ext cx="8458200" cy="369332"/>
          </a:xfrm>
          <a:prstGeom prst="rect">
            <a:avLst/>
          </a:prstGeom>
          <a:noFill/>
        </p:spPr>
        <p:txBody>
          <a:bodyPr wrap="square" rtlCol="0">
            <a:spAutoFit/>
          </a:bodyPr>
          <a:lstStyle/>
          <a:p>
            <a:r>
              <a:rPr lang="en-US" dirty="0" smtClean="0"/>
              <a:t>We’ll discuss where these observations are taken, why, and how</a:t>
            </a:r>
            <a:endParaRPr lang="en-US" dirty="0"/>
          </a:p>
        </p:txBody>
      </p:sp>
      <p:sp>
        <p:nvSpPr>
          <p:cNvPr id="8" name="TextBox 7"/>
          <p:cNvSpPr txBox="1"/>
          <p:nvPr/>
        </p:nvSpPr>
        <p:spPr>
          <a:xfrm>
            <a:off x="685800" y="2373868"/>
            <a:ext cx="6282938" cy="369332"/>
          </a:xfrm>
          <a:prstGeom prst="rect">
            <a:avLst/>
          </a:prstGeom>
          <a:noFill/>
        </p:spPr>
        <p:txBody>
          <a:bodyPr wrap="none" rtlCol="0">
            <a:spAutoFit/>
          </a:bodyPr>
          <a:lstStyle/>
          <a:p>
            <a:r>
              <a:rPr lang="en-US" dirty="0" smtClean="0"/>
              <a:t>We’ll input that data into an Excel spreadsheet and create graphs</a:t>
            </a:r>
            <a:endParaRPr lang="en-US" dirty="0"/>
          </a:p>
        </p:txBody>
      </p:sp>
      <p:sp>
        <p:nvSpPr>
          <p:cNvPr id="3" name="TextBox 2"/>
          <p:cNvSpPr txBox="1"/>
          <p:nvPr/>
        </p:nvSpPr>
        <p:spPr>
          <a:xfrm>
            <a:off x="746930" y="5867400"/>
            <a:ext cx="184731" cy="369332"/>
          </a:xfrm>
          <a:prstGeom prst="rect">
            <a:avLst/>
          </a:prstGeom>
          <a:noFill/>
        </p:spPr>
        <p:txBody>
          <a:bodyPr wrap="none" rtlCol="0">
            <a:spAutoFit/>
          </a:bodyPr>
          <a:lstStyle/>
          <a:p>
            <a:endParaRPr lang="en-US" dirty="0"/>
          </a:p>
        </p:txBody>
      </p:sp>
      <p:sp>
        <p:nvSpPr>
          <p:cNvPr id="15" name="Slide Number Placeholder 14"/>
          <p:cNvSpPr>
            <a:spLocks noGrp="1"/>
          </p:cNvSpPr>
          <p:nvPr>
            <p:ph type="sldNum" sz="quarter" idx="12"/>
          </p:nvPr>
        </p:nvSpPr>
        <p:spPr/>
        <p:txBody>
          <a:bodyPr/>
          <a:lstStyle/>
          <a:p>
            <a:fld id="{DDCB4F3F-55A0-4E20-8C2F-099B6C312F9A}" type="slidenum">
              <a:rPr lang="en-US" smtClean="0"/>
              <a:pPr/>
              <a:t>2</a:t>
            </a:fld>
            <a:endParaRPr lang="en-US"/>
          </a:p>
        </p:txBody>
      </p:sp>
      <p:sp>
        <p:nvSpPr>
          <p:cNvPr id="12" name="TextBox 11"/>
          <p:cNvSpPr txBox="1"/>
          <p:nvPr/>
        </p:nvSpPr>
        <p:spPr>
          <a:xfrm>
            <a:off x="685800" y="1752600"/>
            <a:ext cx="5200783" cy="369332"/>
          </a:xfrm>
          <a:prstGeom prst="rect">
            <a:avLst/>
          </a:prstGeom>
          <a:noFill/>
        </p:spPr>
        <p:txBody>
          <a:bodyPr wrap="none" rtlCol="0">
            <a:spAutoFit/>
          </a:bodyPr>
          <a:lstStyle/>
          <a:p>
            <a:r>
              <a:rPr lang="en-US" dirty="0" smtClean="0"/>
              <a:t>We’ll learn how to access the CO2 measurement data</a:t>
            </a: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80240919"/>
      </p:ext>
    </p:extLst>
  </p:cSld>
  <p:clrMapOvr>
    <a:masterClrMapping/>
  </p:clrMapOvr>
  <mc:AlternateContent xmlns:mc="http://schemas.openxmlformats.org/markup-compatibility/2006">
    <mc:Choice xmlns:p14="http://schemas.microsoft.com/office/powerpoint/2010/main" Requires="p14">
      <p:transition spd="slow" p14:dur="2000" advTm="27906"/>
    </mc:Choice>
    <mc:Fallback>
      <p:transition spd="slow" advTm="27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7" grpId="0"/>
      <p:bldP spid="8"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1" y="457200"/>
            <a:ext cx="688616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0"/>
            <a:ext cx="1324017" cy="307777"/>
          </a:xfrm>
          <a:prstGeom prst="rect">
            <a:avLst/>
          </a:prstGeom>
          <a:noFill/>
        </p:spPr>
        <p:txBody>
          <a:bodyPr wrap="none" rtlCol="0">
            <a:spAutoFit/>
          </a:bodyPr>
          <a:lstStyle/>
          <a:p>
            <a:r>
              <a:rPr lang="en-US" sz="1400" b="1" dirty="0" smtClean="0"/>
              <a:t>Carbon Dioxide</a:t>
            </a:r>
            <a:endParaRPr lang="en-US" sz="14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91685780"/>
      </p:ext>
    </p:extLst>
  </p:cSld>
  <p:clrMapOvr>
    <a:masterClrMapping/>
  </p:clrMapOvr>
  <mc:AlternateContent xmlns:mc="http://schemas.openxmlformats.org/markup-compatibility/2006">
    <mc:Choice xmlns:p14="http://schemas.microsoft.com/office/powerpoint/2010/main" Requires="p14">
      <p:transition spd="slow" p14:dur="2000" advTm="8134"/>
    </mc:Choice>
    <mc:Fallback>
      <p:transition spd="slow" advTm="8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512618"/>
            <a:ext cx="6961613"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0"/>
            <a:ext cx="1324017" cy="307777"/>
          </a:xfrm>
          <a:prstGeom prst="rect">
            <a:avLst/>
          </a:prstGeom>
        </p:spPr>
        <p:txBody>
          <a:bodyPr wrap="none">
            <a:spAutoFit/>
          </a:bodyPr>
          <a:lstStyle/>
          <a:p>
            <a:r>
              <a:rPr lang="en-US" sz="1400" b="1" dirty="0" smtClean="0"/>
              <a:t>Carbon Dioxide</a:t>
            </a:r>
            <a:endParaRPr lang="en-US" sz="14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5753231"/>
      </p:ext>
    </p:extLst>
  </p:cSld>
  <p:clrMapOvr>
    <a:masterClrMapping/>
  </p:clrMapOvr>
  <mc:AlternateContent xmlns:mc="http://schemas.openxmlformats.org/markup-compatibility/2006">
    <mc:Choice xmlns:p14="http://schemas.microsoft.com/office/powerpoint/2010/main" Requires="p14">
      <p:transition spd="slow" p14:dur="2000" advTm="4637"/>
    </mc:Choice>
    <mc:Fallback>
      <p:transition spd="slow" advTm="4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457200"/>
            <a:ext cx="6705600" cy="603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581400" y="4492823"/>
            <a:ext cx="2085058" cy="307777"/>
          </a:xfrm>
          <a:prstGeom prst="rect">
            <a:avLst/>
          </a:prstGeom>
          <a:noFill/>
        </p:spPr>
        <p:txBody>
          <a:bodyPr wrap="none" rtlCol="0">
            <a:spAutoFit/>
          </a:bodyPr>
          <a:lstStyle/>
          <a:p>
            <a:r>
              <a:rPr lang="en-US" sz="1400" b="1" dirty="0" smtClean="0"/>
              <a:t>Seychelles (Indian Ocean)</a:t>
            </a:r>
            <a:endParaRPr lang="en-US" sz="1400" b="1" dirty="0"/>
          </a:p>
        </p:txBody>
      </p:sp>
      <p:sp>
        <p:nvSpPr>
          <p:cNvPr id="2" name="Rectangle 1"/>
          <p:cNvSpPr/>
          <p:nvPr/>
        </p:nvSpPr>
        <p:spPr>
          <a:xfrm>
            <a:off x="4618" y="11607"/>
            <a:ext cx="1324017" cy="307777"/>
          </a:xfrm>
          <a:prstGeom prst="rect">
            <a:avLst/>
          </a:prstGeom>
        </p:spPr>
        <p:txBody>
          <a:bodyPr wrap="none">
            <a:spAutoFit/>
          </a:bodyPr>
          <a:lstStyle/>
          <a:p>
            <a:r>
              <a:rPr lang="en-US" sz="1400" b="1" dirty="0"/>
              <a:t>Carbon Dioxide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25667950"/>
      </p:ext>
    </p:extLst>
  </p:cSld>
  <p:clrMapOvr>
    <a:masterClrMapping/>
  </p:clrMapOvr>
  <mc:AlternateContent xmlns:mc="http://schemas.openxmlformats.org/markup-compatibility/2006">
    <mc:Choice xmlns:p14="http://schemas.microsoft.com/office/powerpoint/2010/main" Requires="p14">
      <p:transition spd="slow" p14:dur="2000" advTm="15917"/>
    </mc:Choice>
    <mc:Fallback>
      <p:transition spd="slow" advTm="15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04109"/>
            <a:ext cx="8229600" cy="2986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362200" y="838200"/>
            <a:ext cx="3953646" cy="369332"/>
          </a:xfrm>
          <a:prstGeom prst="rect">
            <a:avLst/>
          </a:prstGeom>
        </p:spPr>
        <p:txBody>
          <a:bodyPr wrap="none">
            <a:spAutoFit/>
          </a:bodyPr>
          <a:lstStyle/>
          <a:p>
            <a:r>
              <a:rPr lang="en-US" dirty="0" smtClean="0"/>
              <a:t>http://www.csiro.au/greenhouse-gases/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4365675"/>
      </p:ext>
    </p:extLst>
  </p:cSld>
  <p:clrMapOvr>
    <a:masterClrMapping/>
  </p:clrMapOvr>
  <mc:AlternateContent xmlns:mc="http://schemas.openxmlformats.org/markup-compatibility/2006">
    <mc:Choice xmlns:p14="http://schemas.microsoft.com/office/powerpoint/2010/main" Requires="p14">
      <p:transition spd="slow" p14:dur="2000" advTm="25506"/>
    </mc:Choice>
    <mc:Fallback>
      <p:transition spd="slow" advTm="25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3052802"/>
            <a:ext cx="3182731" cy="369332"/>
          </a:xfrm>
          <a:prstGeom prst="rect">
            <a:avLst/>
          </a:prstGeom>
        </p:spPr>
        <p:txBody>
          <a:bodyPr wrap="none">
            <a:spAutoFit/>
          </a:bodyPr>
          <a:lstStyle/>
          <a:p>
            <a:r>
              <a:rPr lang="en-US" dirty="0"/>
              <a:t>http://climate.nasa.gov/causes/</a:t>
            </a:r>
          </a:p>
        </p:txBody>
      </p:sp>
      <p:sp>
        <p:nvSpPr>
          <p:cNvPr id="3" name="Rectangle 2"/>
          <p:cNvSpPr/>
          <p:nvPr/>
        </p:nvSpPr>
        <p:spPr>
          <a:xfrm>
            <a:off x="838200" y="2209800"/>
            <a:ext cx="7543800" cy="369332"/>
          </a:xfrm>
          <a:prstGeom prst="rect">
            <a:avLst/>
          </a:prstGeom>
        </p:spPr>
        <p:txBody>
          <a:bodyPr wrap="square">
            <a:spAutoFit/>
          </a:bodyPr>
          <a:lstStyle/>
          <a:p>
            <a:r>
              <a:rPr lang="en-US" dirty="0"/>
              <a:t>https://www.ncdc.noaa.gov/monitoring-references/faq/greenhouse-gases.php</a:t>
            </a:r>
          </a:p>
        </p:txBody>
      </p:sp>
      <p:sp>
        <p:nvSpPr>
          <p:cNvPr id="4" name="TextBox 3"/>
          <p:cNvSpPr txBox="1"/>
          <p:nvPr/>
        </p:nvSpPr>
        <p:spPr>
          <a:xfrm>
            <a:off x="1524000" y="838200"/>
            <a:ext cx="6514476" cy="369332"/>
          </a:xfrm>
          <a:prstGeom prst="rect">
            <a:avLst/>
          </a:prstGeom>
          <a:noFill/>
        </p:spPr>
        <p:txBody>
          <a:bodyPr wrap="none" rtlCol="0">
            <a:spAutoFit/>
          </a:bodyPr>
          <a:lstStyle/>
          <a:p>
            <a:r>
              <a:rPr lang="en-US" dirty="0" smtClean="0"/>
              <a:t>NOAA and NASA both offer more information on greenhouse gases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06153136"/>
      </p:ext>
    </p:extLst>
  </p:cSld>
  <p:clrMapOvr>
    <a:masterClrMapping/>
  </p:clrMapOvr>
  <mc:AlternateContent xmlns:mc="http://schemas.openxmlformats.org/markup-compatibility/2006">
    <mc:Choice xmlns:p14="http://schemas.microsoft.com/office/powerpoint/2010/main" Requires="p14">
      <p:transition spd="slow" p14:dur="2000" advTm="9130"/>
    </mc:Choice>
    <mc:Fallback>
      <p:transition spd="slow" advTm="9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914400"/>
            <a:ext cx="6400800" cy="510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0" y="6237522"/>
            <a:ext cx="4419600" cy="307777"/>
          </a:xfrm>
          <a:prstGeom prst="rect">
            <a:avLst/>
          </a:prstGeom>
        </p:spPr>
        <p:txBody>
          <a:bodyPr wrap="square">
            <a:spAutoFit/>
          </a:bodyPr>
          <a:lstStyle/>
          <a:p>
            <a:r>
              <a:rPr lang="en-US" sz="1400" dirty="0"/>
              <a:t>https://www.youtube.com/watch?v=TRz56VbQRjM</a:t>
            </a:r>
          </a:p>
        </p:txBody>
      </p:sp>
      <p:sp>
        <p:nvSpPr>
          <p:cNvPr id="3" name="TextBox 2"/>
          <p:cNvSpPr txBox="1"/>
          <p:nvPr/>
        </p:nvSpPr>
        <p:spPr>
          <a:xfrm>
            <a:off x="990600" y="381000"/>
            <a:ext cx="6921895" cy="369332"/>
          </a:xfrm>
          <a:prstGeom prst="rect">
            <a:avLst/>
          </a:prstGeom>
          <a:noFill/>
        </p:spPr>
        <p:txBody>
          <a:bodyPr wrap="none" rtlCol="0">
            <a:spAutoFit/>
          </a:bodyPr>
          <a:lstStyle/>
          <a:p>
            <a:r>
              <a:rPr lang="en-US" dirty="0" smtClean="0"/>
              <a:t>Photo taken by Apollo 12, November 1969  showing earth’s atmosphere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107416"/>
      </p:ext>
    </p:extLst>
  </p:cSld>
  <p:clrMapOvr>
    <a:masterClrMapping/>
  </p:clrMapOvr>
  <mc:AlternateContent xmlns:mc="http://schemas.openxmlformats.org/markup-compatibility/2006">
    <mc:Choice xmlns:p14="http://schemas.microsoft.com/office/powerpoint/2010/main" Requires="p14">
      <p:transition spd="slow" p14:dur="2000" advTm="24012"/>
    </mc:Choice>
    <mc:Fallback>
      <p:transition spd="slow" advTm="24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76400"/>
            <a:ext cx="8229600" cy="1143000"/>
          </a:xfrm>
        </p:spPr>
        <p:txBody>
          <a:bodyPr>
            <a:normAutofit/>
          </a:bodyPr>
          <a:lstStyle/>
          <a:p>
            <a:r>
              <a:rPr lang="en-US" sz="1800" dirty="0" smtClean="0"/>
              <a:t>If you have questions, would like a copy of this narration, or have ideas for other weather topics you’d like us to explain…</a:t>
            </a:r>
            <a:endParaRPr lang="en-US" sz="1800" dirty="0"/>
          </a:p>
        </p:txBody>
      </p:sp>
      <p:sp>
        <p:nvSpPr>
          <p:cNvPr id="4" name="TextBox 3"/>
          <p:cNvSpPr txBox="1"/>
          <p:nvPr/>
        </p:nvSpPr>
        <p:spPr>
          <a:xfrm>
            <a:off x="1600200" y="3396734"/>
            <a:ext cx="5742534" cy="646331"/>
          </a:xfrm>
          <a:prstGeom prst="rect">
            <a:avLst/>
          </a:prstGeom>
          <a:noFill/>
        </p:spPr>
        <p:txBody>
          <a:bodyPr wrap="none" rtlCol="0">
            <a:spAutoFit/>
          </a:bodyPr>
          <a:lstStyle/>
          <a:p>
            <a:pPr algn="ctr"/>
            <a:r>
              <a:rPr lang="en-US" dirty="0" smtClean="0"/>
              <a:t>Please send an email  from your educator email account to </a:t>
            </a:r>
          </a:p>
          <a:p>
            <a:pPr algn="ctr"/>
            <a:r>
              <a:rPr lang="en-US" dirty="0" smtClean="0"/>
              <a:t>andrew.woodcock@noaa.gov</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3762" y="4992624"/>
            <a:ext cx="182403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455" y="4992255"/>
            <a:ext cx="215354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DCB4F3F-55A0-4E20-8C2F-099B6C312F9A}" type="slidenum">
              <a:rPr lang="en-US" smtClean="0"/>
              <a:pPr/>
              <a:t>26</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41948152"/>
      </p:ext>
    </p:extLst>
  </p:cSld>
  <p:clrMapOvr>
    <a:masterClrMapping/>
  </p:clrMapOvr>
  <mc:AlternateContent xmlns:mc="http://schemas.openxmlformats.org/markup-compatibility/2006">
    <mc:Choice xmlns:p14="http://schemas.microsoft.com/office/powerpoint/2010/main" Requires="p14">
      <p:transition spd="slow" p14:dur="2000" advClick="0" advTm="14887"/>
    </mc:Choice>
    <mc:Fallback>
      <p:transition spd="slow" advClick="0" advTm="14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371600"/>
            <a:ext cx="673406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0" y="6285345"/>
            <a:ext cx="4845173" cy="369332"/>
          </a:xfrm>
          <a:prstGeom prst="rect">
            <a:avLst/>
          </a:prstGeom>
          <a:noFill/>
        </p:spPr>
        <p:txBody>
          <a:bodyPr wrap="none" rtlCol="0">
            <a:spAutoFit/>
          </a:bodyPr>
          <a:lstStyle/>
          <a:p>
            <a:r>
              <a:rPr lang="en-US" dirty="0" smtClean="0"/>
              <a:t>http://www.esrl.noaa.gov/gmd/dv/site/map.html</a:t>
            </a:r>
            <a:endParaRPr lang="en-US"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4618"/>
            <a:ext cx="506073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5075" y="914400"/>
            <a:ext cx="381952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68072187"/>
      </p:ext>
    </p:extLst>
  </p:cSld>
  <p:clrMapOvr>
    <a:masterClrMapping/>
  </p:clrMapOvr>
  <mc:AlternateContent xmlns:mc="http://schemas.openxmlformats.org/markup-compatibility/2006">
    <mc:Choice xmlns:p14="http://schemas.microsoft.com/office/powerpoint/2010/main" Requires="p14">
      <p:transition spd="slow" p14:dur="2000" advTm="50402"/>
    </mc:Choice>
    <mc:Fallback>
      <p:transition spd="slow" advTm="50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449605"/>
            <a:ext cx="6678303" cy="307777"/>
          </a:xfrm>
          <a:prstGeom prst="rect">
            <a:avLst/>
          </a:prstGeom>
          <a:noFill/>
        </p:spPr>
        <p:txBody>
          <a:bodyPr wrap="none" rtlCol="0">
            <a:spAutoFit/>
          </a:bodyPr>
          <a:lstStyle/>
          <a:p>
            <a:r>
              <a:rPr lang="en-US" sz="1400" dirty="0" smtClean="0"/>
              <a:t>These observing sites are in remote locations so the air sample will as pristine as possible</a:t>
            </a:r>
            <a:endParaRPr lang="en-US" sz="1400" dirty="0"/>
          </a:p>
        </p:txBody>
      </p:sp>
      <p:pic>
        <p:nvPicPr>
          <p:cNvPr id="7" name="Picture 2" descr="445gaw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650" y="1371600"/>
            <a:ext cx="2899501" cy="19482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1052945"/>
            <a:ext cx="1556195" cy="369332"/>
          </a:xfrm>
          <a:prstGeom prst="rect">
            <a:avLst/>
          </a:prstGeom>
          <a:noFill/>
        </p:spPr>
        <p:txBody>
          <a:bodyPr wrap="none" rtlCol="0">
            <a:spAutoFit/>
          </a:bodyPr>
          <a:lstStyle/>
          <a:p>
            <a:r>
              <a:rPr lang="en-US" dirty="0" smtClean="0"/>
              <a:t>Alert, Nunavut</a:t>
            </a:r>
            <a:endParaRPr lang="en-US" dirty="0"/>
          </a:p>
        </p:txBody>
      </p:sp>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1065542"/>
            <a:ext cx="1953578"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descr="A photo of a small building partially covered with sno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4508" y="1408422"/>
            <a:ext cx="1950719"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ape Grim Baseline Air Pollution Sta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951" y="4267200"/>
            <a:ext cx="1911052" cy="21945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3951" y="3733800"/>
            <a:ext cx="2157578" cy="369332"/>
          </a:xfrm>
          <a:prstGeom prst="rect">
            <a:avLst/>
          </a:prstGeom>
          <a:noFill/>
        </p:spPr>
        <p:txBody>
          <a:bodyPr wrap="none" rtlCol="0">
            <a:spAutoFit/>
          </a:bodyPr>
          <a:lstStyle/>
          <a:p>
            <a:r>
              <a:rPr lang="en-US" dirty="0" smtClean="0"/>
              <a:t>Cape Grim, Tasmania</a:t>
            </a:r>
            <a:endParaRPr lang="en-US" dirty="0"/>
          </a:p>
        </p:txBody>
      </p:sp>
      <p:pic>
        <p:nvPicPr>
          <p:cNvPr id="1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95298" y="4267199"/>
            <a:ext cx="1884912"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descr="Cape Grim, Tasmani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4677727"/>
            <a:ext cx="209550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16474942"/>
      </p:ext>
    </p:extLst>
  </p:cSld>
  <p:clrMapOvr>
    <a:masterClrMapping/>
  </p:clrMapOvr>
  <mc:AlternateContent xmlns:mc="http://schemas.openxmlformats.org/markup-compatibility/2006">
    <mc:Choice xmlns:p14="http://schemas.microsoft.com/office/powerpoint/2010/main" Requires="p14">
      <p:transition spd="slow" p14:dur="2000" advTm="14341"/>
    </mc:Choice>
    <mc:Fallback>
      <p:transition spd="slow" advTm="14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229600" cy="369332"/>
          </a:xfrm>
          <a:prstGeom prst="rect">
            <a:avLst/>
          </a:prstGeom>
        </p:spPr>
        <p:txBody>
          <a:bodyPr wrap="square">
            <a:spAutoFit/>
          </a:bodyPr>
          <a:lstStyle/>
          <a:p>
            <a:r>
              <a:rPr lang="en-US" dirty="0" smtClean="0"/>
              <a:t>http://www.cbsnews.com/news/the-scientific-truth-about-climate-change/</a:t>
            </a:r>
            <a:endParaRPr lang="en-US" dirty="0"/>
          </a:p>
        </p:txBody>
      </p:sp>
      <p:sp>
        <p:nvSpPr>
          <p:cNvPr id="3" name="TextBox 2"/>
          <p:cNvSpPr txBox="1"/>
          <p:nvPr/>
        </p:nvSpPr>
        <p:spPr>
          <a:xfrm>
            <a:off x="6858000" y="3429000"/>
            <a:ext cx="184731" cy="369332"/>
          </a:xfrm>
          <a:prstGeom prst="rect">
            <a:avLst/>
          </a:prstGeom>
          <a:noFill/>
        </p:spPr>
        <p:txBody>
          <a:bodyPr wrap="none" rtlCol="0">
            <a:spAutoFit/>
          </a:bodyPr>
          <a:lstStyle/>
          <a:p>
            <a:endParaRPr lang="en-US" dirty="0"/>
          </a:p>
        </p:txBody>
      </p:sp>
      <p:sp>
        <p:nvSpPr>
          <p:cNvPr id="4" name="TextBox 3"/>
          <p:cNvSpPr txBox="1"/>
          <p:nvPr/>
        </p:nvSpPr>
        <p:spPr>
          <a:xfrm>
            <a:off x="685800" y="1143000"/>
            <a:ext cx="1895775" cy="369332"/>
          </a:xfrm>
          <a:prstGeom prst="rect">
            <a:avLst/>
          </a:prstGeom>
          <a:noFill/>
        </p:spPr>
        <p:txBody>
          <a:bodyPr wrap="none" rtlCol="0">
            <a:spAutoFit/>
          </a:bodyPr>
          <a:lstStyle/>
          <a:p>
            <a:r>
              <a:rPr lang="en-US" dirty="0" smtClean="0"/>
              <a:t>1:30-3:30 minutes</a:t>
            </a:r>
            <a:endParaRPr lang="en-US" dirty="0"/>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133600"/>
            <a:ext cx="6115050"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72179861"/>
      </p:ext>
    </p:extLst>
  </p:cSld>
  <p:clrMapOvr>
    <a:masterClrMapping/>
  </p:clrMapOvr>
  <mc:AlternateContent xmlns:mc="http://schemas.openxmlformats.org/markup-compatibility/2006">
    <mc:Choice xmlns:p14="http://schemas.microsoft.com/office/powerpoint/2010/main" Requires="p14">
      <p:transition spd="slow" p14:dur="2000" advTm="21040"/>
    </mc:Choice>
    <mc:Fallback>
      <p:transition spd="slow" advTm="21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38200"/>
            <a:ext cx="8229600" cy="1310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05000" y="381000"/>
            <a:ext cx="4225067" cy="369332"/>
          </a:xfrm>
          <a:prstGeom prst="rect">
            <a:avLst/>
          </a:prstGeom>
        </p:spPr>
        <p:txBody>
          <a:bodyPr wrap="none">
            <a:spAutoFit/>
          </a:bodyPr>
          <a:lstStyle/>
          <a:p>
            <a:r>
              <a:rPr lang="en-US" dirty="0" smtClean="0"/>
              <a:t>http://www.esrl.noaa.gov/gmd/obop/mlo/</a:t>
            </a:r>
            <a:endParaRPr lang="en-US" dirty="0"/>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200400"/>
            <a:ext cx="2590800"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90600" y="3886200"/>
            <a:ext cx="1219200" cy="228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027" y="5334000"/>
            <a:ext cx="394154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72179861"/>
      </p:ext>
    </p:extLst>
  </p:cSld>
  <p:clrMapOvr>
    <a:masterClrMapping/>
  </p:clrMapOvr>
  <mc:AlternateContent xmlns:mc="http://schemas.openxmlformats.org/markup-compatibility/2006">
    <mc:Choice xmlns:p14="http://schemas.microsoft.com/office/powerpoint/2010/main" Requires="p14">
      <p:transition spd="slow" p14:dur="2000" advTm="46297"/>
    </mc:Choice>
    <mc:Fallback>
      <p:transition spd="slow" advTm="46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938" y="1924050"/>
            <a:ext cx="5572125"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790286"/>
            <a:ext cx="61341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3400" y="143955"/>
            <a:ext cx="6629400" cy="369332"/>
          </a:xfrm>
          <a:prstGeom prst="rect">
            <a:avLst/>
          </a:prstGeom>
        </p:spPr>
        <p:txBody>
          <a:bodyPr wrap="square">
            <a:spAutoFit/>
          </a:bodyPr>
          <a:lstStyle/>
          <a:p>
            <a:r>
              <a:rPr lang="en-US" dirty="0" smtClean="0"/>
              <a:t>http://www.esrl.noaa.gov/gmd/dv/data/index.php?site=mlo</a:t>
            </a:r>
            <a:endParaRPr lang="en-US" dirty="0"/>
          </a:p>
        </p:txBody>
      </p:sp>
      <p:sp>
        <p:nvSpPr>
          <p:cNvPr id="3" name="Rectangle 2"/>
          <p:cNvSpPr/>
          <p:nvPr/>
        </p:nvSpPr>
        <p:spPr>
          <a:xfrm>
            <a:off x="4800600" y="3810000"/>
            <a:ext cx="12192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981200" y="3124200"/>
            <a:ext cx="15240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107416"/>
      </p:ext>
    </p:extLst>
  </p:cSld>
  <p:clrMapOvr>
    <a:masterClrMapping/>
  </p:clrMapOvr>
  <mc:AlternateContent xmlns:mc="http://schemas.openxmlformats.org/markup-compatibility/2006">
    <mc:Choice xmlns:p14="http://schemas.microsoft.com/office/powerpoint/2010/main" Requires="p14">
      <p:transition spd="slow" p14:dur="2000" advTm="11291"/>
    </mc:Choice>
    <mc:Fallback>
      <p:transition spd="slow" advTm="11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9600"/>
            <a:ext cx="8229600" cy="3316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866" y="4648200"/>
            <a:ext cx="8229600" cy="1001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019800" y="5257800"/>
            <a:ext cx="12192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696200" y="5257800"/>
            <a:ext cx="457200" cy="3916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flipV="1">
            <a:off x="8153400" y="5649492"/>
            <a:ext cx="685800" cy="44650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2487969"/>
      </p:ext>
    </p:extLst>
  </p:cSld>
  <p:clrMapOvr>
    <a:masterClrMapping/>
  </p:clrMapOvr>
  <mc:AlternateContent xmlns:mc="http://schemas.openxmlformats.org/markup-compatibility/2006">
    <mc:Choice xmlns:p14="http://schemas.microsoft.com/office/powerpoint/2010/main" Requires="p14">
      <p:transition spd="slow" p14:dur="2000" advTm="10886"/>
    </mc:Choice>
    <mc:Fallback>
      <p:transition spd="slow" advTm="10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091"/>
            <a:ext cx="1790700" cy="668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8082" y="23091"/>
            <a:ext cx="405765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199" y="1296843"/>
            <a:ext cx="3568823"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7672" y="4058516"/>
            <a:ext cx="3556511"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0" y="533400"/>
            <a:ext cx="1933030" cy="1169551"/>
          </a:xfrm>
          <a:prstGeom prst="rect">
            <a:avLst/>
          </a:prstGeom>
          <a:noFill/>
        </p:spPr>
        <p:txBody>
          <a:bodyPr wrap="none" rtlCol="0">
            <a:spAutoFit/>
          </a:bodyPr>
          <a:lstStyle/>
          <a:p>
            <a:r>
              <a:rPr lang="en-US" sz="1400" dirty="0" smtClean="0"/>
              <a:t>After you block and</a:t>
            </a:r>
          </a:p>
          <a:p>
            <a:r>
              <a:rPr lang="en-US" sz="1400" dirty="0"/>
              <a:t>c</a:t>
            </a:r>
            <a:r>
              <a:rPr lang="en-US" sz="1400" dirty="0" smtClean="0"/>
              <a:t>opy the data and paste</a:t>
            </a:r>
          </a:p>
          <a:p>
            <a:r>
              <a:rPr lang="en-US" sz="1400" dirty="0"/>
              <a:t>i</a:t>
            </a:r>
            <a:r>
              <a:rPr lang="en-US" sz="1400" dirty="0" smtClean="0"/>
              <a:t>t into Excel it will</a:t>
            </a:r>
          </a:p>
          <a:p>
            <a:r>
              <a:rPr lang="en-US" sz="1400" dirty="0"/>
              <a:t>n</a:t>
            </a:r>
            <a:r>
              <a:rPr lang="en-US" sz="1400" dirty="0" smtClean="0"/>
              <a:t>ot be in individual</a:t>
            </a:r>
          </a:p>
          <a:p>
            <a:r>
              <a:rPr lang="en-US" sz="1400" dirty="0"/>
              <a:t>c</a:t>
            </a:r>
            <a:r>
              <a:rPr lang="en-US" sz="1400" dirty="0" smtClean="0"/>
              <a:t>olumns.</a:t>
            </a:r>
            <a:endParaRPr lang="en-US" sz="1400" dirty="0"/>
          </a:p>
        </p:txBody>
      </p:sp>
      <p:sp>
        <p:nvSpPr>
          <p:cNvPr id="3" name="TextBox 2"/>
          <p:cNvSpPr txBox="1"/>
          <p:nvPr/>
        </p:nvSpPr>
        <p:spPr>
          <a:xfrm>
            <a:off x="2362200" y="2057400"/>
            <a:ext cx="2132187" cy="1384995"/>
          </a:xfrm>
          <a:prstGeom prst="rect">
            <a:avLst/>
          </a:prstGeom>
          <a:noFill/>
        </p:spPr>
        <p:txBody>
          <a:bodyPr wrap="none" rtlCol="0">
            <a:spAutoFit/>
          </a:bodyPr>
          <a:lstStyle/>
          <a:p>
            <a:r>
              <a:rPr lang="en-US" sz="1400" dirty="0" smtClean="0"/>
              <a:t>In Excel, use the mouse</a:t>
            </a:r>
          </a:p>
          <a:p>
            <a:r>
              <a:rPr lang="en-US" sz="1400" dirty="0"/>
              <a:t>t</a:t>
            </a:r>
            <a:r>
              <a:rPr lang="en-US" sz="1400" dirty="0" smtClean="0"/>
              <a:t>o block the data you want</a:t>
            </a:r>
          </a:p>
          <a:p>
            <a:r>
              <a:rPr lang="en-US" sz="1400" dirty="0"/>
              <a:t>t</a:t>
            </a:r>
            <a:r>
              <a:rPr lang="en-US" sz="1400" dirty="0" smtClean="0"/>
              <a:t>o look at.</a:t>
            </a:r>
          </a:p>
          <a:p>
            <a:endParaRPr lang="en-US" sz="1400" dirty="0" smtClean="0"/>
          </a:p>
          <a:p>
            <a:r>
              <a:rPr lang="en-US" sz="1400" dirty="0" smtClean="0"/>
              <a:t>Go to the “data” tab, then</a:t>
            </a:r>
          </a:p>
          <a:p>
            <a:r>
              <a:rPr lang="en-US" sz="1400" dirty="0" smtClean="0"/>
              <a:t>“text to columns”</a:t>
            </a:r>
            <a:endParaRPr lang="en-US" sz="1400" dirty="0"/>
          </a:p>
        </p:txBody>
      </p:sp>
      <p:sp>
        <p:nvSpPr>
          <p:cNvPr id="4" name="TextBox 3"/>
          <p:cNvSpPr txBox="1"/>
          <p:nvPr/>
        </p:nvSpPr>
        <p:spPr>
          <a:xfrm>
            <a:off x="2438400" y="3962400"/>
            <a:ext cx="1817613" cy="1384995"/>
          </a:xfrm>
          <a:prstGeom prst="rect">
            <a:avLst/>
          </a:prstGeom>
          <a:noFill/>
        </p:spPr>
        <p:txBody>
          <a:bodyPr wrap="none" rtlCol="0">
            <a:spAutoFit/>
          </a:bodyPr>
          <a:lstStyle/>
          <a:p>
            <a:r>
              <a:rPr lang="en-US" sz="1400" dirty="0" smtClean="0"/>
              <a:t>There’s a three step</a:t>
            </a:r>
          </a:p>
          <a:p>
            <a:r>
              <a:rPr lang="en-US" sz="1400" dirty="0"/>
              <a:t>p</a:t>
            </a:r>
            <a:r>
              <a:rPr lang="en-US" sz="1400" dirty="0" smtClean="0"/>
              <a:t>rocess which will </a:t>
            </a:r>
          </a:p>
          <a:p>
            <a:r>
              <a:rPr lang="en-US" sz="1400" dirty="0"/>
              <a:t>c</a:t>
            </a:r>
            <a:r>
              <a:rPr lang="en-US" sz="1400" dirty="0" smtClean="0"/>
              <a:t>onvert the data</a:t>
            </a:r>
          </a:p>
          <a:p>
            <a:r>
              <a:rPr lang="en-US" sz="1400" dirty="0"/>
              <a:t>t</a:t>
            </a:r>
            <a:r>
              <a:rPr lang="en-US" sz="1400" dirty="0" smtClean="0"/>
              <a:t>o individual columns.</a:t>
            </a:r>
          </a:p>
          <a:p>
            <a:r>
              <a:rPr lang="en-US" sz="1400" dirty="0" smtClean="0"/>
              <a:t>Click “next” after each</a:t>
            </a:r>
          </a:p>
          <a:p>
            <a:r>
              <a:rPr lang="en-US" sz="1400" dirty="0" smtClean="0"/>
              <a:t>step</a:t>
            </a:r>
            <a:endParaRPr lang="en-US" sz="1400" dirty="0"/>
          </a:p>
        </p:txBody>
      </p:sp>
      <p:cxnSp>
        <p:nvCxnSpPr>
          <p:cNvPr id="6" name="Straight Arrow Connector 5"/>
          <p:cNvCxnSpPr/>
          <p:nvPr/>
        </p:nvCxnSpPr>
        <p:spPr>
          <a:xfrm flipV="1">
            <a:off x="4219030" y="3366366"/>
            <a:ext cx="733970" cy="692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219030" y="4058516"/>
            <a:ext cx="733970" cy="5134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0110071"/>
      </p:ext>
    </p:extLst>
  </p:cSld>
  <p:clrMapOvr>
    <a:masterClrMapping/>
  </p:clrMapOvr>
  <mc:AlternateContent xmlns:mc="http://schemas.openxmlformats.org/markup-compatibility/2006">
    <mc:Choice xmlns:p14="http://schemas.microsoft.com/office/powerpoint/2010/main" Requires="p14">
      <p:transition spd="slow" p14:dur="2000" advTm="38779"/>
    </mc:Choice>
    <mc:Fallback>
      <p:transition spd="slow" advTm="38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4|6|3.8"/>
</p:tagLst>
</file>

<file path=ppt/tags/tag2.xml><?xml version="1.0" encoding="utf-8"?>
<p:tagLst xmlns:a="http://schemas.openxmlformats.org/drawingml/2006/main" xmlns:r="http://schemas.openxmlformats.org/officeDocument/2006/relationships" xmlns:p="http://schemas.openxmlformats.org/presentationml/2006/main">
  <p:tag name="TIMING" val="|24.6|6.6|2.8"/>
</p:tagLst>
</file>

<file path=ppt/tags/tag3.xml><?xml version="1.0" encoding="utf-8"?>
<p:tagLst xmlns:a="http://schemas.openxmlformats.org/drawingml/2006/main" xmlns:r="http://schemas.openxmlformats.org/officeDocument/2006/relationships" xmlns:p="http://schemas.openxmlformats.org/presentationml/2006/main">
  <p:tag name="TIMING" val="|3.5|2.6"/>
</p:tagLst>
</file>

<file path=ppt/tags/tag4.xml><?xml version="1.0" encoding="utf-8"?>
<p:tagLst xmlns:a="http://schemas.openxmlformats.org/drawingml/2006/main" xmlns:r="http://schemas.openxmlformats.org/officeDocument/2006/relationships" xmlns:p="http://schemas.openxmlformats.org/presentationml/2006/main">
  <p:tag name="TIMING" val="|19|5.6|9.6|16.9"/>
</p:tagLst>
</file>

<file path=ppt/tags/tag5.xml><?xml version="1.0" encoding="utf-8"?>
<p:tagLst xmlns:a="http://schemas.openxmlformats.org/drawingml/2006/main" xmlns:r="http://schemas.openxmlformats.org/officeDocument/2006/relationships" xmlns:p="http://schemas.openxmlformats.org/presentationml/2006/main">
  <p:tag name="TIMING" val="|12.3|5.8|2.7|4.7|4.4"/>
</p:tagLst>
</file>

<file path=ppt/tags/tag6.xml><?xml version="1.0" encoding="utf-8"?>
<p:tagLst xmlns:a="http://schemas.openxmlformats.org/drawingml/2006/main" xmlns:r="http://schemas.openxmlformats.org/officeDocument/2006/relationships" xmlns:p="http://schemas.openxmlformats.org/presentationml/2006/main">
  <p:tag name="TIMING" val="|5.9"/>
</p:tagLst>
</file>

<file path=ppt/tags/tag7.xml><?xml version="1.0" encoding="utf-8"?>
<p:tagLst xmlns:a="http://schemas.openxmlformats.org/drawingml/2006/main" xmlns:r="http://schemas.openxmlformats.org/officeDocument/2006/relationships" xmlns:p="http://schemas.openxmlformats.org/presentationml/2006/main">
  <p:tag name="TIMING" val="|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964</TotalTime>
  <Words>898</Words>
  <Application>Microsoft Office PowerPoint</Application>
  <PresentationFormat>On-screen Show (4:3)</PresentationFormat>
  <Paragraphs>112</Paragraphs>
  <Slides>26</Slides>
  <Notes>1</Notes>
  <HiddenSlides>0</HiddenSlides>
  <MMClips>26</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Measuring CO2 in the atmosphere</vt:lpstr>
      <vt:lpstr>This lesson has three main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you have questions, would like a copy of this narration, or have ideas for other weather topics you’d like us to explain…</vt:lpstr>
    </vt:vector>
  </TitlesOfParts>
  <Company>National Weather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Woodcock</dc:creator>
  <cp:lastModifiedBy>Andrew Woodcock</cp:lastModifiedBy>
  <cp:revision>52</cp:revision>
  <dcterms:created xsi:type="dcterms:W3CDTF">2016-10-29T22:52:29Z</dcterms:created>
  <dcterms:modified xsi:type="dcterms:W3CDTF">2016-11-05T06:29:06Z</dcterms:modified>
</cp:coreProperties>
</file>