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C2FD-E407-462A-9046-ED2850686895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5D41-F3E5-4291-A50C-3305BDF2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2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C2FD-E407-462A-9046-ED2850686895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5D41-F3E5-4291-A50C-3305BDF2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5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C2FD-E407-462A-9046-ED2850686895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5D41-F3E5-4291-A50C-3305BDF2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08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C2FD-E407-462A-9046-ED2850686895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5D41-F3E5-4291-A50C-3305BDF2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9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C2FD-E407-462A-9046-ED2850686895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5D41-F3E5-4291-A50C-3305BDF2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1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C2FD-E407-462A-9046-ED2850686895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5D41-F3E5-4291-A50C-3305BDF2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15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C2FD-E407-462A-9046-ED2850686895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5D41-F3E5-4291-A50C-3305BDF2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9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C2FD-E407-462A-9046-ED2850686895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5D41-F3E5-4291-A50C-3305BDF2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2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C2FD-E407-462A-9046-ED2850686895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5D41-F3E5-4291-A50C-3305BDF2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4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C2FD-E407-462A-9046-ED2850686895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5D41-F3E5-4291-A50C-3305BDF2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17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C2FD-E407-462A-9046-ED2850686895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5D41-F3E5-4291-A50C-3305BDF2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4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EC2FD-E407-462A-9046-ED2850686895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F5D41-F3E5-4291-A50C-3305BDF2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8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4091"/>
            <a:ext cx="7162799" cy="6549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6629400" y="838200"/>
            <a:ext cx="1523999" cy="25907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29600" y="1295400"/>
            <a:ext cx="7965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Very</a:t>
            </a:r>
          </a:p>
          <a:p>
            <a:r>
              <a:rPr lang="en-US" dirty="0" smtClean="0"/>
              <a:t>strong</a:t>
            </a:r>
          </a:p>
          <a:p>
            <a:r>
              <a:rPr lang="en-US" dirty="0"/>
              <a:t>w</a:t>
            </a:r>
            <a:r>
              <a:rPr lang="en-US" dirty="0" smtClean="0"/>
              <a:t>inds </a:t>
            </a:r>
          </a:p>
          <a:p>
            <a:r>
              <a:rPr lang="en-US" dirty="0" smtClean="0"/>
              <a:t>aloft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22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00317"/>
            <a:ext cx="7672388" cy="6143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95715"/>
            <a:ext cx="7030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Strong jet stream at 30,000 feet running from eastern Nebraska to Maine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852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National Weather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Woodcock</dc:creator>
  <cp:lastModifiedBy>Andrew Woodcock</cp:lastModifiedBy>
  <cp:revision>1</cp:revision>
  <dcterms:created xsi:type="dcterms:W3CDTF">2016-12-08T15:55:00Z</dcterms:created>
  <dcterms:modified xsi:type="dcterms:W3CDTF">2016-12-08T16:00:35Z</dcterms:modified>
</cp:coreProperties>
</file>