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6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416-6494-4006-9C0A-2FCF841EC0CF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233D-BA87-4589-B66A-A456B8A8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1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416-6494-4006-9C0A-2FCF841EC0CF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233D-BA87-4589-B66A-A456B8A8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2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416-6494-4006-9C0A-2FCF841EC0CF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233D-BA87-4589-B66A-A456B8A8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8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416-6494-4006-9C0A-2FCF841EC0CF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233D-BA87-4589-B66A-A456B8A8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4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416-6494-4006-9C0A-2FCF841EC0CF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233D-BA87-4589-B66A-A456B8A8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0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416-6494-4006-9C0A-2FCF841EC0CF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233D-BA87-4589-B66A-A456B8A8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9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416-6494-4006-9C0A-2FCF841EC0CF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233D-BA87-4589-B66A-A456B8A8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4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416-6494-4006-9C0A-2FCF841EC0CF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233D-BA87-4589-B66A-A456B8A8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1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416-6494-4006-9C0A-2FCF841EC0CF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233D-BA87-4589-B66A-A456B8A8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5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416-6494-4006-9C0A-2FCF841EC0CF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233D-BA87-4589-B66A-A456B8A8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8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416-6494-4006-9C0A-2FCF841EC0CF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233D-BA87-4589-B66A-A456B8A8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6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70416-6494-4006-9C0A-2FCF841EC0CF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8233D-BA87-4589-B66A-A456B8A8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7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eather.gov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76011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en-US" dirty="0"/>
              <a:t>I've created a short power point on the extreme precipitation that is </a:t>
            </a:r>
            <a:endParaRPr lang="en-US" dirty="0" smtClean="0"/>
          </a:p>
          <a:p>
            <a:pPr fontAlgn="t"/>
            <a:r>
              <a:rPr lang="en-US" dirty="0" smtClean="0"/>
              <a:t>occurring </a:t>
            </a:r>
            <a:r>
              <a:rPr lang="en-US" dirty="0"/>
              <a:t>in the west at the moment. I focus on Yosemite National Park, which </a:t>
            </a:r>
            <a:endParaRPr lang="en-US" dirty="0" smtClean="0"/>
          </a:p>
          <a:p>
            <a:pPr fontAlgn="t"/>
            <a:r>
              <a:rPr lang="en-US" dirty="0" smtClean="0"/>
              <a:t>is </a:t>
            </a:r>
            <a:r>
              <a:rPr lang="en-US" dirty="0"/>
              <a:t>one of the most amazing places I've ever been. You may know California has </a:t>
            </a:r>
            <a:endParaRPr lang="en-US" dirty="0" smtClean="0"/>
          </a:p>
          <a:p>
            <a:pPr fontAlgn="t"/>
            <a:r>
              <a:rPr lang="en-US" dirty="0" smtClean="0"/>
              <a:t>been </a:t>
            </a:r>
            <a:r>
              <a:rPr lang="en-US" dirty="0"/>
              <a:t>in a multi-year drought, and Yosemite has experienced large widespread </a:t>
            </a:r>
            <a:endParaRPr lang="en-US" dirty="0" smtClean="0"/>
          </a:p>
          <a:p>
            <a:pPr fontAlgn="t"/>
            <a:r>
              <a:rPr lang="en-US" dirty="0" smtClean="0"/>
              <a:t>fires </a:t>
            </a:r>
            <a:r>
              <a:rPr lang="en-US" dirty="0"/>
              <a:t>in recent years. This ongoing flow of moisture into the region is helping to </a:t>
            </a:r>
            <a:endParaRPr lang="en-US" dirty="0" smtClean="0"/>
          </a:p>
          <a:p>
            <a:pPr fontAlgn="t"/>
            <a:r>
              <a:rPr lang="en-US" dirty="0" smtClean="0"/>
              <a:t>replenish </a:t>
            </a:r>
            <a:r>
              <a:rPr lang="en-US" dirty="0"/>
              <a:t>the watershed, although so much rain is also causing mudslides.</a:t>
            </a:r>
          </a:p>
          <a:p>
            <a:pPr fontAlgn="t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fontAlgn="t"/>
            <a:r>
              <a:rPr lang="en-US" dirty="0"/>
              <a:t>I've included web links that you could share with your students. 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381000"/>
            <a:ext cx="456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 10, 2017, Andrew Woodcock, NWS Sterling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8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307068"/>
            <a:ext cx="451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http://www.ssd.noaa.gov/imagery/index.html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609600"/>
            <a:ext cx="299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http://www.weather.gov/lwx/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873" y="228600"/>
            <a:ext cx="696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 look at satellite images from the “satellite” link on our web page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914400"/>
            <a:ext cx="176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from this link: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" y="1752600"/>
            <a:ext cx="880642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285468"/>
            <a:ext cx="839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chose the “West US” sector. From the menu on the next page I selected “water vapor.”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2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181100"/>
            <a:ext cx="67627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663" y="533400"/>
            <a:ext cx="274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Satellite water vapor image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81200" y="3581400"/>
            <a:ext cx="3276600" cy="1295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0478" y="5929744"/>
            <a:ext cx="7843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“Pineapple Express” a strong fetch of moisture extending the tropical Pacific (25</a:t>
            </a:r>
            <a:r>
              <a:rPr lang="en-US" sz="1400" baseline="66000" dirty="0" smtClean="0"/>
              <a:t>o</a:t>
            </a:r>
            <a:r>
              <a:rPr lang="en-US" sz="1400" dirty="0" smtClean="0"/>
              <a:t>N) into central California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2133600"/>
            <a:ext cx="239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059176" y="4495800"/>
            <a:ext cx="293624" cy="143394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0478" y="152400"/>
            <a:ext cx="280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led me to this image: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1600200"/>
            <a:ext cx="757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Low</a:t>
            </a:r>
          </a:p>
          <a:p>
            <a:r>
              <a:rPr lang="en-US" sz="1200" dirty="0" smtClean="0"/>
              <a:t>Pressure </a:t>
            </a:r>
          </a:p>
          <a:p>
            <a:r>
              <a:rPr lang="en-US" sz="1200" dirty="0" smtClean="0"/>
              <a:t>Center</a:t>
            </a:r>
            <a:endParaRPr lang="en-US" sz="1200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986243" y="1923366"/>
            <a:ext cx="1833157" cy="4410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331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15698"/>
            <a:ext cx="7742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used the NWS national web site: </a:t>
            </a:r>
            <a:r>
              <a:rPr lang="en-US" dirty="0" smtClean="0">
                <a:hlinkClick r:id="rId2"/>
              </a:rPr>
              <a:t>http://www.weather.gov/</a:t>
            </a:r>
            <a:r>
              <a:rPr lang="en-US" dirty="0" smtClean="0"/>
              <a:t>, and then clicked on</a:t>
            </a:r>
          </a:p>
          <a:p>
            <a:r>
              <a:rPr lang="en-US" dirty="0" smtClean="0"/>
              <a:t>Central California. Our offices in Sacramento and Hanford, CA serve the Sierra</a:t>
            </a:r>
          </a:p>
          <a:p>
            <a:r>
              <a:rPr lang="en-US" dirty="0" smtClean="0"/>
              <a:t>Nevada mountains.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600200"/>
            <a:ext cx="389332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16777" y="2673927"/>
            <a:ext cx="4284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see how all of this rainfall has affected</a:t>
            </a:r>
          </a:p>
          <a:p>
            <a:r>
              <a:rPr lang="en-US" dirty="0"/>
              <a:t>t</a:t>
            </a:r>
            <a:r>
              <a:rPr lang="en-US" dirty="0" smtClean="0"/>
              <a:t>he rivers I chose the “rivers and lakes” tab.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997092"/>
            <a:ext cx="381000" cy="4319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01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33845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286000" y="685800"/>
            <a:ext cx="7620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91200" y="685800"/>
            <a:ext cx="338111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Although the river observing</a:t>
            </a:r>
          </a:p>
          <a:p>
            <a:r>
              <a:rPr lang="en-US" dirty="0"/>
              <a:t>s</a:t>
            </a:r>
            <a:r>
              <a:rPr lang="en-US" dirty="0" smtClean="0"/>
              <a:t>ites in Yosemite are not currently</a:t>
            </a:r>
          </a:p>
          <a:p>
            <a:r>
              <a:rPr lang="en-US" dirty="0"/>
              <a:t>i</a:t>
            </a:r>
            <a:r>
              <a:rPr lang="en-US" dirty="0" smtClean="0"/>
              <a:t>n flood I clicked on the green</a:t>
            </a:r>
          </a:p>
          <a:p>
            <a:r>
              <a:rPr lang="en-US" dirty="0"/>
              <a:t>i</a:t>
            </a:r>
            <a:r>
              <a:rPr lang="en-US" dirty="0" smtClean="0"/>
              <a:t>con on the Merced River. You can</a:t>
            </a:r>
          </a:p>
          <a:p>
            <a:r>
              <a:rPr lang="en-US" dirty="0" smtClean="0"/>
              <a:t>see there are a few sites (yellow)</a:t>
            </a:r>
          </a:p>
          <a:p>
            <a:r>
              <a:rPr lang="en-US" dirty="0"/>
              <a:t>n</a:t>
            </a:r>
            <a:r>
              <a:rPr lang="en-US" dirty="0" smtClean="0"/>
              <a:t>ear flood stage as well as a few</a:t>
            </a:r>
          </a:p>
          <a:p>
            <a:r>
              <a:rPr lang="en-US" dirty="0" smtClean="0"/>
              <a:t>(orange and red) in flood.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587170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00302" y="1143000"/>
            <a:ext cx="303749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I clicked on the green</a:t>
            </a:r>
          </a:p>
          <a:p>
            <a:r>
              <a:rPr lang="en-US" dirty="0"/>
              <a:t>d</a:t>
            </a:r>
            <a:r>
              <a:rPr lang="en-US" dirty="0" smtClean="0"/>
              <a:t>ot a hydrograph came up.</a:t>
            </a:r>
          </a:p>
          <a:p>
            <a:r>
              <a:rPr lang="en-US" dirty="0" smtClean="0"/>
              <a:t>You can see that the river was</a:t>
            </a:r>
          </a:p>
          <a:p>
            <a:r>
              <a:rPr lang="en-US" dirty="0"/>
              <a:t>i</a:t>
            </a:r>
            <a:r>
              <a:rPr lang="en-US" dirty="0" smtClean="0"/>
              <a:t>n flood Sunday and Monday.</a:t>
            </a:r>
          </a:p>
          <a:p>
            <a:r>
              <a:rPr lang="en-US" dirty="0" smtClean="0"/>
              <a:t>With that large moisture </a:t>
            </a:r>
          </a:p>
          <a:p>
            <a:r>
              <a:rPr lang="en-US" dirty="0" smtClean="0"/>
              <a:t>fetch on satellite it is certainly </a:t>
            </a:r>
          </a:p>
          <a:p>
            <a:r>
              <a:rPr lang="en-US" dirty="0" smtClean="0"/>
              <a:t>possible this could occur </a:t>
            </a:r>
          </a:p>
          <a:p>
            <a:r>
              <a:rPr lang="en-US" dirty="0" smtClean="0"/>
              <a:t>again in the near future, </a:t>
            </a:r>
          </a:p>
          <a:p>
            <a:r>
              <a:rPr lang="en-US" dirty="0" smtClean="0"/>
              <a:t>as the ground is saturated.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636" y="5257800"/>
            <a:ext cx="9033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Aside from using this program in our area during flood situations, I also like to </a:t>
            </a:r>
            <a:r>
              <a:rPr lang="en-US" sz="1600" dirty="0" smtClean="0"/>
              <a:t>look at </a:t>
            </a:r>
            <a:r>
              <a:rPr lang="en-US" sz="1600" dirty="0" smtClean="0"/>
              <a:t>it when other areas of the country are in flood. There was a really bad flood </a:t>
            </a:r>
            <a:r>
              <a:rPr lang="en-US" sz="1600" dirty="0" smtClean="0"/>
              <a:t>near Boulder</a:t>
            </a:r>
            <a:r>
              <a:rPr lang="en-US" sz="1600" dirty="0" smtClean="0"/>
              <a:t>, CO a few years where this was very insightful.  Also a few of the large </a:t>
            </a:r>
            <a:r>
              <a:rPr lang="en-US" sz="1600" dirty="0" smtClean="0"/>
              <a:t>floods on </a:t>
            </a:r>
            <a:r>
              <a:rPr lang="en-US" sz="1600" dirty="0" smtClean="0"/>
              <a:t>the Mississippi River</a:t>
            </a:r>
            <a:r>
              <a:rPr lang="en-US" sz="1600" dirty="0" smtClean="0"/>
              <a:t>. The threat levels minor/moderate/major” are coordinated with local emergency </a:t>
            </a:r>
            <a:r>
              <a:rPr lang="en-US" sz="1600" dirty="0" smtClean="0"/>
              <a:t>Managers, so it is known what will occur (“Main Street is flooded”) as each level is reached.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495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018" y="152400"/>
            <a:ext cx="7147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put “the rubber to the road” I like to look at these cameras in Yosemite:</a:t>
            </a:r>
          </a:p>
          <a:p>
            <a:endParaRPr lang="en-US" dirty="0"/>
          </a:p>
          <a:p>
            <a:r>
              <a:rPr lang="en-US" dirty="0" smtClean="0"/>
              <a:t>https://www.nps.gov/yose/learn/photosmultimedia/webcams.htm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18" y="1219200"/>
            <a:ext cx="317854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3124200"/>
            <a:ext cx="149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Yosemite Falls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27" y="1226127"/>
            <a:ext cx="247105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3124200"/>
            <a:ext cx="319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Half Dome from Yosemite Valley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272541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6490" y="5562600"/>
            <a:ext cx="1780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Above 8,000 feet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06" y="3581400"/>
            <a:ext cx="270344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5562600"/>
            <a:ext cx="183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Yosemite Ski Area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0285" y="6019800"/>
            <a:ext cx="8783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Given the multiyear drought California has experienced, the goal would be for the Sierras to receive a deep snowpack,</a:t>
            </a:r>
          </a:p>
          <a:p>
            <a:r>
              <a:rPr lang="en-US" sz="1400" dirty="0"/>
              <a:t>a</a:t>
            </a:r>
            <a:r>
              <a:rPr lang="en-US" sz="1400" dirty="0" smtClean="0"/>
              <a:t>nd then have a slow melt in the Spring to help to recharge aquifers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7374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458394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23770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03074" y="533400"/>
            <a:ext cx="4952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dirty="0" smtClean="0"/>
              <a:t>Right after </a:t>
            </a:r>
            <a:r>
              <a:rPr lang="en-US" dirty="0"/>
              <a:t>I </a:t>
            </a:r>
            <a:r>
              <a:rPr lang="en-US" dirty="0" smtClean="0"/>
              <a:t>emailed </a:t>
            </a:r>
            <a:r>
              <a:rPr lang="en-US" dirty="0"/>
              <a:t>the tutorial </a:t>
            </a:r>
            <a:r>
              <a:rPr lang="en-US" dirty="0" smtClean="0"/>
              <a:t>to teachers I </a:t>
            </a:r>
            <a:r>
              <a:rPr lang="en-US" dirty="0"/>
              <a:t>saw this photo taken of a school bus in Ferndale, CA "plowing" through the water from all of this recent rain. </a:t>
            </a:r>
            <a:br>
              <a:rPr lang="en-US" dirty="0"/>
            </a:br>
            <a:endParaRPr lang="en-US" dirty="0"/>
          </a:p>
          <a:p>
            <a:pPr fontAlgn="t"/>
            <a:r>
              <a:rPr lang="en-US" dirty="0"/>
              <a:t>I am also attaching another hydrograph from that area showing the Russian River (100 miles north of San </a:t>
            </a:r>
            <a:r>
              <a:rPr lang="en-US" dirty="0" smtClean="0"/>
              <a:t>Francisco</a:t>
            </a:r>
            <a:r>
              <a:rPr lang="en-US" dirty="0"/>
              <a:t>) at major flood stage.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85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529</Words>
  <Application>Microsoft Office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Weather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Woodcock</dc:creator>
  <cp:lastModifiedBy>Andrew Woodcock</cp:lastModifiedBy>
  <cp:revision>10</cp:revision>
  <dcterms:created xsi:type="dcterms:W3CDTF">2017-01-11T00:13:34Z</dcterms:created>
  <dcterms:modified xsi:type="dcterms:W3CDTF">2017-01-15T07:19:22Z</dcterms:modified>
</cp:coreProperties>
</file>