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5" r:id="rId2"/>
    <p:sldId id="297" r:id="rId3"/>
    <p:sldId id="299" r:id="rId4"/>
    <p:sldId id="298" r:id="rId5"/>
    <p:sldId id="306" r:id="rId6"/>
    <p:sldId id="307" r:id="rId7"/>
    <p:sldId id="301" r:id="rId8"/>
    <p:sldId id="304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83FAF"/>
    <a:srgbClr val="6600FF"/>
    <a:srgbClr val="008000"/>
    <a:srgbClr val="0000FF"/>
    <a:srgbClr val="00CC00"/>
    <a:srgbClr val="FF5050"/>
    <a:srgbClr val="34F9F8"/>
    <a:srgbClr val="1E55F4"/>
    <a:srgbClr val="000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2353" autoAdjust="0"/>
  </p:normalViewPr>
  <p:slideViewPr>
    <p:cSldViewPr snapToGrid="0">
      <p:cViewPr varScale="1">
        <p:scale>
          <a:sx n="103" d="100"/>
          <a:sy n="103" d="100"/>
        </p:scale>
        <p:origin x="31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62DC6-7E9E-4D3B-8D5D-BAB963967CDE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0F6F-5FE8-4F31-AA25-DA67F52CC1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2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0F6F-5FE8-4F31-AA25-DA67F52CC1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5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71" y="4470753"/>
            <a:ext cx="522196" cy="522196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428696" y="4456960"/>
            <a:ext cx="522196" cy="522196"/>
            <a:chOff x="7768123" y="5630104"/>
            <a:chExt cx="842477" cy="842477"/>
          </a:xfrm>
        </p:grpSpPr>
        <p:sp>
          <p:nvSpPr>
            <p:cNvPr id="11" name="Oval 10"/>
            <p:cNvSpPr/>
            <p:nvPr/>
          </p:nvSpPr>
          <p:spPr>
            <a:xfrm>
              <a:off x="7768123" y="5630104"/>
              <a:ext cx="842477" cy="8424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7780" y="5654430"/>
              <a:ext cx="803161" cy="8031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71" y="4470753"/>
            <a:ext cx="522196" cy="522196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8428696" y="4456960"/>
            <a:ext cx="522196" cy="522196"/>
            <a:chOff x="7768123" y="5630104"/>
            <a:chExt cx="842477" cy="842477"/>
          </a:xfrm>
        </p:grpSpPr>
        <p:sp>
          <p:nvSpPr>
            <p:cNvPr id="15" name="Oval 14"/>
            <p:cNvSpPr/>
            <p:nvPr/>
          </p:nvSpPr>
          <p:spPr>
            <a:xfrm>
              <a:off x="7768123" y="5630104"/>
              <a:ext cx="842477" cy="8424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7780" y="5654430"/>
              <a:ext cx="803161" cy="803161"/>
            </a:xfrm>
            <a:prstGeom prst="rect">
              <a:avLst/>
            </a:prstGeom>
          </p:spPr>
        </p:pic>
      </p:grp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502"/>
            <a:ext cx="762000" cy="273844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defRPr sz="900" b="0" i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71" y="4470753"/>
            <a:ext cx="522196" cy="522196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428696" y="4456960"/>
            <a:ext cx="522196" cy="522196"/>
            <a:chOff x="7768123" y="5630104"/>
            <a:chExt cx="842477" cy="842477"/>
          </a:xfrm>
        </p:grpSpPr>
        <p:sp>
          <p:nvSpPr>
            <p:cNvPr id="11" name="Oval 10"/>
            <p:cNvSpPr/>
            <p:nvPr/>
          </p:nvSpPr>
          <p:spPr>
            <a:xfrm>
              <a:off x="7768123" y="5630104"/>
              <a:ext cx="842477" cy="8424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7780" y="5654430"/>
              <a:ext cx="803161" cy="803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16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10/23/2019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iationweather.gov/" TargetMode="External"/><Relationship Id="rId2" Type="http://schemas.openxmlformats.org/officeDocument/2006/relationships/hyperlink" Target="https://www.aviationweather.gov/tc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spa.wx.ll.mit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395" y="679439"/>
            <a:ext cx="6930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August 2018 T-storm Event: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Weather Avoidance Plans (SWAP) enacted for Washington Air Route Traffic Control Center (ARTCC) airspace (ZDC)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250" y="3206885"/>
            <a:ext cx="7616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Sean Campbell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ZDC Center Weather Service Unit Meteorologist</a:t>
            </a:r>
          </a:p>
        </p:txBody>
      </p:sp>
    </p:spTree>
    <p:extLst>
      <p:ext uri="{BB962C8B-B14F-4D97-AF65-F5344CB8AC3E}">
        <p14:creationId xmlns:p14="http://schemas.microsoft.com/office/powerpoint/2010/main" val="38527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0325" y="495205"/>
            <a:ext cx="6483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0900Z: Arrive at work, assess thunderstorm (TS) potential, create Pre-Duty Weather Briefing (PDWB) with TS slides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NLT 0945Z: Post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PDWB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2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(0945Z…), Mar – Oct: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Collaborate 4-8 hr Traffic Flow Management Convective Forecast (TCF) for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Airspace System (NAS) with Aviation Weather Center (AWC)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1100Z: Brief TS potential to ZDC ops leaders at Stand-Ups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International Arrival/Departure Gate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 Forecast with Boston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ARTCC CWSU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1430Z: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ZDC SWAP statement to ZDC Traffic Mgmt Unit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TMU)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Supervisory Traffic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Coordinator (STMC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 STMC, TMU, ops leaders as necessary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1872" y="17584"/>
            <a:ext cx="603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Pre-Event Highlights</a:t>
            </a:r>
          </a:p>
        </p:txBody>
      </p:sp>
    </p:spTree>
    <p:extLst>
      <p:ext uri="{BB962C8B-B14F-4D97-AF65-F5344CB8AC3E}">
        <p14:creationId xmlns:p14="http://schemas.microsoft.com/office/powerpoint/2010/main" val="36699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4977" y="34504"/>
            <a:ext cx="6107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SWAP Statement Example (13 August 2018)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72" y="750408"/>
            <a:ext cx="8167313" cy="302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107" y="26376"/>
            <a:ext cx="669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TCF Graphic Example: 1500Z 13 August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12" y="426486"/>
            <a:ext cx="6589370" cy="447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34" y="26376"/>
            <a:ext cx="9005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1500Z 13 August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TCF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Graphics (zoomed in)</a:t>
            </a:r>
            <a:endParaRPr lang="en-US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623" y="3405329"/>
            <a:ext cx="2647997" cy="16363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03513" y="3834881"/>
            <a:ext cx="1119195" cy="3792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19056" y="548088"/>
            <a:ext cx="2033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forecast (1900Z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18921" y="548088"/>
            <a:ext cx="2032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forecast (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2100Z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45" y="886642"/>
            <a:ext cx="3253941" cy="2440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595" y="905881"/>
            <a:ext cx="3234831" cy="243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270" y="0"/>
            <a:ext cx="8514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Consolidated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 Prediction for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Aviation (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CoSPA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images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(courtesy of MIT Lincoln Labs)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690" t="4729" r="30298" b="10074"/>
          <a:stretch/>
        </p:blipFill>
        <p:spPr>
          <a:xfrm>
            <a:off x="312270" y="1148109"/>
            <a:ext cx="2640599" cy="3286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635" t="1117" r="28565" b="10573"/>
          <a:stretch/>
        </p:blipFill>
        <p:spPr>
          <a:xfrm>
            <a:off x="3295886" y="1148108"/>
            <a:ext cx="2638013" cy="3283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9107" r="27960" b="10767"/>
          <a:stretch/>
        </p:blipFill>
        <p:spPr>
          <a:xfrm>
            <a:off x="6276916" y="1148108"/>
            <a:ext cx="2644518" cy="3283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4736" y="790892"/>
            <a:ext cx="1835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1900Z 13 Aug 18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7059" y="784502"/>
            <a:ext cx="1835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2000Z 13 Aug 18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81342" y="790893"/>
            <a:ext cx="1835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2100Z 13 Aug 18 </a:t>
            </a:r>
          </a:p>
        </p:txBody>
      </p:sp>
    </p:spTree>
    <p:extLst>
      <p:ext uri="{BB962C8B-B14F-4D97-AF65-F5344CB8AC3E}">
        <p14:creationId xmlns:p14="http://schemas.microsoft.com/office/powerpoint/2010/main" val="25372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2522" y="17584"/>
            <a:ext cx="357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Impacts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0343" y="507242"/>
            <a:ext cx="46169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1702Z: ZNY stopped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J220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 14/0000Z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1725Z: J518 stopped until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1900Z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1841Z: J6 stopped until 2100Z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1900Z: J48 stopped until 2100Z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1918Z: J75 stopped until 2100Z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1940Z – 2038Z &amp; 2144Z – 2240Z: IAD Ground Stops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1942Z – 2044Z: DCA Ground Stop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1946Z – 2047Z: BWI Ground Stop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02769" y="439047"/>
            <a:ext cx="3042652" cy="3922041"/>
            <a:chOff x="4925691" y="479249"/>
            <a:chExt cx="3046742" cy="39621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5691" y="479249"/>
              <a:ext cx="3046742" cy="396219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6362802" y="479249"/>
              <a:ext cx="0" cy="89235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5046460" y="690080"/>
              <a:ext cx="1897811" cy="888554"/>
            </a:xfrm>
            <a:custGeom>
              <a:avLst/>
              <a:gdLst>
                <a:gd name="connsiteX0" fmla="*/ 0 w 1897811"/>
                <a:gd name="connsiteY0" fmla="*/ 888554 h 888554"/>
                <a:gd name="connsiteX1" fmla="*/ 60385 w 1897811"/>
                <a:gd name="connsiteY1" fmla="*/ 871301 h 888554"/>
                <a:gd name="connsiteX2" fmla="*/ 86264 w 1897811"/>
                <a:gd name="connsiteY2" fmla="*/ 862675 h 888554"/>
                <a:gd name="connsiteX3" fmla="*/ 129396 w 1897811"/>
                <a:gd name="connsiteY3" fmla="*/ 854048 h 888554"/>
                <a:gd name="connsiteX4" fmla="*/ 215661 w 1897811"/>
                <a:gd name="connsiteY4" fmla="*/ 836795 h 888554"/>
                <a:gd name="connsiteX5" fmla="*/ 293298 w 1897811"/>
                <a:gd name="connsiteY5" fmla="*/ 810916 h 888554"/>
                <a:gd name="connsiteX6" fmla="*/ 353683 w 1897811"/>
                <a:gd name="connsiteY6" fmla="*/ 802290 h 888554"/>
                <a:gd name="connsiteX7" fmla="*/ 388189 w 1897811"/>
                <a:gd name="connsiteY7" fmla="*/ 793663 h 888554"/>
                <a:gd name="connsiteX8" fmla="*/ 439947 w 1897811"/>
                <a:gd name="connsiteY8" fmla="*/ 785037 h 888554"/>
                <a:gd name="connsiteX9" fmla="*/ 483079 w 1897811"/>
                <a:gd name="connsiteY9" fmla="*/ 767784 h 888554"/>
                <a:gd name="connsiteX10" fmla="*/ 569344 w 1897811"/>
                <a:gd name="connsiteY10" fmla="*/ 750531 h 888554"/>
                <a:gd name="connsiteX11" fmla="*/ 621102 w 1897811"/>
                <a:gd name="connsiteY11" fmla="*/ 716026 h 888554"/>
                <a:gd name="connsiteX12" fmla="*/ 646981 w 1897811"/>
                <a:gd name="connsiteY12" fmla="*/ 698773 h 888554"/>
                <a:gd name="connsiteX13" fmla="*/ 698740 w 1897811"/>
                <a:gd name="connsiteY13" fmla="*/ 681520 h 888554"/>
                <a:gd name="connsiteX14" fmla="*/ 715993 w 1897811"/>
                <a:gd name="connsiteY14" fmla="*/ 655641 h 888554"/>
                <a:gd name="connsiteX15" fmla="*/ 741872 w 1897811"/>
                <a:gd name="connsiteY15" fmla="*/ 647014 h 888554"/>
                <a:gd name="connsiteX16" fmla="*/ 767751 w 1897811"/>
                <a:gd name="connsiteY16" fmla="*/ 629762 h 888554"/>
                <a:gd name="connsiteX17" fmla="*/ 793630 w 1897811"/>
                <a:gd name="connsiteY17" fmla="*/ 621135 h 888554"/>
                <a:gd name="connsiteX18" fmla="*/ 819510 w 1897811"/>
                <a:gd name="connsiteY18" fmla="*/ 603882 h 888554"/>
                <a:gd name="connsiteX19" fmla="*/ 845389 w 1897811"/>
                <a:gd name="connsiteY19" fmla="*/ 595256 h 888554"/>
                <a:gd name="connsiteX20" fmla="*/ 940279 w 1897811"/>
                <a:gd name="connsiteY20" fmla="*/ 569377 h 888554"/>
                <a:gd name="connsiteX21" fmla="*/ 966159 w 1897811"/>
                <a:gd name="connsiteY21" fmla="*/ 552124 h 888554"/>
                <a:gd name="connsiteX22" fmla="*/ 1000664 w 1897811"/>
                <a:gd name="connsiteY22" fmla="*/ 543497 h 888554"/>
                <a:gd name="connsiteX23" fmla="*/ 1052423 w 1897811"/>
                <a:gd name="connsiteY23" fmla="*/ 526245 h 888554"/>
                <a:gd name="connsiteX24" fmla="*/ 1078302 w 1897811"/>
                <a:gd name="connsiteY24" fmla="*/ 517618 h 888554"/>
                <a:gd name="connsiteX25" fmla="*/ 1121434 w 1897811"/>
                <a:gd name="connsiteY25" fmla="*/ 483112 h 888554"/>
                <a:gd name="connsiteX26" fmla="*/ 1147313 w 1897811"/>
                <a:gd name="connsiteY26" fmla="*/ 448607 h 888554"/>
                <a:gd name="connsiteX27" fmla="*/ 1199072 w 1897811"/>
                <a:gd name="connsiteY27" fmla="*/ 414101 h 888554"/>
                <a:gd name="connsiteX28" fmla="*/ 1250830 w 1897811"/>
                <a:gd name="connsiteY28" fmla="*/ 370969 h 888554"/>
                <a:gd name="connsiteX29" fmla="*/ 1285336 w 1897811"/>
                <a:gd name="connsiteY29" fmla="*/ 362343 h 888554"/>
                <a:gd name="connsiteX30" fmla="*/ 1293962 w 1897811"/>
                <a:gd name="connsiteY30" fmla="*/ 336463 h 888554"/>
                <a:gd name="connsiteX31" fmla="*/ 1345721 w 1897811"/>
                <a:gd name="connsiteY31" fmla="*/ 310584 h 888554"/>
                <a:gd name="connsiteX32" fmla="*/ 1371600 w 1897811"/>
                <a:gd name="connsiteY32" fmla="*/ 284705 h 888554"/>
                <a:gd name="connsiteX33" fmla="*/ 1423359 w 1897811"/>
                <a:gd name="connsiteY33" fmla="*/ 267452 h 888554"/>
                <a:gd name="connsiteX34" fmla="*/ 1483744 w 1897811"/>
                <a:gd name="connsiteY34" fmla="*/ 241573 h 888554"/>
                <a:gd name="connsiteX35" fmla="*/ 1509623 w 1897811"/>
                <a:gd name="connsiteY35" fmla="*/ 232946 h 888554"/>
                <a:gd name="connsiteX36" fmla="*/ 1570008 w 1897811"/>
                <a:gd name="connsiteY36" fmla="*/ 189814 h 888554"/>
                <a:gd name="connsiteX37" fmla="*/ 1595887 w 1897811"/>
                <a:gd name="connsiteY37" fmla="*/ 181188 h 888554"/>
                <a:gd name="connsiteX38" fmla="*/ 1621766 w 1897811"/>
                <a:gd name="connsiteY38" fmla="*/ 163935 h 888554"/>
                <a:gd name="connsiteX39" fmla="*/ 1673525 w 1897811"/>
                <a:gd name="connsiteY39" fmla="*/ 120803 h 888554"/>
                <a:gd name="connsiteX40" fmla="*/ 1699404 w 1897811"/>
                <a:gd name="connsiteY40" fmla="*/ 112177 h 888554"/>
                <a:gd name="connsiteX41" fmla="*/ 1725283 w 1897811"/>
                <a:gd name="connsiteY41" fmla="*/ 86297 h 888554"/>
                <a:gd name="connsiteX42" fmla="*/ 1785668 w 1897811"/>
                <a:gd name="connsiteY42" fmla="*/ 60418 h 888554"/>
                <a:gd name="connsiteX43" fmla="*/ 1863306 w 1897811"/>
                <a:gd name="connsiteY43" fmla="*/ 17286 h 888554"/>
                <a:gd name="connsiteX44" fmla="*/ 1897811 w 1897811"/>
                <a:gd name="connsiteY44" fmla="*/ 33 h 88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97811" h="888554">
                  <a:moveTo>
                    <a:pt x="0" y="888554"/>
                  </a:moveTo>
                  <a:lnTo>
                    <a:pt x="60385" y="871301"/>
                  </a:lnTo>
                  <a:cubicBezTo>
                    <a:pt x="69094" y="868688"/>
                    <a:pt x="77443" y="864880"/>
                    <a:pt x="86264" y="862675"/>
                  </a:cubicBezTo>
                  <a:cubicBezTo>
                    <a:pt x="100488" y="859119"/>
                    <a:pt x="115083" y="857229"/>
                    <a:pt x="129396" y="854048"/>
                  </a:cubicBezTo>
                  <a:cubicBezTo>
                    <a:pt x="206597" y="836892"/>
                    <a:pt x="114253" y="853697"/>
                    <a:pt x="215661" y="836795"/>
                  </a:cubicBezTo>
                  <a:cubicBezTo>
                    <a:pt x="249578" y="823229"/>
                    <a:pt x="259254" y="817106"/>
                    <a:pt x="293298" y="810916"/>
                  </a:cubicBezTo>
                  <a:cubicBezTo>
                    <a:pt x="313303" y="807279"/>
                    <a:pt x="333678" y="805927"/>
                    <a:pt x="353683" y="802290"/>
                  </a:cubicBezTo>
                  <a:cubicBezTo>
                    <a:pt x="365348" y="800169"/>
                    <a:pt x="376563" y="795988"/>
                    <a:pt x="388189" y="793663"/>
                  </a:cubicBezTo>
                  <a:cubicBezTo>
                    <a:pt x="405340" y="790233"/>
                    <a:pt x="422694" y="787912"/>
                    <a:pt x="439947" y="785037"/>
                  </a:cubicBezTo>
                  <a:cubicBezTo>
                    <a:pt x="454324" y="779286"/>
                    <a:pt x="468389" y="772681"/>
                    <a:pt x="483079" y="767784"/>
                  </a:cubicBezTo>
                  <a:cubicBezTo>
                    <a:pt x="508811" y="759207"/>
                    <a:pt x="543868" y="754777"/>
                    <a:pt x="569344" y="750531"/>
                  </a:cubicBezTo>
                  <a:lnTo>
                    <a:pt x="621102" y="716026"/>
                  </a:lnTo>
                  <a:cubicBezTo>
                    <a:pt x="629728" y="710275"/>
                    <a:pt x="637145" y="702052"/>
                    <a:pt x="646981" y="698773"/>
                  </a:cubicBezTo>
                  <a:lnTo>
                    <a:pt x="698740" y="681520"/>
                  </a:lnTo>
                  <a:cubicBezTo>
                    <a:pt x="704491" y="672894"/>
                    <a:pt x="707897" y="662118"/>
                    <a:pt x="715993" y="655641"/>
                  </a:cubicBezTo>
                  <a:cubicBezTo>
                    <a:pt x="723093" y="649961"/>
                    <a:pt x="733739" y="651081"/>
                    <a:pt x="741872" y="647014"/>
                  </a:cubicBezTo>
                  <a:cubicBezTo>
                    <a:pt x="751145" y="642378"/>
                    <a:pt x="758478" y="634398"/>
                    <a:pt x="767751" y="629762"/>
                  </a:cubicBezTo>
                  <a:cubicBezTo>
                    <a:pt x="775884" y="625695"/>
                    <a:pt x="785497" y="625202"/>
                    <a:pt x="793630" y="621135"/>
                  </a:cubicBezTo>
                  <a:cubicBezTo>
                    <a:pt x="802903" y="616498"/>
                    <a:pt x="810237" y="608519"/>
                    <a:pt x="819510" y="603882"/>
                  </a:cubicBezTo>
                  <a:cubicBezTo>
                    <a:pt x="827643" y="599816"/>
                    <a:pt x="836616" y="597648"/>
                    <a:pt x="845389" y="595256"/>
                  </a:cubicBezTo>
                  <a:cubicBezTo>
                    <a:pt x="952408" y="566069"/>
                    <a:pt x="880712" y="589232"/>
                    <a:pt x="940279" y="569377"/>
                  </a:cubicBezTo>
                  <a:cubicBezTo>
                    <a:pt x="948906" y="563626"/>
                    <a:pt x="956629" y="556208"/>
                    <a:pt x="966159" y="552124"/>
                  </a:cubicBezTo>
                  <a:cubicBezTo>
                    <a:pt x="977056" y="547454"/>
                    <a:pt x="989308" y="546904"/>
                    <a:pt x="1000664" y="543497"/>
                  </a:cubicBezTo>
                  <a:cubicBezTo>
                    <a:pt x="1018083" y="538271"/>
                    <a:pt x="1035170" y="531996"/>
                    <a:pt x="1052423" y="526245"/>
                  </a:cubicBezTo>
                  <a:lnTo>
                    <a:pt x="1078302" y="517618"/>
                  </a:lnTo>
                  <a:cubicBezTo>
                    <a:pt x="1131140" y="438363"/>
                    <a:pt x="1058933" y="535196"/>
                    <a:pt x="1121434" y="483112"/>
                  </a:cubicBezTo>
                  <a:cubicBezTo>
                    <a:pt x="1132479" y="473908"/>
                    <a:pt x="1136567" y="458159"/>
                    <a:pt x="1147313" y="448607"/>
                  </a:cubicBezTo>
                  <a:cubicBezTo>
                    <a:pt x="1162811" y="434831"/>
                    <a:pt x="1184410" y="428763"/>
                    <a:pt x="1199072" y="414101"/>
                  </a:cubicBezTo>
                  <a:cubicBezTo>
                    <a:pt x="1214616" y="398557"/>
                    <a:pt x="1229814" y="379976"/>
                    <a:pt x="1250830" y="370969"/>
                  </a:cubicBezTo>
                  <a:cubicBezTo>
                    <a:pt x="1261727" y="366299"/>
                    <a:pt x="1273834" y="365218"/>
                    <a:pt x="1285336" y="362343"/>
                  </a:cubicBezTo>
                  <a:cubicBezTo>
                    <a:pt x="1288211" y="353716"/>
                    <a:pt x="1288281" y="343564"/>
                    <a:pt x="1293962" y="336463"/>
                  </a:cubicBezTo>
                  <a:cubicBezTo>
                    <a:pt x="1306122" y="321263"/>
                    <a:pt x="1328675" y="316266"/>
                    <a:pt x="1345721" y="310584"/>
                  </a:cubicBezTo>
                  <a:cubicBezTo>
                    <a:pt x="1354347" y="301958"/>
                    <a:pt x="1360936" y="290630"/>
                    <a:pt x="1371600" y="284705"/>
                  </a:cubicBezTo>
                  <a:cubicBezTo>
                    <a:pt x="1387498" y="275873"/>
                    <a:pt x="1406106" y="273203"/>
                    <a:pt x="1423359" y="267452"/>
                  </a:cubicBezTo>
                  <a:cubicBezTo>
                    <a:pt x="1484046" y="247223"/>
                    <a:pt x="1409132" y="273551"/>
                    <a:pt x="1483744" y="241573"/>
                  </a:cubicBezTo>
                  <a:cubicBezTo>
                    <a:pt x="1492102" y="237991"/>
                    <a:pt x="1501490" y="237013"/>
                    <a:pt x="1509623" y="232946"/>
                  </a:cubicBezTo>
                  <a:cubicBezTo>
                    <a:pt x="1536341" y="219587"/>
                    <a:pt x="1542635" y="205456"/>
                    <a:pt x="1570008" y="189814"/>
                  </a:cubicBezTo>
                  <a:cubicBezTo>
                    <a:pt x="1577903" y="185303"/>
                    <a:pt x="1587261" y="184063"/>
                    <a:pt x="1595887" y="181188"/>
                  </a:cubicBezTo>
                  <a:cubicBezTo>
                    <a:pt x="1604513" y="175437"/>
                    <a:pt x="1613801" y="170572"/>
                    <a:pt x="1621766" y="163935"/>
                  </a:cubicBezTo>
                  <a:cubicBezTo>
                    <a:pt x="1650383" y="140087"/>
                    <a:pt x="1641398" y="136866"/>
                    <a:pt x="1673525" y="120803"/>
                  </a:cubicBezTo>
                  <a:cubicBezTo>
                    <a:pt x="1681658" y="116737"/>
                    <a:pt x="1690778" y="115052"/>
                    <a:pt x="1699404" y="112177"/>
                  </a:cubicBezTo>
                  <a:cubicBezTo>
                    <a:pt x="1708030" y="103550"/>
                    <a:pt x="1715356" y="93388"/>
                    <a:pt x="1725283" y="86297"/>
                  </a:cubicBezTo>
                  <a:cubicBezTo>
                    <a:pt x="1785740" y="43114"/>
                    <a:pt x="1734991" y="88573"/>
                    <a:pt x="1785668" y="60418"/>
                  </a:cubicBezTo>
                  <a:cubicBezTo>
                    <a:pt x="1874649" y="10983"/>
                    <a:pt x="1804750" y="36804"/>
                    <a:pt x="1863306" y="17286"/>
                  </a:cubicBezTo>
                  <a:cubicBezTo>
                    <a:pt x="1891577" y="-1562"/>
                    <a:pt x="1878817" y="33"/>
                    <a:pt x="1897811" y="33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42943" y="879894"/>
              <a:ext cx="1932317" cy="1716776"/>
            </a:xfrm>
            <a:custGeom>
              <a:avLst/>
              <a:gdLst>
                <a:gd name="connsiteX0" fmla="*/ 1932317 w 1932317"/>
                <a:gd name="connsiteY0" fmla="*/ 0 h 1716776"/>
                <a:gd name="connsiteX1" fmla="*/ 1889185 w 1932317"/>
                <a:gd name="connsiteY1" fmla="*/ 25880 h 1716776"/>
                <a:gd name="connsiteX2" fmla="*/ 1871932 w 1932317"/>
                <a:gd name="connsiteY2" fmla="*/ 51759 h 1716776"/>
                <a:gd name="connsiteX3" fmla="*/ 1820174 w 1932317"/>
                <a:gd name="connsiteY3" fmla="*/ 69012 h 1716776"/>
                <a:gd name="connsiteX4" fmla="*/ 1802921 w 1932317"/>
                <a:gd name="connsiteY4" fmla="*/ 94891 h 1716776"/>
                <a:gd name="connsiteX5" fmla="*/ 1777042 w 1932317"/>
                <a:gd name="connsiteY5" fmla="*/ 103517 h 1716776"/>
                <a:gd name="connsiteX6" fmla="*/ 1716657 w 1932317"/>
                <a:gd name="connsiteY6" fmla="*/ 129397 h 1716776"/>
                <a:gd name="connsiteX7" fmla="*/ 1673525 w 1932317"/>
                <a:gd name="connsiteY7" fmla="*/ 163902 h 1716776"/>
                <a:gd name="connsiteX8" fmla="*/ 1647645 w 1932317"/>
                <a:gd name="connsiteY8" fmla="*/ 189781 h 1716776"/>
                <a:gd name="connsiteX9" fmla="*/ 1595887 w 1932317"/>
                <a:gd name="connsiteY9" fmla="*/ 224287 h 1716776"/>
                <a:gd name="connsiteX10" fmla="*/ 1535502 w 1932317"/>
                <a:gd name="connsiteY10" fmla="*/ 310551 h 1716776"/>
                <a:gd name="connsiteX11" fmla="*/ 1509623 w 1932317"/>
                <a:gd name="connsiteY11" fmla="*/ 319178 h 1716776"/>
                <a:gd name="connsiteX12" fmla="*/ 1475117 w 1932317"/>
                <a:gd name="connsiteY12" fmla="*/ 370936 h 1716776"/>
                <a:gd name="connsiteX13" fmla="*/ 1457864 w 1932317"/>
                <a:gd name="connsiteY13" fmla="*/ 396815 h 1716776"/>
                <a:gd name="connsiteX14" fmla="*/ 1423359 w 1932317"/>
                <a:gd name="connsiteY14" fmla="*/ 431321 h 1716776"/>
                <a:gd name="connsiteX15" fmla="*/ 1414732 w 1932317"/>
                <a:gd name="connsiteY15" fmla="*/ 457200 h 1716776"/>
                <a:gd name="connsiteX16" fmla="*/ 1362974 w 1932317"/>
                <a:gd name="connsiteY16" fmla="*/ 534838 h 1716776"/>
                <a:gd name="connsiteX17" fmla="*/ 1345721 w 1932317"/>
                <a:gd name="connsiteY17" fmla="*/ 560717 h 1716776"/>
                <a:gd name="connsiteX18" fmla="*/ 1319842 w 1932317"/>
                <a:gd name="connsiteY18" fmla="*/ 586597 h 1716776"/>
                <a:gd name="connsiteX19" fmla="*/ 1285336 w 1932317"/>
                <a:gd name="connsiteY19" fmla="*/ 638355 h 1716776"/>
                <a:gd name="connsiteX20" fmla="*/ 1259457 w 1932317"/>
                <a:gd name="connsiteY20" fmla="*/ 655608 h 1716776"/>
                <a:gd name="connsiteX21" fmla="*/ 1207698 w 1932317"/>
                <a:gd name="connsiteY21" fmla="*/ 698740 h 1716776"/>
                <a:gd name="connsiteX22" fmla="*/ 1155940 w 1932317"/>
                <a:gd name="connsiteY22" fmla="*/ 715993 h 1716776"/>
                <a:gd name="connsiteX23" fmla="*/ 1130061 w 1932317"/>
                <a:gd name="connsiteY23" fmla="*/ 724619 h 1716776"/>
                <a:gd name="connsiteX24" fmla="*/ 1043796 w 1932317"/>
                <a:gd name="connsiteY24" fmla="*/ 767751 h 1716776"/>
                <a:gd name="connsiteX25" fmla="*/ 1000664 w 1932317"/>
                <a:gd name="connsiteY25" fmla="*/ 802257 h 1716776"/>
                <a:gd name="connsiteX26" fmla="*/ 974785 w 1932317"/>
                <a:gd name="connsiteY26" fmla="*/ 828136 h 1716776"/>
                <a:gd name="connsiteX27" fmla="*/ 948906 w 1932317"/>
                <a:gd name="connsiteY27" fmla="*/ 845389 h 1716776"/>
                <a:gd name="connsiteX28" fmla="*/ 931653 w 1932317"/>
                <a:gd name="connsiteY28" fmla="*/ 871268 h 1716776"/>
                <a:gd name="connsiteX29" fmla="*/ 854015 w 1932317"/>
                <a:gd name="connsiteY29" fmla="*/ 931653 h 1716776"/>
                <a:gd name="connsiteX30" fmla="*/ 828136 w 1932317"/>
                <a:gd name="connsiteY30" fmla="*/ 940280 h 1716776"/>
                <a:gd name="connsiteX31" fmla="*/ 810883 w 1932317"/>
                <a:gd name="connsiteY31" fmla="*/ 966159 h 1716776"/>
                <a:gd name="connsiteX32" fmla="*/ 785004 w 1932317"/>
                <a:gd name="connsiteY32" fmla="*/ 974785 h 1716776"/>
                <a:gd name="connsiteX33" fmla="*/ 759125 w 1932317"/>
                <a:gd name="connsiteY33" fmla="*/ 992038 h 1716776"/>
                <a:gd name="connsiteX34" fmla="*/ 707366 w 1932317"/>
                <a:gd name="connsiteY34" fmla="*/ 1026544 h 1716776"/>
                <a:gd name="connsiteX35" fmla="*/ 664234 w 1932317"/>
                <a:gd name="connsiteY35" fmla="*/ 1061049 h 1716776"/>
                <a:gd name="connsiteX36" fmla="*/ 646981 w 1932317"/>
                <a:gd name="connsiteY36" fmla="*/ 1086929 h 1716776"/>
                <a:gd name="connsiteX37" fmla="*/ 595223 w 1932317"/>
                <a:gd name="connsiteY37" fmla="*/ 1130061 h 1716776"/>
                <a:gd name="connsiteX38" fmla="*/ 569344 w 1932317"/>
                <a:gd name="connsiteY38" fmla="*/ 1173193 h 1716776"/>
                <a:gd name="connsiteX39" fmla="*/ 543464 w 1932317"/>
                <a:gd name="connsiteY39" fmla="*/ 1199072 h 1716776"/>
                <a:gd name="connsiteX40" fmla="*/ 534838 w 1932317"/>
                <a:gd name="connsiteY40" fmla="*/ 1224951 h 1716776"/>
                <a:gd name="connsiteX41" fmla="*/ 508959 w 1932317"/>
                <a:gd name="connsiteY41" fmla="*/ 1250831 h 1716776"/>
                <a:gd name="connsiteX42" fmla="*/ 465827 w 1932317"/>
                <a:gd name="connsiteY42" fmla="*/ 1311215 h 1716776"/>
                <a:gd name="connsiteX43" fmla="*/ 414068 w 1932317"/>
                <a:gd name="connsiteY43" fmla="*/ 1337095 h 1716776"/>
                <a:gd name="connsiteX44" fmla="*/ 379562 w 1932317"/>
                <a:gd name="connsiteY44" fmla="*/ 1388853 h 1716776"/>
                <a:gd name="connsiteX45" fmla="*/ 327804 w 1932317"/>
                <a:gd name="connsiteY45" fmla="*/ 1431985 h 1716776"/>
                <a:gd name="connsiteX46" fmla="*/ 301925 w 1932317"/>
                <a:gd name="connsiteY46" fmla="*/ 1449238 h 1716776"/>
                <a:gd name="connsiteX47" fmla="*/ 250166 w 1932317"/>
                <a:gd name="connsiteY47" fmla="*/ 1492370 h 1716776"/>
                <a:gd name="connsiteX48" fmla="*/ 232913 w 1932317"/>
                <a:gd name="connsiteY48" fmla="*/ 1518249 h 1716776"/>
                <a:gd name="connsiteX49" fmla="*/ 207034 w 1932317"/>
                <a:gd name="connsiteY49" fmla="*/ 1535502 h 1716776"/>
                <a:gd name="connsiteX50" fmla="*/ 146649 w 1932317"/>
                <a:gd name="connsiteY50" fmla="*/ 1595887 h 1716776"/>
                <a:gd name="connsiteX51" fmla="*/ 94891 w 1932317"/>
                <a:gd name="connsiteY51" fmla="*/ 1647646 h 1716776"/>
                <a:gd name="connsiteX52" fmla="*/ 0 w 1932317"/>
                <a:gd name="connsiteY52" fmla="*/ 1716657 h 171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932317" h="1716776">
                  <a:moveTo>
                    <a:pt x="1932317" y="0"/>
                  </a:moveTo>
                  <a:cubicBezTo>
                    <a:pt x="1917940" y="8627"/>
                    <a:pt x="1901915" y="14968"/>
                    <a:pt x="1889185" y="25880"/>
                  </a:cubicBezTo>
                  <a:cubicBezTo>
                    <a:pt x="1881313" y="32627"/>
                    <a:pt x="1880724" y="46264"/>
                    <a:pt x="1871932" y="51759"/>
                  </a:cubicBezTo>
                  <a:cubicBezTo>
                    <a:pt x="1856510" y="61398"/>
                    <a:pt x="1820174" y="69012"/>
                    <a:pt x="1820174" y="69012"/>
                  </a:cubicBezTo>
                  <a:cubicBezTo>
                    <a:pt x="1814423" y="77638"/>
                    <a:pt x="1811017" y="88414"/>
                    <a:pt x="1802921" y="94891"/>
                  </a:cubicBezTo>
                  <a:cubicBezTo>
                    <a:pt x="1795821" y="100571"/>
                    <a:pt x="1785175" y="99451"/>
                    <a:pt x="1777042" y="103517"/>
                  </a:cubicBezTo>
                  <a:cubicBezTo>
                    <a:pt x="1717465" y="133305"/>
                    <a:pt x="1788473" y="111442"/>
                    <a:pt x="1716657" y="129397"/>
                  </a:cubicBezTo>
                  <a:cubicBezTo>
                    <a:pt x="1678072" y="187274"/>
                    <a:pt x="1723525" y="130569"/>
                    <a:pt x="1673525" y="163902"/>
                  </a:cubicBezTo>
                  <a:cubicBezTo>
                    <a:pt x="1663374" y="170669"/>
                    <a:pt x="1657275" y="182291"/>
                    <a:pt x="1647645" y="189781"/>
                  </a:cubicBezTo>
                  <a:cubicBezTo>
                    <a:pt x="1631278" y="202511"/>
                    <a:pt x="1595887" y="224287"/>
                    <a:pt x="1595887" y="224287"/>
                  </a:cubicBezTo>
                  <a:cubicBezTo>
                    <a:pt x="1594856" y="225834"/>
                    <a:pt x="1545083" y="302567"/>
                    <a:pt x="1535502" y="310551"/>
                  </a:cubicBezTo>
                  <a:cubicBezTo>
                    <a:pt x="1528517" y="316372"/>
                    <a:pt x="1518249" y="316302"/>
                    <a:pt x="1509623" y="319178"/>
                  </a:cubicBezTo>
                  <a:lnTo>
                    <a:pt x="1475117" y="370936"/>
                  </a:lnTo>
                  <a:lnTo>
                    <a:pt x="1457864" y="396815"/>
                  </a:lnTo>
                  <a:cubicBezTo>
                    <a:pt x="1434862" y="465826"/>
                    <a:pt x="1469365" y="385317"/>
                    <a:pt x="1423359" y="431321"/>
                  </a:cubicBezTo>
                  <a:cubicBezTo>
                    <a:pt x="1416929" y="437751"/>
                    <a:pt x="1419148" y="449251"/>
                    <a:pt x="1414732" y="457200"/>
                  </a:cubicBezTo>
                  <a:cubicBezTo>
                    <a:pt x="1414722" y="457217"/>
                    <a:pt x="1371606" y="521890"/>
                    <a:pt x="1362974" y="534838"/>
                  </a:cubicBezTo>
                  <a:cubicBezTo>
                    <a:pt x="1357223" y="543464"/>
                    <a:pt x="1353052" y="553386"/>
                    <a:pt x="1345721" y="560717"/>
                  </a:cubicBezTo>
                  <a:cubicBezTo>
                    <a:pt x="1337095" y="569344"/>
                    <a:pt x="1327332" y="576967"/>
                    <a:pt x="1319842" y="586597"/>
                  </a:cubicBezTo>
                  <a:cubicBezTo>
                    <a:pt x="1307112" y="602964"/>
                    <a:pt x="1302589" y="626853"/>
                    <a:pt x="1285336" y="638355"/>
                  </a:cubicBezTo>
                  <a:cubicBezTo>
                    <a:pt x="1276710" y="644106"/>
                    <a:pt x="1267422" y="648971"/>
                    <a:pt x="1259457" y="655608"/>
                  </a:cubicBezTo>
                  <a:cubicBezTo>
                    <a:pt x="1236239" y="674957"/>
                    <a:pt x="1235237" y="686500"/>
                    <a:pt x="1207698" y="698740"/>
                  </a:cubicBezTo>
                  <a:cubicBezTo>
                    <a:pt x="1191079" y="706126"/>
                    <a:pt x="1173193" y="710242"/>
                    <a:pt x="1155940" y="715993"/>
                  </a:cubicBezTo>
                  <a:lnTo>
                    <a:pt x="1130061" y="724619"/>
                  </a:lnTo>
                  <a:cubicBezTo>
                    <a:pt x="1068437" y="765701"/>
                    <a:pt x="1098418" y="754096"/>
                    <a:pt x="1043796" y="767751"/>
                  </a:cubicBezTo>
                  <a:cubicBezTo>
                    <a:pt x="1005214" y="825629"/>
                    <a:pt x="1050664" y="768925"/>
                    <a:pt x="1000664" y="802257"/>
                  </a:cubicBezTo>
                  <a:cubicBezTo>
                    <a:pt x="990513" y="809024"/>
                    <a:pt x="984157" y="820326"/>
                    <a:pt x="974785" y="828136"/>
                  </a:cubicBezTo>
                  <a:cubicBezTo>
                    <a:pt x="966820" y="834773"/>
                    <a:pt x="957532" y="839638"/>
                    <a:pt x="948906" y="845389"/>
                  </a:cubicBezTo>
                  <a:cubicBezTo>
                    <a:pt x="943155" y="854015"/>
                    <a:pt x="938290" y="863303"/>
                    <a:pt x="931653" y="871268"/>
                  </a:cubicBezTo>
                  <a:cubicBezTo>
                    <a:pt x="914475" y="891882"/>
                    <a:pt x="876217" y="924252"/>
                    <a:pt x="854015" y="931653"/>
                  </a:cubicBezTo>
                  <a:lnTo>
                    <a:pt x="828136" y="940280"/>
                  </a:lnTo>
                  <a:cubicBezTo>
                    <a:pt x="822385" y="948906"/>
                    <a:pt x="818979" y="959682"/>
                    <a:pt x="810883" y="966159"/>
                  </a:cubicBezTo>
                  <a:cubicBezTo>
                    <a:pt x="803783" y="971839"/>
                    <a:pt x="793137" y="970719"/>
                    <a:pt x="785004" y="974785"/>
                  </a:cubicBezTo>
                  <a:cubicBezTo>
                    <a:pt x="775731" y="979422"/>
                    <a:pt x="767090" y="985401"/>
                    <a:pt x="759125" y="992038"/>
                  </a:cubicBezTo>
                  <a:cubicBezTo>
                    <a:pt x="716046" y="1027937"/>
                    <a:pt x="752845" y="1011383"/>
                    <a:pt x="707366" y="1026544"/>
                  </a:cubicBezTo>
                  <a:cubicBezTo>
                    <a:pt x="657919" y="1100713"/>
                    <a:pt x="723761" y="1013427"/>
                    <a:pt x="664234" y="1061049"/>
                  </a:cubicBezTo>
                  <a:cubicBezTo>
                    <a:pt x="656138" y="1067526"/>
                    <a:pt x="653618" y="1078964"/>
                    <a:pt x="646981" y="1086929"/>
                  </a:cubicBezTo>
                  <a:cubicBezTo>
                    <a:pt x="626226" y="1111836"/>
                    <a:pt x="620668" y="1113097"/>
                    <a:pt x="595223" y="1130061"/>
                  </a:cubicBezTo>
                  <a:cubicBezTo>
                    <a:pt x="586597" y="1144438"/>
                    <a:pt x="579404" y="1159780"/>
                    <a:pt x="569344" y="1173193"/>
                  </a:cubicBezTo>
                  <a:cubicBezTo>
                    <a:pt x="562024" y="1182953"/>
                    <a:pt x="550231" y="1188921"/>
                    <a:pt x="543464" y="1199072"/>
                  </a:cubicBezTo>
                  <a:cubicBezTo>
                    <a:pt x="538420" y="1206638"/>
                    <a:pt x="539882" y="1217385"/>
                    <a:pt x="534838" y="1224951"/>
                  </a:cubicBezTo>
                  <a:cubicBezTo>
                    <a:pt x="528071" y="1235102"/>
                    <a:pt x="516769" y="1241459"/>
                    <a:pt x="508959" y="1250831"/>
                  </a:cubicBezTo>
                  <a:cubicBezTo>
                    <a:pt x="484474" y="1280213"/>
                    <a:pt x="496896" y="1280147"/>
                    <a:pt x="465827" y="1311215"/>
                  </a:cubicBezTo>
                  <a:cubicBezTo>
                    <a:pt x="449105" y="1327937"/>
                    <a:pt x="435115" y="1330079"/>
                    <a:pt x="414068" y="1337095"/>
                  </a:cubicBezTo>
                  <a:cubicBezTo>
                    <a:pt x="402566" y="1354348"/>
                    <a:pt x="396815" y="1377351"/>
                    <a:pt x="379562" y="1388853"/>
                  </a:cubicBezTo>
                  <a:cubicBezTo>
                    <a:pt x="315309" y="1431689"/>
                    <a:pt x="394224" y="1376635"/>
                    <a:pt x="327804" y="1431985"/>
                  </a:cubicBezTo>
                  <a:cubicBezTo>
                    <a:pt x="319839" y="1438622"/>
                    <a:pt x="309890" y="1442601"/>
                    <a:pt x="301925" y="1449238"/>
                  </a:cubicBezTo>
                  <a:cubicBezTo>
                    <a:pt x="235504" y="1504588"/>
                    <a:pt x="314418" y="1449534"/>
                    <a:pt x="250166" y="1492370"/>
                  </a:cubicBezTo>
                  <a:cubicBezTo>
                    <a:pt x="244415" y="1500996"/>
                    <a:pt x="240244" y="1510918"/>
                    <a:pt x="232913" y="1518249"/>
                  </a:cubicBezTo>
                  <a:cubicBezTo>
                    <a:pt x="225582" y="1525580"/>
                    <a:pt x="213861" y="1527700"/>
                    <a:pt x="207034" y="1535502"/>
                  </a:cubicBezTo>
                  <a:cubicBezTo>
                    <a:pt x="150037" y="1600642"/>
                    <a:pt x="199851" y="1578154"/>
                    <a:pt x="146649" y="1595887"/>
                  </a:cubicBezTo>
                  <a:cubicBezTo>
                    <a:pt x="112604" y="1646953"/>
                    <a:pt x="149917" y="1597206"/>
                    <a:pt x="94891" y="1647646"/>
                  </a:cubicBezTo>
                  <a:cubicBezTo>
                    <a:pt x="12952" y="1722757"/>
                    <a:pt x="60222" y="1716657"/>
                    <a:pt x="0" y="1716657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31132" y="621102"/>
              <a:ext cx="2018581" cy="2268747"/>
            </a:xfrm>
            <a:custGeom>
              <a:avLst/>
              <a:gdLst>
                <a:gd name="connsiteX0" fmla="*/ 2018581 w 2018581"/>
                <a:gd name="connsiteY0" fmla="*/ 0 h 2268747"/>
                <a:gd name="connsiteX1" fmla="*/ 1975449 w 2018581"/>
                <a:gd name="connsiteY1" fmla="*/ 43132 h 2268747"/>
                <a:gd name="connsiteX2" fmla="*/ 1923690 w 2018581"/>
                <a:gd name="connsiteY2" fmla="*/ 77638 h 2268747"/>
                <a:gd name="connsiteX3" fmla="*/ 1906438 w 2018581"/>
                <a:gd name="connsiteY3" fmla="*/ 103517 h 2268747"/>
                <a:gd name="connsiteX4" fmla="*/ 1880558 w 2018581"/>
                <a:gd name="connsiteY4" fmla="*/ 120770 h 2268747"/>
                <a:gd name="connsiteX5" fmla="*/ 1863305 w 2018581"/>
                <a:gd name="connsiteY5" fmla="*/ 155275 h 2268747"/>
                <a:gd name="connsiteX6" fmla="*/ 1785668 w 2018581"/>
                <a:gd name="connsiteY6" fmla="*/ 207034 h 2268747"/>
                <a:gd name="connsiteX7" fmla="*/ 1690777 w 2018581"/>
                <a:gd name="connsiteY7" fmla="*/ 267419 h 2268747"/>
                <a:gd name="connsiteX8" fmla="*/ 1647645 w 2018581"/>
                <a:gd name="connsiteY8" fmla="*/ 310551 h 2268747"/>
                <a:gd name="connsiteX9" fmla="*/ 1595887 w 2018581"/>
                <a:gd name="connsiteY9" fmla="*/ 345056 h 2268747"/>
                <a:gd name="connsiteX10" fmla="*/ 1552755 w 2018581"/>
                <a:gd name="connsiteY10" fmla="*/ 388189 h 2268747"/>
                <a:gd name="connsiteX11" fmla="*/ 1526875 w 2018581"/>
                <a:gd name="connsiteY11" fmla="*/ 405441 h 2268747"/>
                <a:gd name="connsiteX12" fmla="*/ 1475117 w 2018581"/>
                <a:gd name="connsiteY12" fmla="*/ 448573 h 2268747"/>
                <a:gd name="connsiteX13" fmla="*/ 1457864 w 2018581"/>
                <a:gd name="connsiteY13" fmla="*/ 474453 h 2268747"/>
                <a:gd name="connsiteX14" fmla="*/ 1431985 w 2018581"/>
                <a:gd name="connsiteY14" fmla="*/ 483079 h 2268747"/>
                <a:gd name="connsiteX15" fmla="*/ 1406105 w 2018581"/>
                <a:gd name="connsiteY15" fmla="*/ 500332 h 2268747"/>
                <a:gd name="connsiteX16" fmla="*/ 1362973 w 2018581"/>
                <a:gd name="connsiteY16" fmla="*/ 543464 h 2268747"/>
                <a:gd name="connsiteX17" fmla="*/ 1345721 w 2018581"/>
                <a:gd name="connsiteY17" fmla="*/ 569343 h 2268747"/>
                <a:gd name="connsiteX18" fmla="*/ 1319841 w 2018581"/>
                <a:gd name="connsiteY18" fmla="*/ 577970 h 2268747"/>
                <a:gd name="connsiteX19" fmla="*/ 1285336 w 2018581"/>
                <a:gd name="connsiteY19" fmla="*/ 595223 h 2268747"/>
                <a:gd name="connsiteX20" fmla="*/ 1233577 w 2018581"/>
                <a:gd name="connsiteY20" fmla="*/ 629728 h 2268747"/>
                <a:gd name="connsiteX21" fmla="*/ 1216324 w 2018581"/>
                <a:gd name="connsiteY21" fmla="*/ 655607 h 2268747"/>
                <a:gd name="connsiteX22" fmla="*/ 1190445 w 2018581"/>
                <a:gd name="connsiteY22" fmla="*/ 672860 h 2268747"/>
                <a:gd name="connsiteX23" fmla="*/ 1155939 w 2018581"/>
                <a:gd name="connsiteY23" fmla="*/ 724619 h 2268747"/>
                <a:gd name="connsiteX24" fmla="*/ 1069675 w 2018581"/>
                <a:gd name="connsiteY24" fmla="*/ 854015 h 2268747"/>
                <a:gd name="connsiteX25" fmla="*/ 1052422 w 2018581"/>
                <a:gd name="connsiteY25" fmla="*/ 879894 h 2268747"/>
                <a:gd name="connsiteX26" fmla="*/ 1035170 w 2018581"/>
                <a:gd name="connsiteY26" fmla="*/ 905773 h 2268747"/>
                <a:gd name="connsiteX27" fmla="*/ 966158 w 2018581"/>
                <a:gd name="connsiteY27" fmla="*/ 983411 h 2268747"/>
                <a:gd name="connsiteX28" fmla="*/ 940279 w 2018581"/>
                <a:gd name="connsiteY28" fmla="*/ 1035170 h 2268747"/>
                <a:gd name="connsiteX29" fmla="*/ 914400 w 2018581"/>
                <a:gd name="connsiteY29" fmla="*/ 1052423 h 2268747"/>
                <a:gd name="connsiteX30" fmla="*/ 897147 w 2018581"/>
                <a:gd name="connsiteY30" fmla="*/ 1078302 h 2268747"/>
                <a:gd name="connsiteX31" fmla="*/ 819509 w 2018581"/>
                <a:gd name="connsiteY31" fmla="*/ 1130060 h 2268747"/>
                <a:gd name="connsiteX32" fmla="*/ 793630 w 2018581"/>
                <a:gd name="connsiteY32" fmla="*/ 1147313 h 2268747"/>
                <a:gd name="connsiteX33" fmla="*/ 750498 w 2018581"/>
                <a:gd name="connsiteY33" fmla="*/ 1199072 h 2268747"/>
                <a:gd name="connsiteX34" fmla="*/ 715992 w 2018581"/>
                <a:gd name="connsiteY34" fmla="*/ 1250830 h 2268747"/>
                <a:gd name="connsiteX35" fmla="*/ 698739 w 2018581"/>
                <a:gd name="connsiteY35" fmla="*/ 1285336 h 2268747"/>
                <a:gd name="connsiteX36" fmla="*/ 681487 w 2018581"/>
                <a:gd name="connsiteY36" fmla="*/ 1311215 h 2268747"/>
                <a:gd name="connsiteX37" fmla="*/ 629728 w 2018581"/>
                <a:gd name="connsiteY37" fmla="*/ 1354347 h 2268747"/>
                <a:gd name="connsiteX38" fmla="*/ 586596 w 2018581"/>
                <a:gd name="connsiteY38" fmla="*/ 1414732 h 2268747"/>
                <a:gd name="connsiteX39" fmla="*/ 560717 w 2018581"/>
                <a:gd name="connsiteY39" fmla="*/ 1440611 h 2268747"/>
                <a:gd name="connsiteX40" fmla="*/ 526211 w 2018581"/>
                <a:gd name="connsiteY40" fmla="*/ 1492370 h 2268747"/>
                <a:gd name="connsiteX41" fmla="*/ 508958 w 2018581"/>
                <a:gd name="connsiteY41" fmla="*/ 1544128 h 2268747"/>
                <a:gd name="connsiteX42" fmla="*/ 491705 w 2018581"/>
                <a:gd name="connsiteY42" fmla="*/ 1570007 h 2268747"/>
                <a:gd name="connsiteX43" fmla="*/ 483079 w 2018581"/>
                <a:gd name="connsiteY43" fmla="*/ 1595887 h 2268747"/>
                <a:gd name="connsiteX44" fmla="*/ 439947 w 2018581"/>
                <a:gd name="connsiteY44" fmla="*/ 1647645 h 2268747"/>
                <a:gd name="connsiteX45" fmla="*/ 405441 w 2018581"/>
                <a:gd name="connsiteY45" fmla="*/ 1708030 h 2268747"/>
                <a:gd name="connsiteX46" fmla="*/ 396815 w 2018581"/>
                <a:gd name="connsiteY46" fmla="*/ 1733909 h 2268747"/>
                <a:gd name="connsiteX47" fmla="*/ 319177 w 2018581"/>
                <a:gd name="connsiteY47" fmla="*/ 1802921 h 2268747"/>
                <a:gd name="connsiteX48" fmla="*/ 284672 w 2018581"/>
                <a:gd name="connsiteY48" fmla="*/ 1846053 h 2268747"/>
                <a:gd name="connsiteX49" fmla="*/ 250166 w 2018581"/>
                <a:gd name="connsiteY49" fmla="*/ 1897811 h 2268747"/>
                <a:gd name="connsiteX50" fmla="*/ 189781 w 2018581"/>
                <a:gd name="connsiteY50" fmla="*/ 1966823 h 2268747"/>
                <a:gd name="connsiteX51" fmla="*/ 155275 w 2018581"/>
                <a:gd name="connsiteY51" fmla="*/ 2009955 h 2268747"/>
                <a:gd name="connsiteX52" fmla="*/ 146649 w 2018581"/>
                <a:gd name="connsiteY52" fmla="*/ 2035834 h 2268747"/>
                <a:gd name="connsiteX53" fmla="*/ 112143 w 2018581"/>
                <a:gd name="connsiteY53" fmla="*/ 2087592 h 2268747"/>
                <a:gd name="connsiteX54" fmla="*/ 77638 w 2018581"/>
                <a:gd name="connsiteY54" fmla="*/ 2139351 h 2268747"/>
                <a:gd name="connsiteX55" fmla="*/ 25879 w 2018581"/>
                <a:gd name="connsiteY55" fmla="*/ 2216989 h 2268747"/>
                <a:gd name="connsiteX56" fmla="*/ 8626 w 2018581"/>
                <a:gd name="connsiteY56" fmla="*/ 2242868 h 2268747"/>
                <a:gd name="connsiteX57" fmla="*/ 0 w 2018581"/>
                <a:gd name="connsiteY57" fmla="*/ 2268747 h 226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18581" h="2268747">
                  <a:moveTo>
                    <a:pt x="2018581" y="0"/>
                  </a:moveTo>
                  <a:cubicBezTo>
                    <a:pt x="2004204" y="14377"/>
                    <a:pt x="1991186" y="30257"/>
                    <a:pt x="1975449" y="43132"/>
                  </a:cubicBezTo>
                  <a:cubicBezTo>
                    <a:pt x="1959401" y="56263"/>
                    <a:pt x="1923690" y="77638"/>
                    <a:pt x="1923690" y="77638"/>
                  </a:cubicBezTo>
                  <a:cubicBezTo>
                    <a:pt x="1917939" y="86264"/>
                    <a:pt x="1913769" y="96186"/>
                    <a:pt x="1906438" y="103517"/>
                  </a:cubicBezTo>
                  <a:cubicBezTo>
                    <a:pt x="1899107" y="110848"/>
                    <a:pt x="1887195" y="112805"/>
                    <a:pt x="1880558" y="120770"/>
                  </a:cubicBezTo>
                  <a:cubicBezTo>
                    <a:pt x="1872326" y="130649"/>
                    <a:pt x="1872398" y="146182"/>
                    <a:pt x="1863305" y="155275"/>
                  </a:cubicBezTo>
                  <a:cubicBezTo>
                    <a:pt x="1854682" y="163898"/>
                    <a:pt x="1802919" y="194096"/>
                    <a:pt x="1785668" y="207034"/>
                  </a:cubicBezTo>
                  <a:cubicBezTo>
                    <a:pt x="1709382" y="264248"/>
                    <a:pt x="1743935" y="249698"/>
                    <a:pt x="1690777" y="267419"/>
                  </a:cubicBezTo>
                  <a:cubicBezTo>
                    <a:pt x="1659147" y="314864"/>
                    <a:pt x="1690777" y="274608"/>
                    <a:pt x="1647645" y="310551"/>
                  </a:cubicBezTo>
                  <a:cubicBezTo>
                    <a:pt x="1604568" y="346449"/>
                    <a:pt x="1641366" y="329897"/>
                    <a:pt x="1595887" y="345056"/>
                  </a:cubicBezTo>
                  <a:cubicBezTo>
                    <a:pt x="1526869" y="391067"/>
                    <a:pt x="1610269" y="330675"/>
                    <a:pt x="1552755" y="388189"/>
                  </a:cubicBezTo>
                  <a:cubicBezTo>
                    <a:pt x="1545424" y="395520"/>
                    <a:pt x="1534840" y="398804"/>
                    <a:pt x="1526875" y="405441"/>
                  </a:cubicBezTo>
                  <a:cubicBezTo>
                    <a:pt x="1460449" y="460795"/>
                    <a:pt x="1539374" y="405736"/>
                    <a:pt x="1475117" y="448573"/>
                  </a:cubicBezTo>
                  <a:cubicBezTo>
                    <a:pt x="1469366" y="457200"/>
                    <a:pt x="1465960" y="467976"/>
                    <a:pt x="1457864" y="474453"/>
                  </a:cubicBezTo>
                  <a:cubicBezTo>
                    <a:pt x="1450764" y="480133"/>
                    <a:pt x="1440118" y="479013"/>
                    <a:pt x="1431985" y="483079"/>
                  </a:cubicBezTo>
                  <a:cubicBezTo>
                    <a:pt x="1422712" y="487716"/>
                    <a:pt x="1414732" y="494581"/>
                    <a:pt x="1406105" y="500332"/>
                  </a:cubicBezTo>
                  <a:cubicBezTo>
                    <a:pt x="1360101" y="569341"/>
                    <a:pt x="1420482" y="485955"/>
                    <a:pt x="1362973" y="543464"/>
                  </a:cubicBezTo>
                  <a:cubicBezTo>
                    <a:pt x="1355642" y="550795"/>
                    <a:pt x="1353817" y="562866"/>
                    <a:pt x="1345721" y="569343"/>
                  </a:cubicBezTo>
                  <a:cubicBezTo>
                    <a:pt x="1338620" y="575024"/>
                    <a:pt x="1328199" y="574388"/>
                    <a:pt x="1319841" y="577970"/>
                  </a:cubicBezTo>
                  <a:cubicBezTo>
                    <a:pt x="1308021" y="583036"/>
                    <a:pt x="1295800" y="587749"/>
                    <a:pt x="1285336" y="595223"/>
                  </a:cubicBezTo>
                  <a:cubicBezTo>
                    <a:pt x="1228798" y="635607"/>
                    <a:pt x="1289088" y="611225"/>
                    <a:pt x="1233577" y="629728"/>
                  </a:cubicBezTo>
                  <a:cubicBezTo>
                    <a:pt x="1227826" y="638354"/>
                    <a:pt x="1223655" y="648276"/>
                    <a:pt x="1216324" y="655607"/>
                  </a:cubicBezTo>
                  <a:cubicBezTo>
                    <a:pt x="1208993" y="662938"/>
                    <a:pt x="1197272" y="665058"/>
                    <a:pt x="1190445" y="672860"/>
                  </a:cubicBezTo>
                  <a:cubicBezTo>
                    <a:pt x="1176791" y="688465"/>
                    <a:pt x="1167441" y="707366"/>
                    <a:pt x="1155939" y="724619"/>
                  </a:cubicBezTo>
                  <a:lnTo>
                    <a:pt x="1069675" y="854015"/>
                  </a:lnTo>
                  <a:lnTo>
                    <a:pt x="1052422" y="879894"/>
                  </a:lnTo>
                  <a:cubicBezTo>
                    <a:pt x="1046671" y="888520"/>
                    <a:pt x="1042501" y="898442"/>
                    <a:pt x="1035170" y="905773"/>
                  </a:cubicBezTo>
                  <a:cubicBezTo>
                    <a:pt x="976080" y="964863"/>
                    <a:pt x="996946" y="937231"/>
                    <a:pt x="966158" y="983411"/>
                  </a:cubicBezTo>
                  <a:cubicBezTo>
                    <a:pt x="959142" y="1004460"/>
                    <a:pt x="957002" y="1018447"/>
                    <a:pt x="940279" y="1035170"/>
                  </a:cubicBezTo>
                  <a:cubicBezTo>
                    <a:pt x="932948" y="1042501"/>
                    <a:pt x="923026" y="1046672"/>
                    <a:pt x="914400" y="1052423"/>
                  </a:cubicBezTo>
                  <a:cubicBezTo>
                    <a:pt x="908649" y="1061049"/>
                    <a:pt x="904949" y="1071475"/>
                    <a:pt x="897147" y="1078302"/>
                  </a:cubicBezTo>
                  <a:cubicBezTo>
                    <a:pt x="897144" y="1078305"/>
                    <a:pt x="832450" y="1121433"/>
                    <a:pt x="819509" y="1130060"/>
                  </a:cubicBezTo>
                  <a:cubicBezTo>
                    <a:pt x="810883" y="1135811"/>
                    <a:pt x="800961" y="1139982"/>
                    <a:pt x="793630" y="1147313"/>
                  </a:cubicBezTo>
                  <a:cubicBezTo>
                    <a:pt x="760420" y="1180523"/>
                    <a:pt x="774518" y="1163041"/>
                    <a:pt x="750498" y="1199072"/>
                  </a:cubicBezTo>
                  <a:cubicBezTo>
                    <a:pt x="731572" y="1274777"/>
                    <a:pt x="758545" y="1199767"/>
                    <a:pt x="715992" y="1250830"/>
                  </a:cubicBezTo>
                  <a:cubicBezTo>
                    <a:pt x="707759" y="1260709"/>
                    <a:pt x="705119" y="1274171"/>
                    <a:pt x="698739" y="1285336"/>
                  </a:cubicBezTo>
                  <a:cubicBezTo>
                    <a:pt x="693595" y="1294338"/>
                    <a:pt x="688124" y="1303251"/>
                    <a:pt x="681487" y="1311215"/>
                  </a:cubicBezTo>
                  <a:cubicBezTo>
                    <a:pt x="610824" y="1396010"/>
                    <a:pt x="697585" y="1286489"/>
                    <a:pt x="629728" y="1354347"/>
                  </a:cubicBezTo>
                  <a:cubicBezTo>
                    <a:pt x="598654" y="1385422"/>
                    <a:pt x="611085" y="1385346"/>
                    <a:pt x="586596" y="1414732"/>
                  </a:cubicBezTo>
                  <a:cubicBezTo>
                    <a:pt x="578786" y="1424104"/>
                    <a:pt x="569343" y="1431985"/>
                    <a:pt x="560717" y="1440611"/>
                  </a:cubicBezTo>
                  <a:cubicBezTo>
                    <a:pt x="532175" y="1526230"/>
                    <a:pt x="580062" y="1395437"/>
                    <a:pt x="526211" y="1492370"/>
                  </a:cubicBezTo>
                  <a:cubicBezTo>
                    <a:pt x="517379" y="1508267"/>
                    <a:pt x="519046" y="1528996"/>
                    <a:pt x="508958" y="1544128"/>
                  </a:cubicBezTo>
                  <a:lnTo>
                    <a:pt x="491705" y="1570007"/>
                  </a:lnTo>
                  <a:cubicBezTo>
                    <a:pt x="488830" y="1578634"/>
                    <a:pt x="487146" y="1587754"/>
                    <a:pt x="483079" y="1595887"/>
                  </a:cubicBezTo>
                  <a:cubicBezTo>
                    <a:pt x="471070" y="1619905"/>
                    <a:pt x="459024" y="1628568"/>
                    <a:pt x="439947" y="1647645"/>
                  </a:cubicBezTo>
                  <a:cubicBezTo>
                    <a:pt x="420169" y="1706981"/>
                    <a:pt x="447221" y="1634915"/>
                    <a:pt x="405441" y="1708030"/>
                  </a:cubicBezTo>
                  <a:cubicBezTo>
                    <a:pt x="400930" y="1715925"/>
                    <a:pt x="402398" y="1726731"/>
                    <a:pt x="396815" y="1733909"/>
                  </a:cubicBezTo>
                  <a:cubicBezTo>
                    <a:pt x="364998" y="1774817"/>
                    <a:pt x="353769" y="1779859"/>
                    <a:pt x="319177" y="1802921"/>
                  </a:cubicBezTo>
                  <a:cubicBezTo>
                    <a:pt x="299752" y="1861198"/>
                    <a:pt x="326691" y="1798031"/>
                    <a:pt x="284672" y="1846053"/>
                  </a:cubicBezTo>
                  <a:cubicBezTo>
                    <a:pt x="271018" y="1861658"/>
                    <a:pt x="262607" y="1881223"/>
                    <a:pt x="250166" y="1897811"/>
                  </a:cubicBezTo>
                  <a:cubicBezTo>
                    <a:pt x="214527" y="1945330"/>
                    <a:pt x="234453" y="1922151"/>
                    <a:pt x="189781" y="1966823"/>
                  </a:cubicBezTo>
                  <a:cubicBezTo>
                    <a:pt x="168100" y="2031870"/>
                    <a:pt x="199869" y="1954214"/>
                    <a:pt x="155275" y="2009955"/>
                  </a:cubicBezTo>
                  <a:cubicBezTo>
                    <a:pt x="149595" y="2017055"/>
                    <a:pt x="151065" y="2027885"/>
                    <a:pt x="146649" y="2035834"/>
                  </a:cubicBezTo>
                  <a:cubicBezTo>
                    <a:pt x="136579" y="2053960"/>
                    <a:pt x="123645" y="2070339"/>
                    <a:pt x="112143" y="2087592"/>
                  </a:cubicBezTo>
                  <a:lnTo>
                    <a:pt x="77638" y="2139351"/>
                  </a:lnTo>
                  <a:lnTo>
                    <a:pt x="25879" y="2216989"/>
                  </a:lnTo>
                  <a:lnTo>
                    <a:pt x="8626" y="2242868"/>
                  </a:lnTo>
                  <a:lnTo>
                    <a:pt x="0" y="2268747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FF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38166" y="785004"/>
              <a:ext cx="1138687" cy="457200"/>
            </a:xfrm>
            <a:custGeom>
              <a:avLst/>
              <a:gdLst>
                <a:gd name="connsiteX0" fmla="*/ 1138687 w 1138687"/>
                <a:gd name="connsiteY0" fmla="*/ 457200 h 457200"/>
                <a:gd name="connsiteX1" fmla="*/ 1095555 w 1138687"/>
                <a:gd name="connsiteY1" fmla="*/ 448573 h 457200"/>
                <a:gd name="connsiteX2" fmla="*/ 1043796 w 1138687"/>
                <a:gd name="connsiteY2" fmla="*/ 431321 h 457200"/>
                <a:gd name="connsiteX3" fmla="*/ 966158 w 1138687"/>
                <a:gd name="connsiteY3" fmla="*/ 405441 h 457200"/>
                <a:gd name="connsiteX4" fmla="*/ 940279 w 1138687"/>
                <a:gd name="connsiteY4" fmla="*/ 396815 h 457200"/>
                <a:gd name="connsiteX5" fmla="*/ 905773 w 1138687"/>
                <a:gd name="connsiteY5" fmla="*/ 388188 h 457200"/>
                <a:gd name="connsiteX6" fmla="*/ 862641 w 1138687"/>
                <a:gd name="connsiteY6" fmla="*/ 379562 h 457200"/>
                <a:gd name="connsiteX7" fmla="*/ 836762 w 1138687"/>
                <a:gd name="connsiteY7" fmla="*/ 370936 h 457200"/>
                <a:gd name="connsiteX8" fmla="*/ 759124 w 1138687"/>
                <a:gd name="connsiteY8" fmla="*/ 327804 h 457200"/>
                <a:gd name="connsiteX9" fmla="*/ 698739 w 1138687"/>
                <a:gd name="connsiteY9" fmla="*/ 284671 h 457200"/>
                <a:gd name="connsiteX10" fmla="*/ 672860 w 1138687"/>
                <a:gd name="connsiteY10" fmla="*/ 276045 h 457200"/>
                <a:gd name="connsiteX11" fmla="*/ 603849 w 1138687"/>
                <a:gd name="connsiteY11" fmla="*/ 250166 h 457200"/>
                <a:gd name="connsiteX12" fmla="*/ 517585 w 1138687"/>
                <a:gd name="connsiteY12" fmla="*/ 215660 h 457200"/>
                <a:gd name="connsiteX13" fmla="*/ 457200 w 1138687"/>
                <a:gd name="connsiteY13" fmla="*/ 198407 h 457200"/>
                <a:gd name="connsiteX14" fmla="*/ 431321 w 1138687"/>
                <a:gd name="connsiteY14" fmla="*/ 189781 h 457200"/>
                <a:gd name="connsiteX15" fmla="*/ 414068 w 1138687"/>
                <a:gd name="connsiteY15" fmla="*/ 163902 h 457200"/>
                <a:gd name="connsiteX16" fmla="*/ 362309 w 1138687"/>
                <a:gd name="connsiteY16" fmla="*/ 146649 h 457200"/>
                <a:gd name="connsiteX17" fmla="*/ 293298 w 1138687"/>
                <a:gd name="connsiteY17" fmla="*/ 129396 h 457200"/>
                <a:gd name="connsiteX18" fmla="*/ 241539 w 1138687"/>
                <a:gd name="connsiteY18" fmla="*/ 112143 h 457200"/>
                <a:gd name="connsiteX19" fmla="*/ 215660 w 1138687"/>
                <a:gd name="connsiteY19" fmla="*/ 94890 h 457200"/>
                <a:gd name="connsiteX20" fmla="*/ 163902 w 1138687"/>
                <a:gd name="connsiteY20" fmla="*/ 86264 h 457200"/>
                <a:gd name="connsiteX21" fmla="*/ 138022 w 1138687"/>
                <a:gd name="connsiteY21" fmla="*/ 77638 h 457200"/>
                <a:gd name="connsiteX22" fmla="*/ 86264 w 1138687"/>
                <a:gd name="connsiteY22" fmla="*/ 51758 h 457200"/>
                <a:gd name="connsiteX23" fmla="*/ 60385 w 1138687"/>
                <a:gd name="connsiteY23" fmla="*/ 34505 h 457200"/>
                <a:gd name="connsiteX24" fmla="*/ 0 w 1138687"/>
                <a:gd name="connsiteY2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8687" h="457200">
                  <a:moveTo>
                    <a:pt x="1138687" y="457200"/>
                  </a:moveTo>
                  <a:cubicBezTo>
                    <a:pt x="1124310" y="454324"/>
                    <a:pt x="1109700" y="452431"/>
                    <a:pt x="1095555" y="448573"/>
                  </a:cubicBezTo>
                  <a:cubicBezTo>
                    <a:pt x="1078010" y="443788"/>
                    <a:pt x="1061049" y="437072"/>
                    <a:pt x="1043796" y="431321"/>
                  </a:cubicBezTo>
                  <a:lnTo>
                    <a:pt x="966158" y="405441"/>
                  </a:lnTo>
                  <a:cubicBezTo>
                    <a:pt x="957532" y="402566"/>
                    <a:pt x="949100" y="399020"/>
                    <a:pt x="940279" y="396815"/>
                  </a:cubicBezTo>
                  <a:cubicBezTo>
                    <a:pt x="928777" y="393939"/>
                    <a:pt x="917347" y="390760"/>
                    <a:pt x="905773" y="388188"/>
                  </a:cubicBezTo>
                  <a:cubicBezTo>
                    <a:pt x="891460" y="385007"/>
                    <a:pt x="876865" y="383118"/>
                    <a:pt x="862641" y="379562"/>
                  </a:cubicBezTo>
                  <a:cubicBezTo>
                    <a:pt x="853820" y="377357"/>
                    <a:pt x="845388" y="373811"/>
                    <a:pt x="836762" y="370936"/>
                  </a:cubicBezTo>
                  <a:cubicBezTo>
                    <a:pt x="777438" y="331386"/>
                    <a:pt x="804675" y="342987"/>
                    <a:pt x="759124" y="327804"/>
                  </a:cubicBezTo>
                  <a:cubicBezTo>
                    <a:pt x="744747" y="284671"/>
                    <a:pt x="759125" y="304799"/>
                    <a:pt x="698739" y="284671"/>
                  </a:cubicBezTo>
                  <a:lnTo>
                    <a:pt x="672860" y="276045"/>
                  </a:lnTo>
                  <a:cubicBezTo>
                    <a:pt x="627824" y="246020"/>
                    <a:pt x="666987" y="267385"/>
                    <a:pt x="603849" y="250166"/>
                  </a:cubicBezTo>
                  <a:cubicBezTo>
                    <a:pt x="531846" y="230529"/>
                    <a:pt x="574044" y="239857"/>
                    <a:pt x="517585" y="215660"/>
                  </a:cubicBezTo>
                  <a:cubicBezTo>
                    <a:pt x="496912" y="206800"/>
                    <a:pt x="479074" y="204657"/>
                    <a:pt x="457200" y="198407"/>
                  </a:cubicBezTo>
                  <a:cubicBezTo>
                    <a:pt x="448457" y="195909"/>
                    <a:pt x="439947" y="192656"/>
                    <a:pt x="431321" y="189781"/>
                  </a:cubicBezTo>
                  <a:cubicBezTo>
                    <a:pt x="425570" y="181155"/>
                    <a:pt x="422860" y="169397"/>
                    <a:pt x="414068" y="163902"/>
                  </a:cubicBezTo>
                  <a:cubicBezTo>
                    <a:pt x="398646" y="154263"/>
                    <a:pt x="379562" y="152400"/>
                    <a:pt x="362309" y="146649"/>
                  </a:cubicBezTo>
                  <a:cubicBezTo>
                    <a:pt x="283779" y="120472"/>
                    <a:pt x="407815" y="160627"/>
                    <a:pt x="293298" y="129396"/>
                  </a:cubicBezTo>
                  <a:cubicBezTo>
                    <a:pt x="275753" y="124611"/>
                    <a:pt x="256671" y="122231"/>
                    <a:pt x="241539" y="112143"/>
                  </a:cubicBezTo>
                  <a:cubicBezTo>
                    <a:pt x="232913" y="106392"/>
                    <a:pt x="225496" y="98169"/>
                    <a:pt x="215660" y="94890"/>
                  </a:cubicBezTo>
                  <a:cubicBezTo>
                    <a:pt x="199067" y="89359"/>
                    <a:pt x="180976" y="90058"/>
                    <a:pt x="163902" y="86264"/>
                  </a:cubicBezTo>
                  <a:cubicBezTo>
                    <a:pt x="155025" y="84291"/>
                    <a:pt x="146649" y="80513"/>
                    <a:pt x="138022" y="77638"/>
                  </a:cubicBezTo>
                  <a:cubicBezTo>
                    <a:pt x="63856" y="28193"/>
                    <a:pt x="157693" y="87474"/>
                    <a:pt x="86264" y="51758"/>
                  </a:cubicBezTo>
                  <a:cubicBezTo>
                    <a:pt x="76991" y="47121"/>
                    <a:pt x="69859" y="38716"/>
                    <a:pt x="60385" y="34505"/>
                  </a:cubicBezTo>
                  <a:cubicBezTo>
                    <a:pt x="-1607" y="6954"/>
                    <a:pt x="18220" y="36442"/>
                    <a:pt x="0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20478" y="1493723"/>
              <a:ext cx="377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J6</a:t>
              </a:r>
              <a:endPara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76856" y="592780"/>
              <a:ext cx="6229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J518</a:t>
              </a:r>
              <a:endParaRPr lang="en-US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40422" y="501190"/>
              <a:ext cx="6229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66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J220</a:t>
              </a:r>
              <a:endParaRPr lang="en-US" sz="1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47117" y="1340925"/>
              <a:ext cx="521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J48</a:t>
              </a:r>
              <a:endPara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01721" y="1655306"/>
              <a:ext cx="521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J75</a:t>
              </a:r>
              <a:endParaRPr lang="en-US" sz="1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6431810" y="1332299"/>
              <a:ext cx="174551" cy="15279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05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618" y="876654"/>
            <a:ext cx="6313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</a:p>
          <a:p>
            <a:pPr algn="ctr"/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546" y="3116291"/>
            <a:ext cx="76339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FAA Northeast Recap Logs (available upon request)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AWC TCF website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www.aviationweather.gov/tcf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AWC website: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https://www.aviationweather.gov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Massachusetts Institute of Technology Lincoln Labs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://cospa.wx.ll.mit.edu/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8629</TotalTime>
  <Words>294</Words>
  <Application>Microsoft Office PowerPoint</Application>
  <PresentationFormat>On-screen Show (16:9)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Narrow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ZMP CWSU  ONLINE BRIEFING</dc:title>
  <dc:creator>William Gough</dc:creator>
  <cp:lastModifiedBy>Campbell, Sean (FAA)</cp:lastModifiedBy>
  <cp:revision>1062</cp:revision>
  <cp:lastPrinted>2016-11-25T21:49:42Z</cp:lastPrinted>
  <dcterms:created xsi:type="dcterms:W3CDTF">2013-09-03T01:48:39Z</dcterms:created>
  <dcterms:modified xsi:type="dcterms:W3CDTF">2019-10-23T17:50:41Z</dcterms:modified>
</cp:coreProperties>
</file>