
<file path=[Content_Types].xml><?xml version="1.0" encoding="utf-8"?>
<Types xmlns="http://schemas.openxmlformats.org/package/2006/content-types">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0" r:id="rId1"/>
  </p:sldMasterIdLst>
  <p:notesMasterIdLst>
    <p:notesMasterId r:id="rId7"/>
  </p:notesMasterIdLst>
  <p:sldIdLst>
    <p:sldId id="256" r:id="rId2"/>
    <p:sldId id="257" r:id="rId3"/>
    <p:sldId id="258" r:id="rId4"/>
    <p:sldId id="259" r:id="rId5"/>
    <p:sldId id="260" r:id="rId6"/>
  </p:sldIdLst>
  <p:sldSz cx="9144000" cy="6858000" type="screen4x3"/>
  <p:notesSz cx="6858000" cy="9144000"/>
  <p:embeddedFontLst>
    <p:embeddedFont>
      <p:font typeface="Source Sans Pro" panose="020B0604020202020204" charset="0"/>
      <p:regular r:id="rId8"/>
      <p:bold r:id="rId9"/>
      <p:italic r:id="rId10"/>
      <p:boldItalic r:id="rId11"/>
    </p:embeddedFont>
    <p:embeddedFont>
      <p:font typeface="Calibri" panose="020F0502020204030204" pitchFamily="34" charset="0"/>
      <p:regular r:id="rId12"/>
      <p:bold r:id="rId13"/>
      <p:italic r:id="rId14"/>
      <p:boldItalic r:id="rId15"/>
    </p:embeddedFont>
    <p:embeddedFont>
      <p:font typeface="Bilbo" panose="020B0604020202020204" charset="0"/>
      <p:regular r:id="rId16"/>
    </p:embeddedFont>
    <p:embeddedFont>
      <p:font typeface="Raleway" panose="020B0604020202020204" charset="0"/>
      <p:regular r:id="rId17"/>
      <p:bold r:id="rId18"/>
      <p:italic r:id="rId19"/>
      <p:boldItalic r:id="rId20"/>
    </p:embeddedFont>
    <p:embeddedFont>
      <p:font typeface="Cambria" panose="02040503050406030204" pitchFamily="18" charset="0"/>
      <p:regular r:id="rId21"/>
      <p:bold r:id="rId22"/>
      <p:italic r:id="rId23"/>
      <p:boldItalic r:id="rId24"/>
    </p:embeddedFont>
    <p:embeddedFont>
      <p:font typeface="Lato" panose="020B0604020202020204" charset="0"/>
      <p:regular r:id="rId25"/>
      <p:bold r:id="rId26"/>
      <p:italic r:id="rId27"/>
      <p:boldItalic r:id="rId2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15:guide id="1" orient="horz" pos="2160">
          <p15:clr>
            <a:srgbClr val="000000"/>
          </p15:clr>
        </p15:guide>
        <p15:guide id="2" pos="2880">
          <p15:clr>
            <a:srgbClr val="000000"/>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3" d="100"/>
          <a:sy n="103" d="100"/>
        </p:scale>
        <p:origin x="-20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1.fntdata"/><Relationship Id="rId13" Type="http://schemas.openxmlformats.org/officeDocument/2006/relationships/font" Target="fonts/font6.fntdata"/><Relationship Id="rId18" Type="http://schemas.openxmlformats.org/officeDocument/2006/relationships/font" Target="fonts/font11.fntdata"/><Relationship Id="rId26" Type="http://schemas.openxmlformats.org/officeDocument/2006/relationships/font" Target="fonts/font19.fntdata"/><Relationship Id="rId3" Type="http://schemas.openxmlformats.org/officeDocument/2006/relationships/slide" Target="slides/slide2.xml"/><Relationship Id="rId21" Type="http://schemas.openxmlformats.org/officeDocument/2006/relationships/font" Target="fonts/font14.fntdata"/><Relationship Id="rId7" Type="http://schemas.openxmlformats.org/officeDocument/2006/relationships/notesMaster" Target="notesMasters/notesMaster1.xml"/><Relationship Id="rId12" Type="http://schemas.openxmlformats.org/officeDocument/2006/relationships/font" Target="fonts/font5.fntdata"/><Relationship Id="rId17" Type="http://schemas.openxmlformats.org/officeDocument/2006/relationships/font" Target="fonts/font10.fntdata"/><Relationship Id="rId25" Type="http://schemas.openxmlformats.org/officeDocument/2006/relationships/font" Target="fonts/font18.fntdata"/><Relationship Id="rId2" Type="http://schemas.openxmlformats.org/officeDocument/2006/relationships/slide" Target="slides/slide1.xml"/><Relationship Id="rId16" Type="http://schemas.openxmlformats.org/officeDocument/2006/relationships/font" Target="fonts/font9.fntdata"/><Relationship Id="rId20" Type="http://schemas.openxmlformats.org/officeDocument/2006/relationships/font" Target="fonts/font13.fntdata"/><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4.fntdata"/><Relationship Id="rId24" Type="http://schemas.openxmlformats.org/officeDocument/2006/relationships/font" Target="fonts/font17.fntdata"/><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font" Target="fonts/font8.fntdata"/><Relationship Id="rId23" Type="http://schemas.openxmlformats.org/officeDocument/2006/relationships/font" Target="fonts/font16.fntdata"/><Relationship Id="rId28" Type="http://schemas.openxmlformats.org/officeDocument/2006/relationships/font" Target="fonts/font21.fntdata"/><Relationship Id="rId10" Type="http://schemas.openxmlformats.org/officeDocument/2006/relationships/font" Target="fonts/font3.fntdata"/><Relationship Id="rId19" Type="http://schemas.openxmlformats.org/officeDocument/2006/relationships/font" Target="fonts/font12.fntdata"/><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font" Target="fonts/font2.fntdata"/><Relationship Id="rId14" Type="http://schemas.openxmlformats.org/officeDocument/2006/relationships/font" Target="fonts/font7.fntdata"/><Relationship Id="rId22" Type="http://schemas.openxmlformats.org/officeDocument/2006/relationships/font" Target="fonts/font15.fntdata"/><Relationship Id="rId27" Type="http://schemas.openxmlformats.org/officeDocument/2006/relationships/font" Target="fonts/font20.fntdata"/><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7200"/>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72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787779253"/>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4" name="Google Shape;94;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1"/>
        <p:cNvGrpSpPr/>
        <p:nvPr/>
      </p:nvGrpSpPr>
      <p:grpSpPr>
        <a:xfrm>
          <a:off x="0" y="0"/>
          <a:ext cx="0" cy="0"/>
          <a:chOff x="0" y="0"/>
          <a:chExt cx="0" cy="0"/>
        </a:xfrm>
      </p:grpSpPr>
      <p:sp>
        <p:nvSpPr>
          <p:cNvPr id="102" name="Google Shape;102;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3" name="Google Shape;103;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endParaRPr sz="1200" b="0" i="0" u="none" strike="noStrike" cap="none">
              <a:solidFill>
                <a:schemeClr val="dk1"/>
              </a:solidFill>
              <a:latin typeface="Calibri"/>
              <a:ea typeface="Calibri"/>
              <a:cs typeface="Calibri"/>
              <a:sym typeface="Calibri"/>
            </a:endParaRPr>
          </a:p>
        </p:txBody>
      </p:sp>
      <p:sp>
        <p:nvSpPr>
          <p:cNvPr id="104" name="Google Shape;104;p2: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446a1c8630_1_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0" name="Google Shape;110;g446a1c8630_1_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Everyone in the is room plays a role, that’s why you were invited to be here today.  In order for an IWT to function, there has to be some knowledge of the other players, and what role their organization plays in the whole scheme of things. </a:t>
            </a:r>
            <a:endParaRPr sz="1200" b="0" i="0" u="none" strike="noStrike" cap="none">
              <a:solidFill>
                <a:schemeClr val="dk1"/>
              </a:solidFill>
              <a:latin typeface="Calibri"/>
              <a:ea typeface="Calibri"/>
              <a:cs typeface="Calibri"/>
              <a:sym typeface="Calibri"/>
            </a:endParaRPr>
          </a:p>
        </p:txBody>
      </p:sp>
      <p:sp>
        <p:nvSpPr>
          <p:cNvPr id="111" name="Google Shape;111;g446a1c8630_1_0: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g446a1c8630_1_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7" name="Google Shape;117;g446a1c8630_1_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An IWT is kind of like a puzzle. There are many pieces that play an intricate role. Each organization can be seen a piece of the puzzle, with its own strengths and limitation based on organizational goals, etc. </a:t>
            </a:r>
            <a:endParaRPr sz="1200" b="0" i="0" u="none" strike="noStrike" cap="none">
              <a:solidFill>
                <a:schemeClr val="dk1"/>
              </a:solidFill>
              <a:latin typeface="Calibri"/>
              <a:ea typeface="Calibri"/>
              <a:cs typeface="Calibri"/>
              <a:sym typeface="Calibri"/>
            </a:endParaRPr>
          </a:p>
        </p:txBody>
      </p:sp>
      <p:sp>
        <p:nvSpPr>
          <p:cNvPr id="118" name="Google Shape;118;g446a1c8630_1_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4</a:t>
            </a:fld>
            <a:endParaRPr sz="1200">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200"/>
              <a:buFont typeface="Calibri"/>
              <a:buNone/>
            </a:pPr>
            <a:r>
              <a:rPr lang="en-US" sz="1200" b="0" i="0" u="none" strike="noStrike" cap="none">
                <a:solidFill>
                  <a:schemeClr val="dk1"/>
                </a:solidFill>
                <a:latin typeface="Calibri"/>
                <a:ea typeface="Calibri"/>
                <a:cs typeface="Calibri"/>
                <a:sym typeface="Calibri"/>
              </a:rPr>
              <a:t>The goal is to produce a more cohesive and mutually beneficial relationship within the IWT that allows for a faster and more collaborative response to high-impact weather events.  Public safety is the primary driver, not individual organization's goals.</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To be successful:</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Diverse group of stakeholders present</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Everyone needs to participate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The workshop is a judgement free zone</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Questions are encouraged</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Make introductions to those you don’t know</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3" name="Google Shape;143;p3: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5</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bg>
      <p:bgPr>
        <a:solidFill>
          <a:schemeClr val="lt2"/>
        </a:solidFill>
        <a:effectLst/>
      </p:bgPr>
    </p:bg>
    <p:spTree>
      <p:nvGrpSpPr>
        <p:cNvPr id="1" name="Shape 13"/>
        <p:cNvGrpSpPr/>
        <p:nvPr/>
      </p:nvGrpSpPr>
      <p:grpSpPr>
        <a:xfrm>
          <a:off x="0" y="0"/>
          <a:ext cx="0" cy="0"/>
          <a:chOff x="0" y="0"/>
          <a:chExt cx="0" cy="0"/>
        </a:xfrm>
      </p:grpSpPr>
      <p:sp>
        <p:nvSpPr>
          <p:cNvPr id="14" name="Google Shape;14;p2"/>
          <p:cNvSpPr/>
          <p:nvPr/>
        </p:nvSpPr>
        <p:spPr>
          <a:xfrm>
            <a:off x="0" y="0"/>
            <a:ext cx="9144000" cy="6504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5" name="Google Shape;15;p2"/>
          <p:cNvGrpSpPr/>
          <p:nvPr/>
        </p:nvGrpSpPr>
        <p:grpSpPr>
          <a:xfrm>
            <a:off x="830392" y="1588427"/>
            <a:ext cx="745763" cy="61102"/>
            <a:chOff x="4580561" y="2589004"/>
            <a:chExt cx="1064464" cy="25200"/>
          </a:xfrm>
        </p:grpSpPr>
        <p:sp>
          <p:nvSpPr>
            <p:cNvPr id="16" name="Google Shape;16;p2"/>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 name="Google Shape;17;p2"/>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18" name="Google Shape;18;p2"/>
          <p:cNvSpPr txBox="1">
            <a:spLocks noGrp="1"/>
          </p:cNvSpPr>
          <p:nvPr>
            <p:ph type="ctrTitle"/>
          </p:nvPr>
        </p:nvSpPr>
        <p:spPr>
          <a:xfrm>
            <a:off x="729450" y="1763267"/>
            <a:ext cx="7688100" cy="221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4200"/>
              <a:buNone/>
              <a:defRPr sz="4200">
                <a:solidFill>
                  <a:schemeClr val="dk2"/>
                </a:solidFill>
              </a:defRPr>
            </a:lvl1pPr>
            <a:lvl2pPr lvl="1">
              <a:spcBef>
                <a:spcPts val="0"/>
              </a:spcBef>
              <a:spcAft>
                <a:spcPts val="0"/>
              </a:spcAft>
              <a:buClr>
                <a:schemeClr val="dk2"/>
              </a:buClr>
              <a:buSzPts val="4200"/>
              <a:buNone/>
              <a:defRPr sz="4200">
                <a:solidFill>
                  <a:schemeClr val="dk2"/>
                </a:solidFill>
              </a:defRPr>
            </a:lvl2pPr>
            <a:lvl3pPr lvl="2">
              <a:spcBef>
                <a:spcPts val="0"/>
              </a:spcBef>
              <a:spcAft>
                <a:spcPts val="0"/>
              </a:spcAft>
              <a:buClr>
                <a:schemeClr val="dk2"/>
              </a:buClr>
              <a:buSzPts val="4200"/>
              <a:buNone/>
              <a:defRPr sz="4200">
                <a:solidFill>
                  <a:schemeClr val="dk2"/>
                </a:solidFill>
              </a:defRPr>
            </a:lvl3pPr>
            <a:lvl4pPr lvl="3">
              <a:spcBef>
                <a:spcPts val="0"/>
              </a:spcBef>
              <a:spcAft>
                <a:spcPts val="0"/>
              </a:spcAft>
              <a:buClr>
                <a:schemeClr val="dk2"/>
              </a:buClr>
              <a:buSzPts val="4200"/>
              <a:buNone/>
              <a:defRPr sz="4200">
                <a:solidFill>
                  <a:schemeClr val="dk2"/>
                </a:solidFill>
              </a:defRPr>
            </a:lvl4pPr>
            <a:lvl5pPr lvl="4">
              <a:spcBef>
                <a:spcPts val="0"/>
              </a:spcBef>
              <a:spcAft>
                <a:spcPts val="0"/>
              </a:spcAft>
              <a:buClr>
                <a:schemeClr val="dk2"/>
              </a:buClr>
              <a:buSzPts val="4200"/>
              <a:buNone/>
              <a:defRPr sz="4200">
                <a:solidFill>
                  <a:schemeClr val="dk2"/>
                </a:solidFill>
              </a:defRPr>
            </a:lvl5pPr>
            <a:lvl6pPr lvl="5">
              <a:spcBef>
                <a:spcPts val="0"/>
              </a:spcBef>
              <a:spcAft>
                <a:spcPts val="0"/>
              </a:spcAft>
              <a:buClr>
                <a:schemeClr val="dk2"/>
              </a:buClr>
              <a:buSzPts val="4200"/>
              <a:buNone/>
              <a:defRPr sz="4200">
                <a:solidFill>
                  <a:schemeClr val="dk2"/>
                </a:solidFill>
              </a:defRPr>
            </a:lvl6pPr>
            <a:lvl7pPr lvl="6">
              <a:spcBef>
                <a:spcPts val="0"/>
              </a:spcBef>
              <a:spcAft>
                <a:spcPts val="0"/>
              </a:spcAft>
              <a:buClr>
                <a:schemeClr val="dk2"/>
              </a:buClr>
              <a:buSzPts val="4200"/>
              <a:buNone/>
              <a:defRPr sz="4200">
                <a:solidFill>
                  <a:schemeClr val="dk2"/>
                </a:solidFill>
              </a:defRPr>
            </a:lvl7pPr>
            <a:lvl8pPr lvl="7">
              <a:spcBef>
                <a:spcPts val="0"/>
              </a:spcBef>
              <a:spcAft>
                <a:spcPts val="0"/>
              </a:spcAft>
              <a:buClr>
                <a:schemeClr val="dk2"/>
              </a:buClr>
              <a:buSzPts val="4200"/>
              <a:buNone/>
              <a:defRPr sz="4200">
                <a:solidFill>
                  <a:schemeClr val="dk2"/>
                </a:solidFill>
              </a:defRPr>
            </a:lvl8pPr>
            <a:lvl9pPr lvl="8">
              <a:spcBef>
                <a:spcPts val="0"/>
              </a:spcBef>
              <a:spcAft>
                <a:spcPts val="0"/>
              </a:spcAft>
              <a:buClr>
                <a:schemeClr val="dk2"/>
              </a:buClr>
              <a:buSzPts val="4200"/>
              <a:buNone/>
              <a:defRPr sz="4200">
                <a:solidFill>
                  <a:schemeClr val="dk2"/>
                </a:solidFill>
              </a:defRPr>
            </a:lvl9pPr>
          </a:lstStyle>
          <a:p>
            <a:endParaRPr/>
          </a:p>
        </p:txBody>
      </p:sp>
      <p:sp>
        <p:nvSpPr>
          <p:cNvPr id="19" name="Google Shape;19;p2"/>
          <p:cNvSpPr txBox="1">
            <a:spLocks noGrp="1"/>
          </p:cNvSpPr>
          <p:nvPr>
            <p:ph type="subTitle" idx="1"/>
          </p:nvPr>
        </p:nvSpPr>
        <p:spPr>
          <a:xfrm>
            <a:off x="729627" y="4230533"/>
            <a:ext cx="7688100" cy="7215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20" name="Google Shape;20;p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bg>
      <p:bgPr>
        <a:solidFill>
          <a:schemeClr val="dk1"/>
        </a:solidFill>
        <a:effectLst/>
      </p:bgPr>
    </p:bg>
    <p:spTree>
      <p:nvGrpSpPr>
        <p:cNvPr id="1" name="Shape 77"/>
        <p:cNvGrpSpPr/>
        <p:nvPr/>
      </p:nvGrpSpPr>
      <p:grpSpPr>
        <a:xfrm>
          <a:off x="0" y="0"/>
          <a:ext cx="0" cy="0"/>
          <a:chOff x="0" y="0"/>
          <a:chExt cx="0" cy="0"/>
        </a:xfrm>
      </p:grpSpPr>
      <p:grpSp>
        <p:nvGrpSpPr>
          <p:cNvPr id="78" name="Google Shape;78;p11"/>
          <p:cNvGrpSpPr/>
          <p:nvPr/>
        </p:nvGrpSpPr>
        <p:grpSpPr>
          <a:xfrm>
            <a:off x="830392" y="5558926"/>
            <a:ext cx="745763" cy="61102"/>
            <a:chOff x="4580561" y="2589004"/>
            <a:chExt cx="1064464" cy="25200"/>
          </a:xfrm>
        </p:grpSpPr>
        <p:sp>
          <p:nvSpPr>
            <p:cNvPr id="79" name="Google Shape;79;p11"/>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0" name="Google Shape;80;p11"/>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81" name="Google Shape;81;p11"/>
          <p:cNvSpPr txBox="1">
            <a:spLocks noGrp="1"/>
          </p:cNvSpPr>
          <p:nvPr>
            <p:ph type="title" hasCustomPrompt="1"/>
          </p:nvPr>
        </p:nvSpPr>
        <p:spPr>
          <a:xfrm>
            <a:off x="729450" y="978600"/>
            <a:ext cx="7688400" cy="16596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8000"/>
              <a:buNone/>
              <a:defRPr sz="8000">
                <a:solidFill>
                  <a:schemeClr val="lt1"/>
                </a:solidFill>
              </a:defRPr>
            </a:lvl1pPr>
            <a:lvl2pPr lvl="1">
              <a:spcBef>
                <a:spcPts val="0"/>
              </a:spcBef>
              <a:spcAft>
                <a:spcPts val="0"/>
              </a:spcAft>
              <a:buClr>
                <a:schemeClr val="lt1"/>
              </a:buClr>
              <a:buSzPts val="8000"/>
              <a:buNone/>
              <a:defRPr sz="8000">
                <a:solidFill>
                  <a:schemeClr val="lt1"/>
                </a:solidFill>
              </a:defRPr>
            </a:lvl2pPr>
            <a:lvl3pPr lvl="2">
              <a:spcBef>
                <a:spcPts val="0"/>
              </a:spcBef>
              <a:spcAft>
                <a:spcPts val="0"/>
              </a:spcAft>
              <a:buClr>
                <a:schemeClr val="lt1"/>
              </a:buClr>
              <a:buSzPts val="8000"/>
              <a:buNone/>
              <a:defRPr sz="8000">
                <a:solidFill>
                  <a:schemeClr val="lt1"/>
                </a:solidFill>
              </a:defRPr>
            </a:lvl3pPr>
            <a:lvl4pPr lvl="3">
              <a:spcBef>
                <a:spcPts val="0"/>
              </a:spcBef>
              <a:spcAft>
                <a:spcPts val="0"/>
              </a:spcAft>
              <a:buClr>
                <a:schemeClr val="lt1"/>
              </a:buClr>
              <a:buSzPts val="8000"/>
              <a:buNone/>
              <a:defRPr sz="8000">
                <a:solidFill>
                  <a:schemeClr val="lt1"/>
                </a:solidFill>
              </a:defRPr>
            </a:lvl4pPr>
            <a:lvl5pPr lvl="4">
              <a:spcBef>
                <a:spcPts val="0"/>
              </a:spcBef>
              <a:spcAft>
                <a:spcPts val="0"/>
              </a:spcAft>
              <a:buClr>
                <a:schemeClr val="lt1"/>
              </a:buClr>
              <a:buSzPts val="8000"/>
              <a:buNone/>
              <a:defRPr sz="8000">
                <a:solidFill>
                  <a:schemeClr val="lt1"/>
                </a:solidFill>
              </a:defRPr>
            </a:lvl5pPr>
            <a:lvl6pPr lvl="5">
              <a:spcBef>
                <a:spcPts val="0"/>
              </a:spcBef>
              <a:spcAft>
                <a:spcPts val="0"/>
              </a:spcAft>
              <a:buClr>
                <a:schemeClr val="lt1"/>
              </a:buClr>
              <a:buSzPts val="8000"/>
              <a:buNone/>
              <a:defRPr sz="8000">
                <a:solidFill>
                  <a:schemeClr val="lt1"/>
                </a:solidFill>
              </a:defRPr>
            </a:lvl6pPr>
            <a:lvl7pPr lvl="6">
              <a:spcBef>
                <a:spcPts val="0"/>
              </a:spcBef>
              <a:spcAft>
                <a:spcPts val="0"/>
              </a:spcAft>
              <a:buClr>
                <a:schemeClr val="lt1"/>
              </a:buClr>
              <a:buSzPts val="8000"/>
              <a:buNone/>
              <a:defRPr sz="8000">
                <a:solidFill>
                  <a:schemeClr val="lt1"/>
                </a:solidFill>
              </a:defRPr>
            </a:lvl7pPr>
            <a:lvl8pPr lvl="7">
              <a:spcBef>
                <a:spcPts val="0"/>
              </a:spcBef>
              <a:spcAft>
                <a:spcPts val="0"/>
              </a:spcAft>
              <a:buClr>
                <a:schemeClr val="lt1"/>
              </a:buClr>
              <a:buSzPts val="8000"/>
              <a:buNone/>
              <a:defRPr sz="8000">
                <a:solidFill>
                  <a:schemeClr val="lt1"/>
                </a:solidFill>
              </a:defRPr>
            </a:lvl8pPr>
            <a:lvl9pPr lvl="8">
              <a:spcBef>
                <a:spcPts val="0"/>
              </a:spcBef>
              <a:spcAft>
                <a:spcPts val="0"/>
              </a:spcAft>
              <a:buClr>
                <a:schemeClr val="lt1"/>
              </a:buClr>
              <a:buSzPts val="8000"/>
              <a:buNone/>
              <a:defRPr sz="8000">
                <a:solidFill>
                  <a:schemeClr val="lt1"/>
                </a:solidFill>
              </a:defRPr>
            </a:lvl9pPr>
          </a:lstStyle>
          <a:p>
            <a:r>
              <a:t>xx%</a:t>
            </a:r>
          </a:p>
        </p:txBody>
      </p:sp>
      <p:sp>
        <p:nvSpPr>
          <p:cNvPr id="82" name="Google Shape;82;p11"/>
          <p:cNvSpPr txBox="1">
            <a:spLocks noGrp="1"/>
          </p:cNvSpPr>
          <p:nvPr>
            <p:ph type="body" idx="1"/>
          </p:nvPr>
        </p:nvSpPr>
        <p:spPr>
          <a:xfrm>
            <a:off x="729450" y="3030517"/>
            <a:ext cx="7688400" cy="2107200"/>
          </a:xfrm>
          <a:prstGeom prst="rect">
            <a:avLst/>
          </a:prstGeom>
        </p:spPr>
        <p:txBody>
          <a:bodyPr spcFirstLastPara="1" wrap="square" lIns="91425" tIns="91425" rIns="91425" bIns="91425" anchor="t" anchorCtr="0"/>
          <a:lstStyle>
            <a:lvl1pPr marL="457200" lvl="0" indent="-311150">
              <a:spcBef>
                <a:spcPts val="0"/>
              </a:spcBef>
              <a:spcAft>
                <a:spcPts val="0"/>
              </a:spcAft>
              <a:buClr>
                <a:schemeClr val="lt1"/>
              </a:buClr>
              <a:buSzPts val="1300"/>
              <a:buChar char="●"/>
              <a:defRPr>
                <a:solidFill>
                  <a:schemeClr val="lt1"/>
                </a:solidFill>
              </a:defRPr>
            </a:lvl1pPr>
            <a:lvl2pPr marL="914400" lvl="1" indent="-298450">
              <a:spcBef>
                <a:spcPts val="1600"/>
              </a:spcBef>
              <a:spcAft>
                <a:spcPts val="0"/>
              </a:spcAft>
              <a:buClr>
                <a:schemeClr val="lt1"/>
              </a:buClr>
              <a:buSzPts val="1100"/>
              <a:buChar char="○"/>
              <a:defRPr>
                <a:solidFill>
                  <a:schemeClr val="lt1"/>
                </a:solidFill>
              </a:defRPr>
            </a:lvl2pPr>
            <a:lvl3pPr marL="1371600" lvl="2" indent="-298450">
              <a:spcBef>
                <a:spcPts val="1600"/>
              </a:spcBef>
              <a:spcAft>
                <a:spcPts val="0"/>
              </a:spcAft>
              <a:buClr>
                <a:schemeClr val="lt1"/>
              </a:buClr>
              <a:buSzPts val="1100"/>
              <a:buChar char="■"/>
              <a:defRPr>
                <a:solidFill>
                  <a:schemeClr val="lt1"/>
                </a:solidFill>
              </a:defRPr>
            </a:lvl3pPr>
            <a:lvl4pPr marL="1828800" lvl="3" indent="-298450">
              <a:spcBef>
                <a:spcPts val="1600"/>
              </a:spcBef>
              <a:spcAft>
                <a:spcPts val="0"/>
              </a:spcAft>
              <a:buClr>
                <a:schemeClr val="lt1"/>
              </a:buClr>
              <a:buSzPts val="1100"/>
              <a:buChar char="●"/>
              <a:defRPr>
                <a:solidFill>
                  <a:schemeClr val="lt1"/>
                </a:solidFill>
              </a:defRPr>
            </a:lvl4pPr>
            <a:lvl5pPr marL="2286000" lvl="4" indent="-298450">
              <a:spcBef>
                <a:spcPts val="1600"/>
              </a:spcBef>
              <a:spcAft>
                <a:spcPts val="0"/>
              </a:spcAft>
              <a:buClr>
                <a:schemeClr val="lt1"/>
              </a:buClr>
              <a:buSzPts val="1100"/>
              <a:buChar char="○"/>
              <a:defRPr>
                <a:solidFill>
                  <a:schemeClr val="lt1"/>
                </a:solidFill>
              </a:defRPr>
            </a:lvl5pPr>
            <a:lvl6pPr marL="2743200" lvl="5" indent="-298450">
              <a:spcBef>
                <a:spcPts val="1600"/>
              </a:spcBef>
              <a:spcAft>
                <a:spcPts val="0"/>
              </a:spcAft>
              <a:buClr>
                <a:schemeClr val="lt1"/>
              </a:buClr>
              <a:buSzPts val="1100"/>
              <a:buChar char="■"/>
              <a:defRPr>
                <a:solidFill>
                  <a:schemeClr val="lt1"/>
                </a:solidFill>
              </a:defRPr>
            </a:lvl6pPr>
            <a:lvl7pPr marL="3200400" lvl="6" indent="-298450">
              <a:spcBef>
                <a:spcPts val="1600"/>
              </a:spcBef>
              <a:spcAft>
                <a:spcPts val="0"/>
              </a:spcAft>
              <a:buClr>
                <a:schemeClr val="lt1"/>
              </a:buClr>
              <a:buSzPts val="1100"/>
              <a:buChar char="●"/>
              <a:defRPr>
                <a:solidFill>
                  <a:schemeClr val="lt1"/>
                </a:solidFill>
              </a:defRPr>
            </a:lvl7pPr>
            <a:lvl8pPr marL="3657600" lvl="7" indent="-298450">
              <a:spcBef>
                <a:spcPts val="1600"/>
              </a:spcBef>
              <a:spcAft>
                <a:spcPts val="0"/>
              </a:spcAft>
              <a:buClr>
                <a:schemeClr val="lt1"/>
              </a:buClr>
              <a:buSzPts val="1100"/>
              <a:buChar char="○"/>
              <a:defRPr>
                <a:solidFill>
                  <a:schemeClr val="lt1"/>
                </a:solidFill>
              </a:defRPr>
            </a:lvl8pPr>
            <a:lvl9pPr marL="4114800" lvl="8" indent="-298450">
              <a:spcBef>
                <a:spcPts val="1600"/>
              </a:spcBef>
              <a:spcAft>
                <a:spcPts val="1600"/>
              </a:spcAft>
              <a:buClr>
                <a:schemeClr val="lt1"/>
              </a:buClr>
              <a:buSzPts val="1100"/>
              <a:buChar char="■"/>
              <a:defRPr>
                <a:solidFill>
                  <a:schemeClr val="lt1"/>
                </a:solidFill>
              </a:defRPr>
            </a:lvl9pPr>
          </a:lstStyle>
          <a:p>
            <a:endParaRPr/>
          </a:p>
        </p:txBody>
      </p:sp>
      <p:sp>
        <p:nvSpPr>
          <p:cNvPr id="83" name="Google Shape;83;p11"/>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84"/>
        <p:cNvGrpSpPr/>
        <p:nvPr/>
      </p:nvGrpSpPr>
      <p:grpSpPr>
        <a:xfrm>
          <a:off x="0" y="0"/>
          <a:ext cx="0" cy="0"/>
          <a:chOff x="0" y="0"/>
          <a:chExt cx="0" cy="0"/>
        </a:xfrm>
      </p:grpSpPr>
      <p:sp>
        <p:nvSpPr>
          <p:cNvPr id="85" name="Google Shape;85;p12"/>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86"/>
        <p:cNvGrpSpPr/>
        <p:nvPr/>
      </p:nvGrpSpPr>
      <p:grpSpPr>
        <a:xfrm>
          <a:off x="0" y="0"/>
          <a:ext cx="0" cy="0"/>
          <a:chOff x="0" y="0"/>
          <a:chExt cx="0" cy="0"/>
        </a:xfrm>
      </p:grpSpPr>
      <p:sp>
        <p:nvSpPr>
          <p:cNvPr id="87" name="Google Shape;87;p13"/>
          <p:cNvSpPr txBox="1">
            <a:spLocks noGrp="1"/>
          </p:cNvSpPr>
          <p:nvPr>
            <p:ph type="title"/>
          </p:nvPr>
        </p:nvSpPr>
        <p:spPr>
          <a:xfrm>
            <a:off x="457200" y="274638"/>
            <a:ext cx="7620000" cy="11430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chemeClr val="dk2"/>
              </a:buClr>
              <a:buSzPts val="4600"/>
              <a:buFont typeface="Cambria"/>
              <a:buNone/>
              <a:defRPr sz="4600" b="0" i="0" u="none" strike="noStrike" cap="none">
                <a:solidFill>
                  <a:schemeClr val="dk2"/>
                </a:solidFill>
                <a:latin typeface="Cambria"/>
                <a:ea typeface="Cambria"/>
                <a:cs typeface="Cambria"/>
                <a:sym typeface="Cambria"/>
              </a:defRPr>
            </a:lvl1pPr>
            <a:lvl2pPr lvl="1" rtl="0">
              <a:spcBef>
                <a:spcPts val="0"/>
              </a:spcBef>
              <a:spcAft>
                <a:spcPts val="0"/>
              </a:spcAft>
              <a:buSzPts val="2800"/>
              <a:buNone/>
              <a:defRPr sz="1800"/>
            </a:lvl2pPr>
            <a:lvl3pPr lvl="2" rtl="0">
              <a:spcBef>
                <a:spcPts val="0"/>
              </a:spcBef>
              <a:spcAft>
                <a:spcPts val="0"/>
              </a:spcAft>
              <a:buSzPts val="2800"/>
              <a:buNone/>
              <a:defRPr sz="1800"/>
            </a:lvl3pPr>
            <a:lvl4pPr lvl="3" rtl="0">
              <a:spcBef>
                <a:spcPts val="0"/>
              </a:spcBef>
              <a:spcAft>
                <a:spcPts val="0"/>
              </a:spcAft>
              <a:buSzPts val="2800"/>
              <a:buNone/>
              <a:defRPr sz="1800"/>
            </a:lvl4pPr>
            <a:lvl5pPr lvl="4" rtl="0">
              <a:spcBef>
                <a:spcPts val="0"/>
              </a:spcBef>
              <a:spcAft>
                <a:spcPts val="0"/>
              </a:spcAft>
              <a:buSzPts val="2800"/>
              <a:buNone/>
              <a:defRPr sz="1800"/>
            </a:lvl5pPr>
            <a:lvl6pPr lvl="5" rtl="0">
              <a:spcBef>
                <a:spcPts val="0"/>
              </a:spcBef>
              <a:spcAft>
                <a:spcPts val="0"/>
              </a:spcAft>
              <a:buSzPts val="2800"/>
              <a:buNone/>
              <a:defRPr sz="1800"/>
            </a:lvl6pPr>
            <a:lvl7pPr lvl="6" rtl="0">
              <a:spcBef>
                <a:spcPts val="0"/>
              </a:spcBef>
              <a:spcAft>
                <a:spcPts val="0"/>
              </a:spcAft>
              <a:buSzPts val="2800"/>
              <a:buNone/>
              <a:defRPr sz="1800"/>
            </a:lvl7pPr>
            <a:lvl8pPr lvl="7" rtl="0">
              <a:spcBef>
                <a:spcPts val="0"/>
              </a:spcBef>
              <a:spcAft>
                <a:spcPts val="0"/>
              </a:spcAft>
              <a:buSzPts val="2800"/>
              <a:buNone/>
              <a:defRPr sz="1800"/>
            </a:lvl8pPr>
            <a:lvl9pPr lvl="8" rtl="0">
              <a:spcBef>
                <a:spcPts val="0"/>
              </a:spcBef>
              <a:spcAft>
                <a:spcPts val="0"/>
              </a:spcAft>
              <a:buSzPts val="2800"/>
              <a:buNone/>
              <a:defRPr sz="1800"/>
            </a:lvl9pPr>
          </a:lstStyle>
          <a:p>
            <a:endParaRPr/>
          </a:p>
        </p:txBody>
      </p:sp>
      <p:sp>
        <p:nvSpPr>
          <p:cNvPr id="88" name="Google Shape;88;p13"/>
          <p:cNvSpPr txBox="1">
            <a:spLocks noGrp="1"/>
          </p:cNvSpPr>
          <p:nvPr>
            <p:ph type="body" idx="1"/>
          </p:nvPr>
        </p:nvSpPr>
        <p:spPr>
          <a:xfrm>
            <a:off x="457200" y="1600200"/>
            <a:ext cx="7620000" cy="4800600"/>
          </a:xfrm>
          <a:prstGeom prst="rect">
            <a:avLst/>
          </a:prstGeom>
          <a:noFill/>
          <a:ln>
            <a:noFill/>
          </a:ln>
        </p:spPr>
        <p:txBody>
          <a:bodyPr spcFirstLastPara="1" wrap="square" lIns="91425" tIns="45700" rIns="91425" bIns="45700" anchor="t" anchorCtr="0"/>
          <a:lstStyle>
            <a:lvl1pPr marL="457200" marR="0" lvl="0" indent="-368300" algn="l" rtl="0">
              <a:spcBef>
                <a:spcPts val="440"/>
              </a:spcBef>
              <a:spcAft>
                <a:spcPts val="0"/>
              </a:spcAft>
              <a:buClr>
                <a:schemeClr val="accent1"/>
              </a:buClr>
              <a:buSzPts val="2200"/>
              <a:buFont typeface="Arial"/>
              <a:buChar char="•"/>
              <a:defRPr sz="2200" b="0" i="0" u="none" strike="noStrike" cap="none">
                <a:solidFill>
                  <a:schemeClr val="dk1"/>
                </a:solidFill>
                <a:latin typeface="Calibri"/>
                <a:ea typeface="Calibri"/>
                <a:cs typeface="Calibri"/>
                <a:sym typeface="Calibri"/>
              </a:defRPr>
            </a:lvl1pPr>
            <a:lvl2pPr marL="914400" marR="0" lvl="1" indent="-355600" algn="l" rtl="0">
              <a:spcBef>
                <a:spcPts val="1600"/>
              </a:spcBef>
              <a:spcAft>
                <a:spcPts val="0"/>
              </a:spcAft>
              <a:buClr>
                <a:schemeClr val="accent2"/>
              </a:buClr>
              <a:buSzPts val="2000"/>
              <a:buFont typeface="Arial"/>
              <a:buChar char="•"/>
              <a:defRPr sz="2000" b="0" i="0" u="none" strike="noStrike" cap="none">
                <a:solidFill>
                  <a:schemeClr val="dk1"/>
                </a:solidFill>
                <a:latin typeface="Calibri"/>
                <a:ea typeface="Calibri"/>
                <a:cs typeface="Calibri"/>
                <a:sym typeface="Calibri"/>
              </a:defRPr>
            </a:lvl2pPr>
            <a:lvl3pPr marL="1371600" marR="0" lvl="2" indent="-342900" algn="l" rtl="0">
              <a:spcBef>
                <a:spcPts val="1600"/>
              </a:spcBef>
              <a:spcAft>
                <a:spcPts val="0"/>
              </a:spcAft>
              <a:buClr>
                <a:schemeClr val="accent3"/>
              </a:buClr>
              <a:buSzPts val="1800"/>
              <a:buFont typeface="Arial"/>
              <a:buChar char="•"/>
              <a:defRPr sz="1800" b="0" i="0" u="none" strike="noStrike" cap="none">
                <a:solidFill>
                  <a:schemeClr val="dk1"/>
                </a:solidFill>
                <a:latin typeface="Calibri"/>
                <a:ea typeface="Calibri"/>
                <a:cs typeface="Calibri"/>
                <a:sym typeface="Calibri"/>
              </a:defRPr>
            </a:lvl3pPr>
            <a:lvl4pPr marL="1828800" marR="0" lvl="3" indent="-330200" algn="l" rtl="0">
              <a:spcBef>
                <a:spcPts val="1600"/>
              </a:spcBef>
              <a:spcAft>
                <a:spcPts val="0"/>
              </a:spcAft>
              <a:buClr>
                <a:schemeClr val="accent4"/>
              </a:buClr>
              <a:buSzPts val="1600"/>
              <a:buFont typeface="Arial"/>
              <a:buChar char="•"/>
              <a:defRPr sz="1600" b="0" i="0" u="none" strike="noStrike" cap="none">
                <a:solidFill>
                  <a:schemeClr val="dk1"/>
                </a:solidFill>
                <a:latin typeface="Calibri"/>
                <a:ea typeface="Calibri"/>
                <a:cs typeface="Calibri"/>
                <a:sym typeface="Calibri"/>
              </a:defRPr>
            </a:lvl4pPr>
            <a:lvl5pPr marL="2286000" marR="0" lvl="4" indent="-317500" algn="l" rtl="0">
              <a:spcBef>
                <a:spcPts val="1600"/>
              </a:spcBef>
              <a:spcAft>
                <a:spcPts val="0"/>
              </a:spcAft>
              <a:buClr>
                <a:schemeClr val="accent5"/>
              </a:buClr>
              <a:buSzPts val="1400"/>
              <a:buFont typeface="Arial"/>
              <a:buChar char="•"/>
              <a:defRPr sz="1400" b="0" i="0" u="none" strike="noStrike" cap="none">
                <a:solidFill>
                  <a:schemeClr val="dk1"/>
                </a:solidFill>
                <a:latin typeface="Calibri"/>
                <a:ea typeface="Calibri"/>
                <a:cs typeface="Calibri"/>
                <a:sym typeface="Calibri"/>
              </a:defRPr>
            </a:lvl5pPr>
            <a:lvl6pPr marL="2743200" marR="0" lvl="5" indent="-317500" algn="l" rtl="0">
              <a:spcBef>
                <a:spcPts val="1600"/>
              </a:spcBef>
              <a:spcAft>
                <a:spcPts val="0"/>
              </a:spcAft>
              <a:buClr>
                <a:schemeClr val="accent1"/>
              </a:buClr>
              <a:buSzPts val="1400"/>
              <a:buFont typeface="Arial"/>
              <a:buChar char="•"/>
              <a:defRPr sz="1400" b="0" i="0" u="none" strike="noStrike" cap="none">
                <a:solidFill>
                  <a:schemeClr val="dk1"/>
                </a:solidFill>
                <a:latin typeface="Calibri"/>
                <a:ea typeface="Calibri"/>
                <a:cs typeface="Calibri"/>
                <a:sym typeface="Calibri"/>
              </a:defRPr>
            </a:lvl6pPr>
            <a:lvl7pPr marL="3200400" marR="0" lvl="6" indent="-317500" algn="l" rtl="0">
              <a:spcBef>
                <a:spcPts val="1600"/>
              </a:spcBef>
              <a:spcAft>
                <a:spcPts val="0"/>
              </a:spcAft>
              <a:buClr>
                <a:schemeClr val="accent2"/>
              </a:buClr>
              <a:buSzPts val="1400"/>
              <a:buFont typeface="Arial"/>
              <a:buChar char="•"/>
              <a:defRPr sz="1400" b="0" i="0" u="none" strike="noStrike" cap="none">
                <a:solidFill>
                  <a:schemeClr val="dk1"/>
                </a:solidFill>
                <a:latin typeface="Calibri"/>
                <a:ea typeface="Calibri"/>
                <a:cs typeface="Calibri"/>
                <a:sym typeface="Calibri"/>
              </a:defRPr>
            </a:lvl7pPr>
            <a:lvl8pPr marL="3657600" marR="0" lvl="7" indent="-317500" algn="l" rtl="0">
              <a:spcBef>
                <a:spcPts val="1600"/>
              </a:spcBef>
              <a:spcAft>
                <a:spcPts val="0"/>
              </a:spcAft>
              <a:buClr>
                <a:schemeClr val="accent3"/>
              </a:buClr>
              <a:buSzPts val="1400"/>
              <a:buFont typeface="Arial"/>
              <a:buChar char="•"/>
              <a:defRPr sz="1400" b="0" i="0" u="none" strike="noStrike" cap="none">
                <a:solidFill>
                  <a:schemeClr val="dk1"/>
                </a:solidFill>
                <a:latin typeface="Calibri"/>
                <a:ea typeface="Calibri"/>
                <a:cs typeface="Calibri"/>
                <a:sym typeface="Calibri"/>
              </a:defRPr>
            </a:lvl8pPr>
            <a:lvl9pPr marL="4114800" marR="0" lvl="8" indent="-317500" algn="l" rtl="0">
              <a:spcBef>
                <a:spcPts val="1600"/>
              </a:spcBef>
              <a:spcAft>
                <a:spcPts val="1600"/>
              </a:spcAft>
              <a:buClr>
                <a:schemeClr val="accent4"/>
              </a:buClr>
              <a:buSzPts val="1400"/>
              <a:buFont typeface="Arial"/>
              <a:buChar char="•"/>
              <a:defRPr sz="1400" b="0" i="0" u="none" strike="noStrike" cap="none">
                <a:solidFill>
                  <a:schemeClr val="dk1"/>
                </a:solidFill>
                <a:latin typeface="Calibri"/>
                <a:ea typeface="Calibri"/>
                <a:cs typeface="Calibri"/>
                <a:sym typeface="Calibri"/>
              </a:defRPr>
            </a:lvl9pPr>
          </a:lstStyle>
          <a:p>
            <a:endParaRPr/>
          </a:p>
        </p:txBody>
      </p:sp>
      <p:sp>
        <p:nvSpPr>
          <p:cNvPr id="89" name="Google Shape;89;p13"/>
          <p:cNvSpPr txBox="1">
            <a:spLocks noGrp="1"/>
          </p:cNvSpPr>
          <p:nvPr>
            <p:ph type="dt" idx="10"/>
          </p:nvPr>
        </p:nvSpPr>
        <p:spPr>
          <a:xfrm rot="-5400000">
            <a:off x="7551320" y="1645949"/>
            <a:ext cx="2438400" cy="365700"/>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ftr" idx="11"/>
          </p:nvPr>
        </p:nvSpPr>
        <p:spPr>
          <a:xfrm rot="-5400000">
            <a:off x="7586870" y="4048780"/>
            <a:ext cx="2367300" cy="365700"/>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1200">
                <a:solidFill>
                  <a:schemeClr val="lt2"/>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a:spLocks noGrp="1"/>
          </p:cNvSpPr>
          <p:nvPr>
            <p:ph type="sldNum" idx="12"/>
          </p:nvPr>
        </p:nvSpPr>
        <p:spPr>
          <a:xfrm>
            <a:off x="8531788" y="5648960"/>
            <a:ext cx="548700" cy="396300"/>
          </a:xfrm>
          <a:prstGeom prst="bracketPair">
            <a:avLst/>
          </a:prstGeom>
          <a:noFill/>
          <a:ln w="19050" cap="flat" cmpd="sng">
            <a:solidFill>
              <a:srgbClr val="FFFFFF"/>
            </a:solidFill>
            <a:prstDash val="solid"/>
            <a:round/>
            <a:headEnd type="none" w="sm" len="sm"/>
            <a:tailEnd type="none" w="sm" len="sm"/>
          </a:ln>
        </p:spPr>
        <p:txBody>
          <a:bodyPr spcFirstLastPara="1" wrap="square" lIns="0" tIns="0" rIns="0" bIns="0" anchor="ctr" anchorCtr="0">
            <a:noAutofit/>
          </a:bodyPr>
          <a:lstStyle>
            <a:lvl1pPr marL="0" marR="0" lvl="0" indent="0" algn="ctr" rtl="0">
              <a:spcBef>
                <a:spcPts val="0"/>
              </a:spcBef>
              <a:buNone/>
              <a:defRPr sz="1800">
                <a:solidFill>
                  <a:srgbClr val="FFFFFF"/>
                </a:solidFill>
                <a:latin typeface="Calibri"/>
                <a:ea typeface="Calibri"/>
                <a:cs typeface="Calibri"/>
                <a:sym typeface="Calibri"/>
              </a:defRPr>
            </a:lvl1pPr>
            <a:lvl2pPr marL="0" marR="0" lvl="1" indent="0" algn="ctr" rtl="0">
              <a:spcBef>
                <a:spcPts val="0"/>
              </a:spcBef>
              <a:buNone/>
              <a:defRPr sz="1800">
                <a:solidFill>
                  <a:srgbClr val="FFFFFF"/>
                </a:solidFill>
                <a:latin typeface="Calibri"/>
                <a:ea typeface="Calibri"/>
                <a:cs typeface="Calibri"/>
                <a:sym typeface="Calibri"/>
              </a:defRPr>
            </a:lvl2pPr>
            <a:lvl3pPr marL="0" marR="0" lvl="2" indent="0" algn="ctr" rtl="0">
              <a:spcBef>
                <a:spcPts val="0"/>
              </a:spcBef>
              <a:buNone/>
              <a:defRPr sz="1800">
                <a:solidFill>
                  <a:srgbClr val="FFFFFF"/>
                </a:solidFill>
                <a:latin typeface="Calibri"/>
                <a:ea typeface="Calibri"/>
                <a:cs typeface="Calibri"/>
                <a:sym typeface="Calibri"/>
              </a:defRPr>
            </a:lvl3pPr>
            <a:lvl4pPr marL="0" marR="0" lvl="3" indent="0" algn="ctr" rtl="0">
              <a:spcBef>
                <a:spcPts val="0"/>
              </a:spcBef>
              <a:buNone/>
              <a:defRPr sz="1800">
                <a:solidFill>
                  <a:srgbClr val="FFFFFF"/>
                </a:solidFill>
                <a:latin typeface="Calibri"/>
                <a:ea typeface="Calibri"/>
                <a:cs typeface="Calibri"/>
                <a:sym typeface="Calibri"/>
              </a:defRPr>
            </a:lvl4pPr>
            <a:lvl5pPr marL="0" marR="0" lvl="4" indent="0" algn="ctr" rtl="0">
              <a:spcBef>
                <a:spcPts val="0"/>
              </a:spcBef>
              <a:buNone/>
              <a:defRPr sz="1800">
                <a:solidFill>
                  <a:srgbClr val="FFFFFF"/>
                </a:solidFill>
                <a:latin typeface="Calibri"/>
                <a:ea typeface="Calibri"/>
                <a:cs typeface="Calibri"/>
                <a:sym typeface="Calibri"/>
              </a:defRPr>
            </a:lvl5pPr>
            <a:lvl6pPr marL="0" marR="0" lvl="5" indent="0" algn="ctr" rtl="0">
              <a:spcBef>
                <a:spcPts val="0"/>
              </a:spcBef>
              <a:buNone/>
              <a:defRPr sz="1800">
                <a:solidFill>
                  <a:srgbClr val="FFFFFF"/>
                </a:solidFill>
                <a:latin typeface="Calibri"/>
                <a:ea typeface="Calibri"/>
                <a:cs typeface="Calibri"/>
                <a:sym typeface="Calibri"/>
              </a:defRPr>
            </a:lvl6pPr>
            <a:lvl7pPr marL="0" marR="0" lvl="6" indent="0" algn="ctr" rtl="0">
              <a:spcBef>
                <a:spcPts val="0"/>
              </a:spcBef>
              <a:buNone/>
              <a:defRPr sz="1800">
                <a:solidFill>
                  <a:srgbClr val="FFFFFF"/>
                </a:solidFill>
                <a:latin typeface="Calibri"/>
                <a:ea typeface="Calibri"/>
                <a:cs typeface="Calibri"/>
                <a:sym typeface="Calibri"/>
              </a:defRPr>
            </a:lvl7pPr>
            <a:lvl8pPr marL="0" marR="0" lvl="7" indent="0" algn="ctr" rtl="0">
              <a:spcBef>
                <a:spcPts val="0"/>
              </a:spcBef>
              <a:buNone/>
              <a:defRPr sz="1800">
                <a:solidFill>
                  <a:srgbClr val="FFFFFF"/>
                </a:solidFill>
                <a:latin typeface="Calibri"/>
                <a:ea typeface="Calibri"/>
                <a:cs typeface="Calibri"/>
                <a:sym typeface="Calibri"/>
              </a:defRPr>
            </a:lvl8pPr>
            <a:lvl9pPr marL="0" marR="0" lvl="8" indent="0" algn="ctr" rtl="0">
              <a:spcBef>
                <a:spcPts val="0"/>
              </a:spcBef>
              <a:buNone/>
              <a:defRPr sz="1800">
                <a:solidFill>
                  <a:srgbClr val="FFFFFF"/>
                </a:solidFill>
                <a:latin typeface="Calibri"/>
                <a:ea typeface="Calibri"/>
                <a:cs typeface="Calibri"/>
                <a:sym typeface="Calibri"/>
              </a:defRPr>
            </a:lvl9pPr>
          </a:lstStyle>
          <a:p>
            <a:pPr marL="0" lvl="0" indent="0" algn="ct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bg>
      <p:bgPr>
        <a:solidFill>
          <a:schemeClr val="dk1"/>
        </a:solidFill>
        <a:effectLst/>
      </p:bgPr>
    </p:bg>
    <p:spTree>
      <p:nvGrpSpPr>
        <p:cNvPr id="1" name="Shape 21"/>
        <p:cNvGrpSpPr/>
        <p:nvPr/>
      </p:nvGrpSpPr>
      <p:grpSpPr>
        <a:xfrm>
          <a:off x="0" y="0"/>
          <a:ext cx="0" cy="0"/>
          <a:chOff x="0" y="0"/>
          <a:chExt cx="0" cy="0"/>
        </a:xfrm>
      </p:grpSpPr>
      <p:grpSp>
        <p:nvGrpSpPr>
          <p:cNvPr id="22" name="Google Shape;22;p3"/>
          <p:cNvGrpSpPr/>
          <p:nvPr/>
        </p:nvGrpSpPr>
        <p:grpSpPr>
          <a:xfrm>
            <a:off x="830392" y="1588427"/>
            <a:ext cx="745763" cy="61102"/>
            <a:chOff x="4580561" y="2589004"/>
            <a:chExt cx="1064464" cy="25200"/>
          </a:xfrm>
        </p:grpSpPr>
        <p:sp>
          <p:nvSpPr>
            <p:cNvPr id="23" name="Google Shape;23;p3"/>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4" name="Google Shape;24;p3"/>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25" name="Google Shape;25;p3"/>
          <p:cNvSpPr txBox="1">
            <a:spLocks noGrp="1"/>
          </p:cNvSpPr>
          <p:nvPr>
            <p:ph type="title"/>
          </p:nvPr>
        </p:nvSpPr>
        <p:spPr>
          <a:xfrm>
            <a:off x="729450" y="1763267"/>
            <a:ext cx="7688400" cy="2024700"/>
          </a:xfrm>
          <a:prstGeom prst="rect">
            <a:avLst/>
          </a:prstGeom>
        </p:spPr>
        <p:txBody>
          <a:bodyPr spcFirstLastPara="1" wrap="square" lIns="91425" tIns="91425" rIns="91425" bIns="91425" anchor="t"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26" name="Google Shape;26;p3"/>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p4"/>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29" name="Google Shape;29;p4"/>
          <p:cNvGrpSpPr/>
          <p:nvPr/>
        </p:nvGrpSpPr>
        <p:grpSpPr>
          <a:xfrm>
            <a:off x="830392" y="1588427"/>
            <a:ext cx="745763" cy="61102"/>
            <a:chOff x="4580561" y="2589004"/>
            <a:chExt cx="1064464" cy="25200"/>
          </a:xfrm>
        </p:grpSpPr>
        <p:sp>
          <p:nvSpPr>
            <p:cNvPr id="30" name="Google Shape;30;p4"/>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1" name="Google Shape;31;p4"/>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32" name="Google Shape;32;p4"/>
          <p:cNvSpPr txBox="1">
            <a:spLocks noGrp="1"/>
          </p:cNvSpPr>
          <p:nvPr>
            <p:ph type="title"/>
          </p:nvPr>
        </p:nvSpPr>
        <p:spPr>
          <a:xfrm>
            <a:off x="729450" y="1758200"/>
            <a:ext cx="76887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33" name="Google Shape;33;p4"/>
          <p:cNvSpPr txBox="1">
            <a:spLocks noGrp="1"/>
          </p:cNvSpPr>
          <p:nvPr>
            <p:ph type="body" idx="1"/>
          </p:nvPr>
        </p:nvSpPr>
        <p:spPr>
          <a:xfrm>
            <a:off x="729450" y="2771833"/>
            <a:ext cx="76887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34" name="Google Shape;34;p4"/>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5"/>
        <p:cNvGrpSpPr/>
        <p:nvPr/>
      </p:nvGrpSpPr>
      <p:grpSpPr>
        <a:xfrm>
          <a:off x="0" y="0"/>
          <a:ext cx="0" cy="0"/>
          <a:chOff x="0" y="0"/>
          <a:chExt cx="0" cy="0"/>
        </a:xfrm>
      </p:grpSpPr>
      <p:sp>
        <p:nvSpPr>
          <p:cNvPr id="36" name="Google Shape;36;p5"/>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7" name="Google Shape;37;p5"/>
          <p:cNvGrpSpPr/>
          <p:nvPr/>
        </p:nvGrpSpPr>
        <p:grpSpPr>
          <a:xfrm>
            <a:off x="830392" y="1588427"/>
            <a:ext cx="745763" cy="61102"/>
            <a:chOff x="4580561" y="2589004"/>
            <a:chExt cx="1064464" cy="25200"/>
          </a:xfrm>
        </p:grpSpPr>
        <p:sp>
          <p:nvSpPr>
            <p:cNvPr id="38" name="Google Shape;38;p5"/>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9" name="Google Shape;39;p5"/>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0" name="Google Shape;40;p5"/>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41" name="Google Shape;41;p5"/>
          <p:cNvSpPr txBox="1">
            <a:spLocks noGrp="1"/>
          </p:cNvSpPr>
          <p:nvPr>
            <p:ph type="body" idx="1"/>
          </p:nvPr>
        </p:nvSpPr>
        <p:spPr>
          <a:xfrm>
            <a:off x="729325"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2" name="Google Shape;42;p5"/>
          <p:cNvSpPr txBox="1">
            <a:spLocks noGrp="1"/>
          </p:cNvSpPr>
          <p:nvPr>
            <p:ph type="body" idx="2"/>
          </p:nvPr>
        </p:nvSpPr>
        <p:spPr>
          <a:xfrm>
            <a:off x="4643604" y="2771833"/>
            <a:ext cx="3774300" cy="30147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43" name="Google Shape;43;p5"/>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4"/>
        <p:cNvGrpSpPr/>
        <p:nvPr/>
      </p:nvGrpSpPr>
      <p:grpSpPr>
        <a:xfrm>
          <a:off x="0" y="0"/>
          <a:ext cx="0" cy="0"/>
          <a:chOff x="0" y="0"/>
          <a:chExt cx="0" cy="0"/>
        </a:xfrm>
      </p:grpSpPr>
      <p:sp>
        <p:nvSpPr>
          <p:cNvPr id="45" name="Google Shape;45;p6"/>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46" name="Google Shape;46;p6"/>
          <p:cNvGrpSpPr/>
          <p:nvPr/>
        </p:nvGrpSpPr>
        <p:grpSpPr>
          <a:xfrm>
            <a:off x="830392" y="1588427"/>
            <a:ext cx="745763" cy="61102"/>
            <a:chOff x="4580561" y="2589004"/>
            <a:chExt cx="1064464" cy="25200"/>
          </a:xfrm>
        </p:grpSpPr>
        <p:sp>
          <p:nvSpPr>
            <p:cNvPr id="47" name="Google Shape;47;p6"/>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6"/>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49" name="Google Shape;49;p6"/>
          <p:cNvSpPr txBox="1">
            <a:spLocks noGrp="1"/>
          </p:cNvSpPr>
          <p:nvPr>
            <p:ph type="title"/>
          </p:nvPr>
        </p:nvSpPr>
        <p:spPr>
          <a:xfrm>
            <a:off x="729450" y="1758200"/>
            <a:ext cx="7688400" cy="713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0" name="Google Shape;50;p6"/>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51"/>
        <p:cNvGrpSpPr/>
        <p:nvPr/>
      </p:nvGrpSpPr>
      <p:grpSpPr>
        <a:xfrm>
          <a:off x="0" y="0"/>
          <a:ext cx="0" cy="0"/>
          <a:chOff x="0" y="0"/>
          <a:chExt cx="0" cy="0"/>
        </a:xfrm>
      </p:grpSpPr>
      <p:sp>
        <p:nvSpPr>
          <p:cNvPr id="52" name="Google Shape;52;p7"/>
          <p:cNvSpPr/>
          <p:nvPr/>
        </p:nvSpPr>
        <p:spPr>
          <a:xfrm>
            <a:off x="0" y="0"/>
            <a:ext cx="9144000" cy="6504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53" name="Google Shape;53;p7"/>
          <p:cNvGrpSpPr/>
          <p:nvPr/>
        </p:nvGrpSpPr>
        <p:grpSpPr>
          <a:xfrm>
            <a:off x="830392" y="1588427"/>
            <a:ext cx="745763" cy="61102"/>
            <a:chOff x="4580561" y="2589004"/>
            <a:chExt cx="1064464" cy="25200"/>
          </a:xfrm>
        </p:grpSpPr>
        <p:sp>
          <p:nvSpPr>
            <p:cNvPr id="54" name="Google Shape;54;p7"/>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5" name="Google Shape;55;p7"/>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56" name="Google Shape;56;p7"/>
          <p:cNvSpPr txBox="1">
            <a:spLocks noGrp="1"/>
          </p:cNvSpPr>
          <p:nvPr>
            <p:ph type="title"/>
          </p:nvPr>
        </p:nvSpPr>
        <p:spPr>
          <a:xfrm>
            <a:off x="730000" y="1758200"/>
            <a:ext cx="3300900" cy="18420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57" name="Google Shape;57;p7"/>
          <p:cNvSpPr txBox="1">
            <a:spLocks noGrp="1"/>
          </p:cNvSpPr>
          <p:nvPr>
            <p:ph type="body" idx="1"/>
          </p:nvPr>
        </p:nvSpPr>
        <p:spPr>
          <a:xfrm>
            <a:off x="721225" y="3708967"/>
            <a:ext cx="3300900" cy="21300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58" name="Google Shape;58;p7"/>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bg>
      <p:bgPr>
        <a:solidFill>
          <a:schemeClr val="accent3"/>
        </a:solidFill>
        <a:effectLst/>
      </p:bgPr>
    </p:bg>
    <p:spTree>
      <p:nvGrpSpPr>
        <p:cNvPr id="1" name="Shape 59"/>
        <p:cNvGrpSpPr/>
        <p:nvPr/>
      </p:nvGrpSpPr>
      <p:grpSpPr>
        <a:xfrm>
          <a:off x="0" y="0"/>
          <a:ext cx="0" cy="0"/>
          <a:chOff x="0" y="0"/>
          <a:chExt cx="0" cy="0"/>
        </a:xfrm>
      </p:grpSpPr>
      <p:grpSp>
        <p:nvGrpSpPr>
          <p:cNvPr id="60" name="Google Shape;60;p8"/>
          <p:cNvGrpSpPr/>
          <p:nvPr/>
        </p:nvGrpSpPr>
        <p:grpSpPr>
          <a:xfrm>
            <a:off x="830392" y="5558926"/>
            <a:ext cx="745763" cy="61102"/>
            <a:chOff x="4580561" y="2589004"/>
            <a:chExt cx="1064464" cy="25200"/>
          </a:xfrm>
        </p:grpSpPr>
        <p:sp>
          <p:nvSpPr>
            <p:cNvPr id="61" name="Google Shape;61;p8"/>
            <p:cNvSpPr/>
            <p:nvPr/>
          </p:nvSpPr>
          <p:spPr>
            <a:xfrm rot="-5400000">
              <a:off x="5366325" y="2335504"/>
              <a:ext cx="25200" cy="5322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2" name="Google Shape;62;p8"/>
            <p:cNvSpPr/>
            <p:nvPr/>
          </p:nvSpPr>
          <p:spPr>
            <a:xfrm rot="-5400000">
              <a:off x="4836311" y="2333254"/>
              <a:ext cx="25200" cy="536700"/>
            </a:xfrm>
            <a:prstGeom prst="rect">
              <a:avLst/>
            </a:prstGeom>
            <a:solidFill>
              <a:schemeClr val="l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63" name="Google Shape;63;p8"/>
          <p:cNvSpPr txBox="1">
            <a:spLocks noGrp="1"/>
          </p:cNvSpPr>
          <p:nvPr>
            <p:ph type="title"/>
          </p:nvPr>
        </p:nvSpPr>
        <p:spPr>
          <a:xfrm>
            <a:off x="729450" y="1152400"/>
            <a:ext cx="7021200" cy="3980100"/>
          </a:xfrm>
          <a:prstGeom prst="rect">
            <a:avLst/>
          </a:prstGeom>
        </p:spPr>
        <p:txBody>
          <a:bodyPr spcFirstLastPara="1" wrap="square" lIns="91425" tIns="91425" rIns="91425" bIns="91425" anchor="ctr" anchorCtr="0"/>
          <a:lstStyle>
            <a:lvl1pPr lvl="0">
              <a:spcBef>
                <a:spcPts val="0"/>
              </a:spcBef>
              <a:spcAft>
                <a:spcPts val="0"/>
              </a:spcAft>
              <a:buClr>
                <a:schemeClr val="lt1"/>
              </a:buClr>
              <a:buSzPts val="3600"/>
              <a:buNone/>
              <a:defRPr sz="3600">
                <a:solidFill>
                  <a:schemeClr val="lt1"/>
                </a:solidFill>
              </a:defRPr>
            </a:lvl1pPr>
            <a:lvl2pPr lvl="1">
              <a:spcBef>
                <a:spcPts val="0"/>
              </a:spcBef>
              <a:spcAft>
                <a:spcPts val="0"/>
              </a:spcAft>
              <a:buClr>
                <a:schemeClr val="lt1"/>
              </a:buClr>
              <a:buSzPts val="3600"/>
              <a:buNone/>
              <a:defRPr sz="3600">
                <a:solidFill>
                  <a:schemeClr val="lt1"/>
                </a:solidFill>
              </a:defRPr>
            </a:lvl2pPr>
            <a:lvl3pPr lvl="2">
              <a:spcBef>
                <a:spcPts val="0"/>
              </a:spcBef>
              <a:spcAft>
                <a:spcPts val="0"/>
              </a:spcAft>
              <a:buClr>
                <a:schemeClr val="lt1"/>
              </a:buClr>
              <a:buSzPts val="3600"/>
              <a:buNone/>
              <a:defRPr sz="3600">
                <a:solidFill>
                  <a:schemeClr val="lt1"/>
                </a:solidFill>
              </a:defRPr>
            </a:lvl3pPr>
            <a:lvl4pPr lvl="3">
              <a:spcBef>
                <a:spcPts val="0"/>
              </a:spcBef>
              <a:spcAft>
                <a:spcPts val="0"/>
              </a:spcAft>
              <a:buClr>
                <a:schemeClr val="lt1"/>
              </a:buClr>
              <a:buSzPts val="3600"/>
              <a:buNone/>
              <a:defRPr sz="3600">
                <a:solidFill>
                  <a:schemeClr val="lt1"/>
                </a:solidFill>
              </a:defRPr>
            </a:lvl4pPr>
            <a:lvl5pPr lvl="4">
              <a:spcBef>
                <a:spcPts val="0"/>
              </a:spcBef>
              <a:spcAft>
                <a:spcPts val="0"/>
              </a:spcAft>
              <a:buClr>
                <a:schemeClr val="lt1"/>
              </a:buClr>
              <a:buSzPts val="3600"/>
              <a:buNone/>
              <a:defRPr sz="3600">
                <a:solidFill>
                  <a:schemeClr val="lt1"/>
                </a:solidFill>
              </a:defRPr>
            </a:lvl5pPr>
            <a:lvl6pPr lvl="5">
              <a:spcBef>
                <a:spcPts val="0"/>
              </a:spcBef>
              <a:spcAft>
                <a:spcPts val="0"/>
              </a:spcAft>
              <a:buClr>
                <a:schemeClr val="lt1"/>
              </a:buClr>
              <a:buSzPts val="3600"/>
              <a:buNone/>
              <a:defRPr sz="3600">
                <a:solidFill>
                  <a:schemeClr val="lt1"/>
                </a:solidFill>
              </a:defRPr>
            </a:lvl6pPr>
            <a:lvl7pPr lvl="6">
              <a:spcBef>
                <a:spcPts val="0"/>
              </a:spcBef>
              <a:spcAft>
                <a:spcPts val="0"/>
              </a:spcAft>
              <a:buClr>
                <a:schemeClr val="lt1"/>
              </a:buClr>
              <a:buSzPts val="3600"/>
              <a:buNone/>
              <a:defRPr sz="3600">
                <a:solidFill>
                  <a:schemeClr val="lt1"/>
                </a:solidFill>
              </a:defRPr>
            </a:lvl7pPr>
            <a:lvl8pPr lvl="7">
              <a:spcBef>
                <a:spcPts val="0"/>
              </a:spcBef>
              <a:spcAft>
                <a:spcPts val="0"/>
              </a:spcAft>
              <a:buClr>
                <a:schemeClr val="lt1"/>
              </a:buClr>
              <a:buSzPts val="3600"/>
              <a:buNone/>
              <a:defRPr sz="3600">
                <a:solidFill>
                  <a:schemeClr val="lt1"/>
                </a:solidFill>
              </a:defRPr>
            </a:lvl8pPr>
            <a:lvl9pPr lvl="8">
              <a:spcBef>
                <a:spcPts val="0"/>
              </a:spcBef>
              <a:spcAft>
                <a:spcPts val="0"/>
              </a:spcAft>
              <a:buClr>
                <a:schemeClr val="lt1"/>
              </a:buClr>
              <a:buSzPts val="3600"/>
              <a:buNone/>
              <a:defRPr sz="3600">
                <a:solidFill>
                  <a:schemeClr val="lt1"/>
                </a:solidFill>
              </a:defRPr>
            </a:lvl9pPr>
          </a:lstStyle>
          <a:p>
            <a:endParaRPr/>
          </a:p>
        </p:txBody>
      </p:sp>
      <p:sp>
        <p:nvSpPr>
          <p:cNvPr id="64" name="Google Shape;64;p8"/>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65"/>
        <p:cNvGrpSpPr/>
        <p:nvPr/>
      </p:nvGrpSpPr>
      <p:grpSpPr>
        <a:xfrm>
          <a:off x="0" y="0"/>
          <a:ext cx="0" cy="0"/>
          <a:chOff x="0" y="0"/>
          <a:chExt cx="0" cy="0"/>
        </a:xfrm>
      </p:grpSpPr>
      <p:sp>
        <p:nvSpPr>
          <p:cNvPr id="66" name="Google Shape;66;p9"/>
          <p:cNvSpPr/>
          <p:nvPr/>
        </p:nvSpPr>
        <p:spPr>
          <a:xfrm>
            <a:off x="0" y="0"/>
            <a:ext cx="4572000" cy="68580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67" name="Google Shape;67;p9"/>
          <p:cNvGrpSpPr/>
          <p:nvPr/>
        </p:nvGrpSpPr>
        <p:grpSpPr>
          <a:xfrm>
            <a:off x="830392" y="1588427"/>
            <a:ext cx="745763" cy="61102"/>
            <a:chOff x="4580561" y="2589004"/>
            <a:chExt cx="1064464" cy="25200"/>
          </a:xfrm>
        </p:grpSpPr>
        <p:sp>
          <p:nvSpPr>
            <p:cNvPr id="68" name="Google Shape;68;p9"/>
            <p:cNvSpPr/>
            <p:nvPr/>
          </p:nvSpPr>
          <p:spPr>
            <a:xfrm rot="-5400000">
              <a:off x="5366325" y="2335504"/>
              <a:ext cx="25200" cy="5322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69" name="Google Shape;69;p9"/>
            <p:cNvSpPr/>
            <p:nvPr/>
          </p:nvSpPr>
          <p:spPr>
            <a:xfrm rot="-5400000">
              <a:off x="4836311" y="2333254"/>
              <a:ext cx="25200" cy="536700"/>
            </a:xfrm>
            <a:prstGeom prst="rect">
              <a:avLst/>
            </a:prstGeom>
            <a:solidFill>
              <a:schemeClr val="dk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sp>
        <p:nvSpPr>
          <p:cNvPr id="70" name="Google Shape;70;p9"/>
          <p:cNvSpPr txBox="1">
            <a:spLocks noGrp="1"/>
          </p:cNvSpPr>
          <p:nvPr>
            <p:ph type="title"/>
          </p:nvPr>
        </p:nvSpPr>
        <p:spPr>
          <a:xfrm>
            <a:off x="730000" y="1758200"/>
            <a:ext cx="3300900" cy="2249700"/>
          </a:xfrm>
          <a:prstGeom prst="rect">
            <a:avLst/>
          </a:prstGeom>
        </p:spPr>
        <p:txBody>
          <a:bodyPr spcFirstLastPara="1" wrap="square" lIns="91425" tIns="91425" rIns="91425" bIns="91425" anchor="t" anchorCtr="0"/>
          <a:lstStyle>
            <a:lvl1pPr lvl="0">
              <a:spcBef>
                <a:spcPts val="0"/>
              </a:spcBef>
              <a:spcAft>
                <a:spcPts val="0"/>
              </a:spcAft>
              <a:buClr>
                <a:schemeClr val="dk2"/>
              </a:buClr>
              <a:buSzPts val="2600"/>
              <a:buNone/>
              <a:defRPr sz="2600">
                <a:solidFill>
                  <a:schemeClr val="dk2"/>
                </a:solidFill>
              </a:defRPr>
            </a:lvl1pPr>
            <a:lvl2pPr lvl="1">
              <a:spcBef>
                <a:spcPts val="0"/>
              </a:spcBef>
              <a:spcAft>
                <a:spcPts val="0"/>
              </a:spcAft>
              <a:buClr>
                <a:schemeClr val="dk2"/>
              </a:buClr>
              <a:buSzPts val="2600"/>
              <a:buNone/>
              <a:defRPr sz="2600">
                <a:solidFill>
                  <a:schemeClr val="dk2"/>
                </a:solidFill>
              </a:defRPr>
            </a:lvl2pPr>
            <a:lvl3pPr lvl="2">
              <a:spcBef>
                <a:spcPts val="0"/>
              </a:spcBef>
              <a:spcAft>
                <a:spcPts val="0"/>
              </a:spcAft>
              <a:buClr>
                <a:schemeClr val="dk2"/>
              </a:buClr>
              <a:buSzPts val="2600"/>
              <a:buNone/>
              <a:defRPr sz="2600">
                <a:solidFill>
                  <a:schemeClr val="dk2"/>
                </a:solidFill>
              </a:defRPr>
            </a:lvl3pPr>
            <a:lvl4pPr lvl="3">
              <a:spcBef>
                <a:spcPts val="0"/>
              </a:spcBef>
              <a:spcAft>
                <a:spcPts val="0"/>
              </a:spcAft>
              <a:buClr>
                <a:schemeClr val="dk2"/>
              </a:buClr>
              <a:buSzPts val="2600"/>
              <a:buNone/>
              <a:defRPr sz="2600">
                <a:solidFill>
                  <a:schemeClr val="dk2"/>
                </a:solidFill>
              </a:defRPr>
            </a:lvl4pPr>
            <a:lvl5pPr lvl="4">
              <a:spcBef>
                <a:spcPts val="0"/>
              </a:spcBef>
              <a:spcAft>
                <a:spcPts val="0"/>
              </a:spcAft>
              <a:buClr>
                <a:schemeClr val="dk2"/>
              </a:buClr>
              <a:buSzPts val="2600"/>
              <a:buNone/>
              <a:defRPr sz="2600">
                <a:solidFill>
                  <a:schemeClr val="dk2"/>
                </a:solidFill>
              </a:defRPr>
            </a:lvl5pPr>
            <a:lvl6pPr lvl="5">
              <a:spcBef>
                <a:spcPts val="0"/>
              </a:spcBef>
              <a:spcAft>
                <a:spcPts val="0"/>
              </a:spcAft>
              <a:buClr>
                <a:schemeClr val="dk2"/>
              </a:buClr>
              <a:buSzPts val="2600"/>
              <a:buNone/>
              <a:defRPr sz="2600">
                <a:solidFill>
                  <a:schemeClr val="dk2"/>
                </a:solidFill>
              </a:defRPr>
            </a:lvl6pPr>
            <a:lvl7pPr lvl="6">
              <a:spcBef>
                <a:spcPts val="0"/>
              </a:spcBef>
              <a:spcAft>
                <a:spcPts val="0"/>
              </a:spcAft>
              <a:buClr>
                <a:schemeClr val="dk2"/>
              </a:buClr>
              <a:buSzPts val="2600"/>
              <a:buNone/>
              <a:defRPr sz="2600">
                <a:solidFill>
                  <a:schemeClr val="dk2"/>
                </a:solidFill>
              </a:defRPr>
            </a:lvl7pPr>
            <a:lvl8pPr lvl="7">
              <a:spcBef>
                <a:spcPts val="0"/>
              </a:spcBef>
              <a:spcAft>
                <a:spcPts val="0"/>
              </a:spcAft>
              <a:buClr>
                <a:schemeClr val="dk2"/>
              </a:buClr>
              <a:buSzPts val="2600"/>
              <a:buNone/>
              <a:defRPr sz="2600">
                <a:solidFill>
                  <a:schemeClr val="dk2"/>
                </a:solidFill>
              </a:defRPr>
            </a:lvl8pPr>
            <a:lvl9pPr lvl="8">
              <a:spcBef>
                <a:spcPts val="0"/>
              </a:spcBef>
              <a:spcAft>
                <a:spcPts val="0"/>
              </a:spcAft>
              <a:buClr>
                <a:schemeClr val="dk2"/>
              </a:buClr>
              <a:buSzPts val="2600"/>
              <a:buNone/>
              <a:defRPr sz="2600">
                <a:solidFill>
                  <a:schemeClr val="dk2"/>
                </a:solidFill>
              </a:defRPr>
            </a:lvl9pPr>
          </a:lstStyle>
          <a:p>
            <a:endParaRPr/>
          </a:p>
        </p:txBody>
      </p:sp>
      <p:sp>
        <p:nvSpPr>
          <p:cNvPr id="71" name="Google Shape;71;p9"/>
          <p:cNvSpPr txBox="1">
            <a:spLocks noGrp="1"/>
          </p:cNvSpPr>
          <p:nvPr>
            <p:ph type="subTitle" idx="1"/>
          </p:nvPr>
        </p:nvSpPr>
        <p:spPr>
          <a:xfrm>
            <a:off x="724950" y="4215367"/>
            <a:ext cx="3300900" cy="1011900"/>
          </a:xfrm>
          <a:prstGeom prst="rect">
            <a:avLst/>
          </a:prstGeom>
        </p:spPr>
        <p:txBody>
          <a:bodyPr spcFirstLastPara="1" wrap="square" lIns="91425" tIns="91425" rIns="91425" bIns="91425" anchor="t" anchorCtr="0"/>
          <a:lstStyle>
            <a:lvl1pPr lvl="0">
              <a:lnSpc>
                <a:spcPct val="100000"/>
              </a:lnSpc>
              <a:spcBef>
                <a:spcPts val="0"/>
              </a:spcBef>
              <a:spcAft>
                <a:spcPts val="0"/>
              </a:spcAft>
              <a:buSzPts val="1600"/>
              <a:buNone/>
              <a:defRPr sz="1600"/>
            </a:lvl1pPr>
            <a:lvl2pPr lvl="1">
              <a:lnSpc>
                <a:spcPct val="100000"/>
              </a:lnSpc>
              <a:spcBef>
                <a:spcPts val="0"/>
              </a:spcBef>
              <a:spcAft>
                <a:spcPts val="0"/>
              </a:spcAft>
              <a:buSzPts val="1600"/>
              <a:buNone/>
              <a:defRPr sz="1600"/>
            </a:lvl2pPr>
            <a:lvl3pPr lvl="2">
              <a:lnSpc>
                <a:spcPct val="100000"/>
              </a:lnSpc>
              <a:spcBef>
                <a:spcPts val="0"/>
              </a:spcBef>
              <a:spcAft>
                <a:spcPts val="0"/>
              </a:spcAft>
              <a:buSzPts val="1600"/>
              <a:buNone/>
              <a:defRPr sz="1600"/>
            </a:lvl3pPr>
            <a:lvl4pPr lvl="3">
              <a:lnSpc>
                <a:spcPct val="100000"/>
              </a:lnSpc>
              <a:spcBef>
                <a:spcPts val="0"/>
              </a:spcBef>
              <a:spcAft>
                <a:spcPts val="0"/>
              </a:spcAft>
              <a:buSzPts val="1600"/>
              <a:buNone/>
              <a:defRPr sz="1600"/>
            </a:lvl4pPr>
            <a:lvl5pPr lvl="4">
              <a:lnSpc>
                <a:spcPct val="100000"/>
              </a:lnSpc>
              <a:spcBef>
                <a:spcPts val="0"/>
              </a:spcBef>
              <a:spcAft>
                <a:spcPts val="0"/>
              </a:spcAft>
              <a:buSzPts val="1600"/>
              <a:buNone/>
              <a:defRPr sz="1600"/>
            </a:lvl5pPr>
            <a:lvl6pPr lvl="5">
              <a:lnSpc>
                <a:spcPct val="100000"/>
              </a:lnSpc>
              <a:spcBef>
                <a:spcPts val="0"/>
              </a:spcBef>
              <a:spcAft>
                <a:spcPts val="0"/>
              </a:spcAft>
              <a:buSzPts val="1600"/>
              <a:buNone/>
              <a:defRPr sz="1600"/>
            </a:lvl6pPr>
            <a:lvl7pPr lvl="6">
              <a:lnSpc>
                <a:spcPct val="100000"/>
              </a:lnSpc>
              <a:spcBef>
                <a:spcPts val="0"/>
              </a:spcBef>
              <a:spcAft>
                <a:spcPts val="0"/>
              </a:spcAft>
              <a:buSzPts val="1600"/>
              <a:buNone/>
              <a:defRPr sz="1600"/>
            </a:lvl7pPr>
            <a:lvl8pPr lvl="7">
              <a:lnSpc>
                <a:spcPct val="100000"/>
              </a:lnSpc>
              <a:spcBef>
                <a:spcPts val="0"/>
              </a:spcBef>
              <a:spcAft>
                <a:spcPts val="0"/>
              </a:spcAft>
              <a:buSzPts val="1600"/>
              <a:buNone/>
              <a:defRPr sz="1600"/>
            </a:lvl8pPr>
            <a:lvl9pPr lvl="8">
              <a:lnSpc>
                <a:spcPct val="100000"/>
              </a:lnSpc>
              <a:spcBef>
                <a:spcPts val="0"/>
              </a:spcBef>
              <a:spcAft>
                <a:spcPts val="0"/>
              </a:spcAft>
              <a:buSzPts val="1600"/>
              <a:buNone/>
              <a:defRPr sz="1600"/>
            </a:lvl9pPr>
          </a:lstStyle>
          <a:p>
            <a:endParaRPr/>
          </a:p>
        </p:txBody>
      </p:sp>
      <p:sp>
        <p:nvSpPr>
          <p:cNvPr id="72" name="Google Shape;72;p9"/>
          <p:cNvSpPr txBox="1">
            <a:spLocks noGrp="1"/>
          </p:cNvSpPr>
          <p:nvPr>
            <p:ph type="body" idx="2"/>
          </p:nvPr>
        </p:nvSpPr>
        <p:spPr>
          <a:xfrm>
            <a:off x="5174225" y="1803500"/>
            <a:ext cx="3374400" cy="4034100"/>
          </a:xfrm>
          <a:prstGeom prst="rect">
            <a:avLst/>
          </a:prstGeom>
        </p:spPr>
        <p:txBody>
          <a:bodyPr spcFirstLastPara="1" wrap="square" lIns="91425" tIns="91425" rIns="91425" bIns="91425" anchor="t" anchorCtr="0"/>
          <a:lstStyle>
            <a:lvl1pPr marL="457200" lvl="0" indent="-311150">
              <a:spcBef>
                <a:spcPts val="0"/>
              </a:spcBef>
              <a:spcAft>
                <a:spcPts val="0"/>
              </a:spcAft>
              <a:buSzPts val="1300"/>
              <a:buChar char="●"/>
              <a:defRPr/>
            </a:lvl1pPr>
            <a:lvl2pPr marL="914400" lvl="1" indent="-298450">
              <a:spcBef>
                <a:spcPts val="1600"/>
              </a:spcBef>
              <a:spcAft>
                <a:spcPts val="0"/>
              </a:spcAft>
              <a:buSzPts val="1100"/>
              <a:buChar char="○"/>
              <a:defRPr/>
            </a:lvl2pPr>
            <a:lvl3pPr marL="1371600" lvl="2" indent="-298450">
              <a:spcBef>
                <a:spcPts val="1600"/>
              </a:spcBef>
              <a:spcAft>
                <a:spcPts val="0"/>
              </a:spcAft>
              <a:buSzPts val="1100"/>
              <a:buChar char="■"/>
              <a:defRPr/>
            </a:lvl3pPr>
            <a:lvl4pPr marL="1828800" lvl="3" indent="-298450">
              <a:spcBef>
                <a:spcPts val="1600"/>
              </a:spcBef>
              <a:spcAft>
                <a:spcPts val="0"/>
              </a:spcAft>
              <a:buSzPts val="1100"/>
              <a:buChar char="●"/>
              <a:defRPr/>
            </a:lvl4pPr>
            <a:lvl5pPr marL="2286000" lvl="4" indent="-298450">
              <a:spcBef>
                <a:spcPts val="1600"/>
              </a:spcBef>
              <a:spcAft>
                <a:spcPts val="0"/>
              </a:spcAft>
              <a:buSzPts val="1100"/>
              <a:buChar char="○"/>
              <a:defRPr/>
            </a:lvl5pPr>
            <a:lvl6pPr marL="2743200" lvl="5" indent="-298450">
              <a:spcBef>
                <a:spcPts val="1600"/>
              </a:spcBef>
              <a:spcAft>
                <a:spcPts val="0"/>
              </a:spcAft>
              <a:buSzPts val="1100"/>
              <a:buChar char="■"/>
              <a:defRPr/>
            </a:lvl6pPr>
            <a:lvl7pPr marL="3200400" lvl="6" indent="-298450">
              <a:spcBef>
                <a:spcPts val="1600"/>
              </a:spcBef>
              <a:spcAft>
                <a:spcPts val="0"/>
              </a:spcAft>
              <a:buSzPts val="1100"/>
              <a:buChar char="●"/>
              <a:defRPr/>
            </a:lvl7pPr>
            <a:lvl8pPr marL="3657600" lvl="7" indent="-298450">
              <a:spcBef>
                <a:spcPts val="1600"/>
              </a:spcBef>
              <a:spcAft>
                <a:spcPts val="0"/>
              </a:spcAft>
              <a:buSzPts val="1100"/>
              <a:buChar char="○"/>
              <a:defRPr/>
            </a:lvl8pPr>
            <a:lvl9pPr marL="4114800" lvl="8" indent="-298450">
              <a:spcBef>
                <a:spcPts val="1600"/>
              </a:spcBef>
              <a:spcAft>
                <a:spcPts val="1600"/>
              </a:spcAft>
              <a:buSzPts val="1100"/>
              <a:buChar char="■"/>
              <a:defRPr/>
            </a:lvl9pPr>
          </a:lstStyle>
          <a:p>
            <a:endParaRPr/>
          </a:p>
        </p:txBody>
      </p:sp>
      <p:sp>
        <p:nvSpPr>
          <p:cNvPr id="73" name="Google Shape;73;p9"/>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724950" y="5830068"/>
            <a:ext cx="7697400" cy="614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300"/>
              <a:buNone/>
              <a:defRPr/>
            </a:lvl1pPr>
          </a:lstStyle>
          <a:p>
            <a:endParaRPr/>
          </a:p>
        </p:txBody>
      </p:sp>
      <p:sp>
        <p:nvSpPr>
          <p:cNvPr id="76" name="Google Shape;76;p10"/>
          <p:cNvSpPr txBox="1">
            <a:spLocks noGrp="1"/>
          </p:cNvSpPr>
          <p:nvPr>
            <p:ph type="sldNum" idx="12"/>
          </p:nvPr>
        </p:nvSpPr>
        <p:spPr>
          <a:xfrm>
            <a:off x="8536302" y="6333134"/>
            <a:ext cx="548700" cy="5247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treamline">
    <p:bg>
      <p:bgPr>
        <a:solidFill>
          <a:schemeClr val="lt1"/>
        </a:solidFill>
        <a:effectLst/>
      </p:bgPr>
    </p:bg>
    <p:spTree>
      <p:nvGrpSpPr>
        <p:cNvPr id="1" name="Shape 9"/>
        <p:cNvGrpSpPr/>
        <p:nvPr/>
      </p:nvGrpSpPr>
      <p:grpSpPr>
        <a:xfrm>
          <a:off x="0" y="0"/>
          <a:ext cx="0" cy="0"/>
          <a:chOff x="0" y="0"/>
          <a:chExt cx="0" cy="0"/>
        </a:xfrm>
      </p:grpSpPr>
      <p:sp>
        <p:nvSpPr>
          <p:cNvPr id="10" name="Google Shape;10;p1"/>
          <p:cNvSpPr txBox="1">
            <a:spLocks noGrp="1"/>
          </p:cNvSpPr>
          <p:nvPr>
            <p:ph type="title"/>
          </p:nvPr>
        </p:nvSpPr>
        <p:spPr>
          <a:xfrm>
            <a:off x="311700" y="593367"/>
            <a:ext cx="8520600" cy="763500"/>
          </a:xfrm>
          <a:prstGeom prst="rect">
            <a:avLst/>
          </a:prstGeom>
          <a:noFill/>
          <a:ln>
            <a:noFill/>
          </a:ln>
        </p:spPr>
        <p:txBody>
          <a:bodyPr spcFirstLastPara="1" wrap="square" lIns="91425" tIns="91425" rIns="91425" bIns="91425" anchor="t" anchorCtr="0"/>
          <a:lstStyle>
            <a:lvl1pPr lvl="0">
              <a:spcBef>
                <a:spcPts val="0"/>
              </a:spcBef>
              <a:spcAft>
                <a:spcPts val="0"/>
              </a:spcAft>
              <a:buSzPts val="2800"/>
              <a:buFont typeface="Raleway"/>
              <a:buNone/>
              <a:defRPr sz="2800" b="1">
                <a:latin typeface="Raleway"/>
                <a:ea typeface="Raleway"/>
                <a:cs typeface="Raleway"/>
                <a:sym typeface="Raleway"/>
              </a:defRPr>
            </a:lvl1pPr>
            <a:lvl2pPr lvl="1">
              <a:spcBef>
                <a:spcPts val="0"/>
              </a:spcBef>
              <a:spcAft>
                <a:spcPts val="0"/>
              </a:spcAft>
              <a:buSzPts val="2800"/>
              <a:buFont typeface="Raleway"/>
              <a:buNone/>
              <a:defRPr sz="2800" b="1">
                <a:latin typeface="Raleway"/>
                <a:ea typeface="Raleway"/>
                <a:cs typeface="Raleway"/>
                <a:sym typeface="Raleway"/>
              </a:defRPr>
            </a:lvl2pPr>
            <a:lvl3pPr lvl="2">
              <a:spcBef>
                <a:spcPts val="0"/>
              </a:spcBef>
              <a:spcAft>
                <a:spcPts val="0"/>
              </a:spcAft>
              <a:buSzPts val="2800"/>
              <a:buFont typeface="Raleway"/>
              <a:buNone/>
              <a:defRPr sz="2800" b="1">
                <a:latin typeface="Raleway"/>
                <a:ea typeface="Raleway"/>
                <a:cs typeface="Raleway"/>
                <a:sym typeface="Raleway"/>
              </a:defRPr>
            </a:lvl3pPr>
            <a:lvl4pPr lvl="3">
              <a:spcBef>
                <a:spcPts val="0"/>
              </a:spcBef>
              <a:spcAft>
                <a:spcPts val="0"/>
              </a:spcAft>
              <a:buSzPts val="2800"/>
              <a:buFont typeface="Raleway"/>
              <a:buNone/>
              <a:defRPr sz="2800" b="1">
                <a:latin typeface="Raleway"/>
                <a:ea typeface="Raleway"/>
                <a:cs typeface="Raleway"/>
                <a:sym typeface="Raleway"/>
              </a:defRPr>
            </a:lvl4pPr>
            <a:lvl5pPr lvl="4">
              <a:spcBef>
                <a:spcPts val="0"/>
              </a:spcBef>
              <a:spcAft>
                <a:spcPts val="0"/>
              </a:spcAft>
              <a:buSzPts val="2800"/>
              <a:buFont typeface="Raleway"/>
              <a:buNone/>
              <a:defRPr sz="2800" b="1">
                <a:latin typeface="Raleway"/>
                <a:ea typeface="Raleway"/>
                <a:cs typeface="Raleway"/>
                <a:sym typeface="Raleway"/>
              </a:defRPr>
            </a:lvl5pPr>
            <a:lvl6pPr lvl="5">
              <a:spcBef>
                <a:spcPts val="0"/>
              </a:spcBef>
              <a:spcAft>
                <a:spcPts val="0"/>
              </a:spcAft>
              <a:buSzPts val="2800"/>
              <a:buFont typeface="Raleway"/>
              <a:buNone/>
              <a:defRPr sz="2800" b="1">
                <a:latin typeface="Raleway"/>
                <a:ea typeface="Raleway"/>
                <a:cs typeface="Raleway"/>
                <a:sym typeface="Raleway"/>
              </a:defRPr>
            </a:lvl6pPr>
            <a:lvl7pPr lvl="6">
              <a:spcBef>
                <a:spcPts val="0"/>
              </a:spcBef>
              <a:spcAft>
                <a:spcPts val="0"/>
              </a:spcAft>
              <a:buSzPts val="2800"/>
              <a:buFont typeface="Raleway"/>
              <a:buNone/>
              <a:defRPr sz="2800" b="1">
                <a:latin typeface="Raleway"/>
                <a:ea typeface="Raleway"/>
                <a:cs typeface="Raleway"/>
                <a:sym typeface="Raleway"/>
              </a:defRPr>
            </a:lvl7pPr>
            <a:lvl8pPr lvl="7">
              <a:spcBef>
                <a:spcPts val="0"/>
              </a:spcBef>
              <a:spcAft>
                <a:spcPts val="0"/>
              </a:spcAft>
              <a:buSzPts val="2800"/>
              <a:buFont typeface="Raleway"/>
              <a:buNone/>
              <a:defRPr sz="2800" b="1">
                <a:latin typeface="Raleway"/>
                <a:ea typeface="Raleway"/>
                <a:cs typeface="Raleway"/>
                <a:sym typeface="Raleway"/>
              </a:defRPr>
            </a:lvl8pPr>
            <a:lvl9pPr lvl="8">
              <a:spcBef>
                <a:spcPts val="0"/>
              </a:spcBef>
              <a:spcAft>
                <a:spcPts val="0"/>
              </a:spcAft>
              <a:buSzPts val="2800"/>
              <a:buFont typeface="Raleway"/>
              <a:buNone/>
              <a:defRPr sz="2800" b="1">
                <a:latin typeface="Raleway"/>
                <a:ea typeface="Raleway"/>
                <a:cs typeface="Raleway"/>
                <a:sym typeface="Raleway"/>
              </a:defRPr>
            </a:lvl9pPr>
          </a:lstStyle>
          <a:p>
            <a:endParaRPr/>
          </a:p>
        </p:txBody>
      </p:sp>
      <p:sp>
        <p:nvSpPr>
          <p:cNvPr id="11" name="Google Shape;11;p1"/>
          <p:cNvSpPr txBox="1">
            <a:spLocks noGrp="1"/>
          </p:cNvSpPr>
          <p:nvPr>
            <p:ph type="body" idx="1"/>
          </p:nvPr>
        </p:nvSpPr>
        <p:spPr>
          <a:xfrm>
            <a:off x="311700" y="1536633"/>
            <a:ext cx="8520600" cy="4555200"/>
          </a:xfrm>
          <a:prstGeom prst="rect">
            <a:avLst/>
          </a:prstGeom>
          <a:noFill/>
          <a:ln>
            <a:noFill/>
          </a:ln>
        </p:spPr>
        <p:txBody>
          <a:bodyPr spcFirstLastPara="1" wrap="square" lIns="91425" tIns="91425" rIns="91425" bIns="91425" anchor="t" anchorCtr="0"/>
          <a:lstStyle>
            <a:lvl1pPr marL="457200" lvl="0" indent="-311150">
              <a:lnSpc>
                <a:spcPct val="115000"/>
              </a:lnSpc>
              <a:spcBef>
                <a:spcPts val="0"/>
              </a:spcBef>
              <a:spcAft>
                <a:spcPts val="0"/>
              </a:spcAft>
              <a:buClr>
                <a:schemeClr val="accent1"/>
              </a:buClr>
              <a:buSzPts val="1300"/>
              <a:buFont typeface="Lato"/>
              <a:buChar char="●"/>
              <a:defRPr sz="1300">
                <a:solidFill>
                  <a:schemeClr val="accent1"/>
                </a:solidFill>
                <a:latin typeface="Lato"/>
                <a:ea typeface="Lato"/>
                <a:cs typeface="Lato"/>
                <a:sym typeface="Lato"/>
              </a:defRPr>
            </a:lvl1pPr>
            <a:lvl2pPr marL="914400" lvl="1"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2pPr>
            <a:lvl3pPr marL="1371600" lvl="2"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3pPr>
            <a:lvl4pPr marL="1828800" lvl="3"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4pPr>
            <a:lvl5pPr marL="2286000" lvl="4"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5pPr>
            <a:lvl6pPr marL="2743200" lvl="5"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6pPr>
            <a:lvl7pPr marL="3200400" lvl="6"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7pPr>
            <a:lvl8pPr marL="3657600" lvl="7" indent="-298450">
              <a:lnSpc>
                <a:spcPct val="115000"/>
              </a:lnSpc>
              <a:spcBef>
                <a:spcPts val="1600"/>
              </a:spcBef>
              <a:spcAft>
                <a:spcPts val="0"/>
              </a:spcAft>
              <a:buClr>
                <a:schemeClr val="accent1"/>
              </a:buClr>
              <a:buSzPts val="1100"/>
              <a:buFont typeface="Lato"/>
              <a:buChar char="○"/>
              <a:defRPr sz="1100">
                <a:solidFill>
                  <a:schemeClr val="accent1"/>
                </a:solidFill>
                <a:latin typeface="Lato"/>
                <a:ea typeface="Lato"/>
                <a:cs typeface="Lato"/>
                <a:sym typeface="Lato"/>
              </a:defRPr>
            </a:lvl8pPr>
            <a:lvl9pPr marL="4114800" lvl="8" indent="-298450">
              <a:lnSpc>
                <a:spcPct val="115000"/>
              </a:lnSpc>
              <a:spcBef>
                <a:spcPts val="1600"/>
              </a:spcBef>
              <a:spcAft>
                <a:spcPts val="1600"/>
              </a:spcAft>
              <a:buClr>
                <a:schemeClr val="accent1"/>
              </a:buClr>
              <a:buSzPts val="1100"/>
              <a:buFont typeface="Lato"/>
              <a:buChar char="■"/>
              <a:defRPr sz="1100">
                <a:solidFill>
                  <a:schemeClr val="accent1"/>
                </a:solidFill>
                <a:latin typeface="Lato"/>
                <a:ea typeface="Lato"/>
                <a:cs typeface="Lato"/>
                <a:sym typeface="Lato"/>
              </a:defRPr>
            </a:lvl9pPr>
          </a:lstStyle>
          <a:p>
            <a:endParaRPr/>
          </a:p>
        </p:txBody>
      </p:sp>
      <p:sp>
        <p:nvSpPr>
          <p:cNvPr id="12" name="Google Shape;12;p1"/>
          <p:cNvSpPr txBox="1">
            <a:spLocks noGrp="1"/>
          </p:cNvSpPr>
          <p:nvPr>
            <p:ph type="sldNum" idx="12"/>
          </p:nvPr>
        </p:nvSpPr>
        <p:spPr>
          <a:xfrm>
            <a:off x="8536302" y="6333134"/>
            <a:ext cx="548700" cy="524700"/>
          </a:xfrm>
          <a:prstGeom prst="rect">
            <a:avLst/>
          </a:prstGeom>
          <a:noFill/>
          <a:ln>
            <a:noFill/>
          </a:ln>
        </p:spPr>
        <p:txBody>
          <a:bodyPr spcFirstLastPara="1" wrap="square" lIns="91425" tIns="91425" rIns="91425" bIns="91425" anchor="ctr" anchorCtr="0">
            <a:noAutofit/>
          </a:bodyPr>
          <a:lstStyle>
            <a:lvl1pPr lvl="0" algn="r">
              <a:buNone/>
              <a:defRPr sz="1000">
                <a:solidFill>
                  <a:schemeClr val="accent1"/>
                </a:solidFill>
                <a:latin typeface="Lato"/>
                <a:ea typeface="Lato"/>
                <a:cs typeface="Lato"/>
                <a:sym typeface="Lato"/>
              </a:defRPr>
            </a:lvl1pPr>
            <a:lvl2pPr lvl="1" algn="r">
              <a:buNone/>
              <a:defRPr sz="1000">
                <a:solidFill>
                  <a:schemeClr val="accent1"/>
                </a:solidFill>
                <a:latin typeface="Lato"/>
                <a:ea typeface="Lato"/>
                <a:cs typeface="Lato"/>
                <a:sym typeface="Lato"/>
              </a:defRPr>
            </a:lvl2pPr>
            <a:lvl3pPr lvl="2" algn="r">
              <a:buNone/>
              <a:defRPr sz="1000">
                <a:solidFill>
                  <a:schemeClr val="accent1"/>
                </a:solidFill>
                <a:latin typeface="Lato"/>
                <a:ea typeface="Lato"/>
                <a:cs typeface="Lato"/>
                <a:sym typeface="Lato"/>
              </a:defRPr>
            </a:lvl3pPr>
            <a:lvl4pPr lvl="3" algn="r">
              <a:buNone/>
              <a:defRPr sz="1000">
                <a:solidFill>
                  <a:schemeClr val="accent1"/>
                </a:solidFill>
                <a:latin typeface="Lato"/>
                <a:ea typeface="Lato"/>
                <a:cs typeface="Lato"/>
                <a:sym typeface="Lato"/>
              </a:defRPr>
            </a:lvl4pPr>
            <a:lvl5pPr lvl="4" algn="r">
              <a:buNone/>
              <a:defRPr sz="1000">
                <a:solidFill>
                  <a:schemeClr val="accent1"/>
                </a:solidFill>
                <a:latin typeface="Lato"/>
                <a:ea typeface="Lato"/>
                <a:cs typeface="Lato"/>
                <a:sym typeface="Lato"/>
              </a:defRPr>
            </a:lvl5pPr>
            <a:lvl6pPr lvl="5" algn="r">
              <a:buNone/>
              <a:defRPr sz="1000">
                <a:solidFill>
                  <a:schemeClr val="accent1"/>
                </a:solidFill>
                <a:latin typeface="Lato"/>
                <a:ea typeface="Lato"/>
                <a:cs typeface="Lato"/>
                <a:sym typeface="Lato"/>
              </a:defRPr>
            </a:lvl6pPr>
            <a:lvl7pPr lvl="6" algn="r">
              <a:buNone/>
              <a:defRPr sz="1000">
                <a:solidFill>
                  <a:schemeClr val="accent1"/>
                </a:solidFill>
                <a:latin typeface="Lato"/>
                <a:ea typeface="Lato"/>
                <a:cs typeface="Lato"/>
                <a:sym typeface="Lato"/>
              </a:defRPr>
            </a:lvl7pPr>
            <a:lvl8pPr lvl="7" algn="r">
              <a:buNone/>
              <a:defRPr sz="1000">
                <a:solidFill>
                  <a:schemeClr val="accent1"/>
                </a:solidFill>
                <a:latin typeface="Lato"/>
                <a:ea typeface="Lato"/>
                <a:cs typeface="Lato"/>
                <a:sym typeface="Lato"/>
              </a:defRPr>
            </a:lvl8pPr>
            <a:lvl9pPr lvl="8" algn="r">
              <a:buNone/>
              <a:defRPr sz="1000">
                <a:solidFill>
                  <a:schemeClr val="accent1"/>
                </a:solidFill>
                <a:latin typeface="Lato"/>
                <a:ea typeface="Lato"/>
                <a:cs typeface="Lato"/>
                <a:sym typeface="Lato"/>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14"/>
          <p:cNvSpPr txBox="1">
            <a:spLocks noGrp="1"/>
          </p:cNvSpPr>
          <p:nvPr>
            <p:ph type="ctrTitle"/>
          </p:nvPr>
        </p:nvSpPr>
        <p:spPr>
          <a:xfrm>
            <a:off x="729450" y="1763267"/>
            <a:ext cx="7688100" cy="22197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dk2"/>
              </a:buClr>
              <a:buSzPts val="6600"/>
              <a:buFont typeface="Cambria"/>
              <a:buNone/>
            </a:pPr>
            <a:endParaRPr sz="6600" b="0" i="0" u="none" strike="noStrike" cap="none">
              <a:solidFill>
                <a:schemeClr val="dk2"/>
              </a:solidFill>
              <a:latin typeface="Cambria"/>
              <a:ea typeface="Cambria"/>
              <a:cs typeface="Cambria"/>
              <a:sym typeface="Cambria"/>
            </a:endParaRPr>
          </a:p>
        </p:txBody>
      </p:sp>
      <p:sp>
        <p:nvSpPr>
          <p:cNvPr id="97" name="Google Shape;97;p14"/>
          <p:cNvSpPr txBox="1">
            <a:spLocks noGrp="1"/>
          </p:cNvSpPr>
          <p:nvPr>
            <p:ph type="subTitle" idx="1"/>
          </p:nvPr>
        </p:nvSpPr>
        <p:spPr>
          <a:xfrm>
            <a:off x="729627" y="4230533"/>
            <a:ext cx="7688100" cy="7215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1"/>
              </a:buClr>
              <a:buSzPts val="2000"/>
              <a:buFont typeface="Arial"/>
              <a:buNone/>
            </a:pPr>
            <a:endParaRPr sz="2000" b="0" i="0" u="none" strike="noStrike" cap="none">
              <a:solidFill>
                <a:srgbClr val="8C8B8A"/>
              </a:solidFill>
              <a:latin typeface="Calibri"/>
              <a:ea typeface="Calibri"/>
              <a:cs typeface="Calibri"/>
              <a:sym typeface="Calibri"/>
            </a:endParaRPr>
          </a:p>
        </p:txBody>
      </p:sp>
      <p:pic>
        <p:nvPicPr>
          <p:cNvPr id="98" name="Google Shape;98;p14"/>
          <p:cNvPicPr preferRelativeResize="0"/>
          <p:nvPr/>
        </p:nvPicPr>
        <p:blipFill rotWithShape="1">
          <a:blip r:embed="rId3">
            <a:alphaModFix/>
          </a:blip>
          <a:srcRect/>
          <a:stretch/>
        </p:blipFill>
        <p:spPr>
          <a:xfrm>
            <a:off x="0" y="-18692"/>
            <a:ext cx="9144000" cy="6876691"/>
          </a:xfrm>
          <a:prstGeom prst="rect">
            <a:avLst/>
          </a:prstGeom>
          <a:noFill/>
          <a:ln>
            <a:noFill/>
          </a:ln>
        </p:spPr>
      </p:pic>
      <p:sp>
        <p:nvSpPr>
          <p:cNvPr id="99" name="Google Shape;99;p14"/>
          <p:cNvSpPr txBox="1"/>
          <p:nvPr/>
        </p:nvSpPr>
        <p:spPr>
          <a:xfrm>
            <a:off x="2832901" y="5486400"/>
            <a:ext cx="4048189" cy="110799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6600" b="1" i="0" u="none" strike="noStrike" cap="none" dirty="0" smtClean="0">
                <a:solidFill>
                  <a:schemeClr val="lt1"/>
                </a:solidFill>
                <a:latin typeface="Calibri"/>
                <a:ea typeface="Calibri"/>
                <a:cs typeface="Calibri"/>
                <a:sym typeface="Calibri"/>
              </a:rPr>
              <a:t>Welcome</a:t>
            </a:r>
            <a:endParaRPr sz="6600" b="1" dirty="0">
              <a:solidFill>
                <a:schemeClr val="lt1"/>
              </a:solidFill>
              <a:latin typeface="Calibri"/>
              <a:ea typeface="Calibri"/>
              <a:cs typeface="Calibri"/>
              <a:sym typeface="Calibri"/>
            </a:endParaRPr>
          </a:p>
        </p:txBody>
      </p:sp>
      <p:sp>
        <p:nvSpPr>
          <p:cNvPr id="100" name="Google Shape;100;p14"/>
          <p:cNvSpPr txBox="1"/>
          <p:nvPr/>
        </p:nvSpPr>
        <p:spPr>
          <a:xfrm>
            <a:off x="301815" y="1565696"/>
            <a:ext cx="4498785" cy="3108543"/>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3200">
                <a:solidFill>
                  <a:schemeClr val="lt1"/>
                </a:solidFill>
                <a:latin typeface="Calibri"/>
                <a:ea typeface="Calibri"/>
                <a:cs typeface="Calibri"/>
                <a:sym typeface="Calibri"/>
              </a:rPr>
              <a:t>Tri-State Integrated Warning Team </a:t>
            </a:r>
            <a:endParaRPr/>
          </a:p>
          <a:p>
            <a:pPr marL="0" marR="0" lvl="0" indent="0" algn="l" rtl="0">
              <a:spcBef>
                <a:spcPts val="0"/>
              </a:spcBef>
              <a:spcAft>
                <a:spcPts val="0"/>
              </a:spcAft>
              <a:buNone/>
            </a:pPr>
            <a:r>
              <a:rPr lang="en-US" sz="3200">
                <a:solidFill>
                  <a:schemeClr val="lt1"/>
                </a:solidFill>
                <a:latin typeface="Calibri"/>
                <a:ea typeface="Calibri"/>
                <a:cs typeface="Calibri"/>
                <a:sym typeface="Calibri"/>
              </a:rPr>
              <a:t>Workshop</a:t>
            </a:r>
            <a:endParaRPr/>
          </a:p>
          <a:p>
            <a:pPr marL="0" marR="0" lvl="0" indent="0" algn="l" rtl="0">
              <a:spcBef>
                <a:spcPts val="0"/>
              </a:spcBef>
              <a:spcAft>
                <a:spcPts val="0"/>
              </a:spcAft>
              <a:buNone/>
            </a:pPr>
            <a:endParaRPr sz="28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Ashland, KY</a:t>
            </a:r>
            <a:endParaRPr/>
          </a:p>
          <a:p>
            <a:pPr marL="0" marR="0" lvl="0" indent="0" algn="l" rtl="0">
              <a:spcBef>
                <a:spcPts val="0"/>
              </a:spcBef>
              <a:spcAft>
                <a:spcPts val="0"/>
              </a:spcAft>
              <a:buNone/>
            </a:pPr>
            <a:endParaRPr sz="2400">
              <a:solidFill>
                <a:schemeClr val="lt1"/>
              </a:solidFill>
              <a:latin typeface="Calibri"/>
              <a:ea typeface="Calibri"/>
              <a:cs typeface="Calibri"/>
              <a:sym typeface="Calibri"/>
            </a:endParaRPr>
          </a:p>
          <a:p>
            <a:pPr marL="0" marR="0" lvl="0" indent="0" algn="l" rtl="0">
              <a:spcBef>
                <a:spcPts val="0"/>
              </a:spcBef>
              <a:spcAft>
                <a:spcPts val="0"/>
              </a:spcAft>
              <a:buNone/>
            </a:pPr>
            <a:r>
              <a:rPr lang="en-US" sz="2400">
                <a:solidFill>
                  <a:schemeClr val="lt1"/>
                </a:solidFill>
                <a:latin typeface="Calibri"/>
                <a:ea typeface="Calibri"/>
                <a:cs typeface="Calibri"/>
                <a:sym typeface="Calibri"/>
              </a:rPr>
              <a:t>October 16, 2018</a:t>
            </a:r>
            <a:endParaRPr sz="2000">
              <a:solidFill>
                <a:schemeClr val="lt1"/>
              </a:solidFill>
              <a:latin typeface="Calibri"/>
              <a:ea typeface="Calibri"/>
              <a:cs typeface="Calibri"/>
              <a:sym typeface="Calibri"/>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15"/>
          <p:cNvSpPr txBox="1"/>
          <p:nvPr/>
        </p:nvSpPr>
        <p:spPr>
          <a:xfrm>
            <a:off x="1243425" y="1762150"/>
            <a:ext cx="7537500" cy="4832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dirty="0">
                <a:solidFill>
                  <a:schemeClr val="dk1"/>
                </a:solidFill>
                <a:latin typeface="Calibri"/>
                <a:ea typeface="Calibri"/>
                <a:cs typeface="Calibri"/>
                <a:sym typeface="Calibri"/>
              </a:rPr>
              <a:t>9 AM ................ </a:t>
            </a:r>
            <a:r>
              <a:rPr lang="en-US" sz="2800" dirty="0" smtClean="0">
                <a:solidFill>
                  <a:schemeClr val="dk1"/>
                </a:solidFill>
                <a:latin typeface="Calibri"/>
                <a:ea typeface="Calibri"/>
                <a:cs typeface="Calibri"/>
                <a:sym typeface="Calibri"/>
              </a:rPr>
              <a:t>Welcome/Introductions </a:t>
            </a:r>
            <a:endParaRPr dirty="0"/>
          </a:p>
          <a:p>
            <a:pPr marL="0" marR="0" lvl="0" indent="0" algn="l" rtl="0">
              <a:spcBef>
                <a:spcPts val="0"/>
              </a:spcBef>
              <a:spcAft>
                <a:spcPts val="0"/>
              </a:spcAft>
              <a:buNone/>
            </a:pPr>
            <a:endParaRPr sz="1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9:30 AM ........... Round Table Discussion</a:t>
            </a:r>
            <a:endParaRPr sz="2000" dirty="0">
              <a:solidFill>
                <a:schemeClr val="dk1"/>
              </a:solidFill>
              <a:latin typeface="Calibri"/>
              <a:ea typeface="Calibri"/>
              <a:cs typeface="Calibri"/>
              <a:sym typeface="Calibri"/>
            </a:endParaRPr>
          </a:p>
          <a:p>
            <a:pPr marL="3200400" lvl="6" indent="-457200" algn="l" rtl="0">
              <a:spcBef>
                <a:spcPts val="0"/>
              </a:spcBef>
              <a:spcAft>
                <a:spcPts val="0"/>
              </a:spcAft>
              <a:buClr>
                <a:schemeClr val="dk1"/>
              </a:buClr>
              <a:buSzPts val="2000"/>
              <a:buFont typeface="Calibri"/>
              <a:buChar char="•"/>
            </a:pPr>
            <a:r>
              <a:rPr lang="en-US" sz="2000" dirty="0" smtClean="0">
                <a:solidFill>
                  <a:schemeClr val="dk1"/>
                </a:solidFill>
                <a:latin typeface="Calibri"/>
                <a:ea typeface="Calibri"/>
                <a:cs typeface="Calibri"/>
                <a:sym typeface="Calibri"/>
              </a:rPr>
              <a:t>John Hunt (KYDPH/Prestonsburg EM)</a:t>
            </a:r>
          </a:p>
          <a:p>
            <a:pPr marL="3200400" lvl="6" indent="-457200" algn="l" rtl="0">
              <a:spcBef>
                <a:spcPts val="0"/>
              </a:spcBef>
              <a:spcAft>
                <a:spcPts val="0"/>
              </a:spcAft>
              <a:buClr>
                <a:schemeClr val="dk1"/>
              </a:buClr>
              <a:buSzPts val="2000"/>
              <a:buFont typeface="Calibri"/>
              <a:buChar char="•"/>
            </a:pPr>
            <a:r>
              <a:rPr lang="en-US" sz="2000" dirty="0" smtClean="0">
                <a:solidFill>
                  <a:schemeClr val="dk1"/>
                </a:solidFill>
                <a:latin typeface="Calibri"/>
                <a:ea typeface="Calibri"/>
                <a:cs typeface="Calibri"/>
                <a:sym typeface="Calibri"/>
              </a:rPr>
              <a:t>Darren </a:t>
            </a:r>
            <a:r>
              <a:rPr lang="en-US" sz="2000" dirty="0">
                <a:solidFill>
                  <a:schemeClr val="dk1"/>
                </a:solidFill>
                <a:latin typeface="Calibri"/>
                <a:ea typeface="Calibri"/>
                <a:cs typeface="Calibri"/>
                <a:sym typeface="Calibri"/>
              </a:rPr>
              <a:t>Price (Ohio EMA)</a:t>
            </a:r>
            <a:endParaRPr sz="2000" dirty="0">
              <a:solidFill>
                <a:schemeClr val="dk1"/>
              </a:solidFill>
              <a:latin typeface="Calibri"/>
              <a:ea typeface="Calibri"/>
              <a:cs typeface="Calibri"/>
              <a:sym typeface="Calibri"/>
            </a:endParaRPr>
          </a:p>
          <a:p>
            <a:pPr marL="3200400" marR="0" lvl="6" indent="-457200" algn="l" rtl="0">
              <a:spcBef>
                <a:spcPts val="0"/>
              </a:spcBef>
              <a:spcAft>
                <a:spcPts val="0"/>
              </a:spcAft>
              <a:buClr>
                <a:schemeClr val="dk1"/>
              </a:buClr>
              <a:buSzPts val="2000"/>
              <a:buFont typeface="Calibri"/>
              <a:buChar char="•"/>
            </a:pPr>
            <a:r>
              <a:rPr lang="en-US" sz="2000" dirty="0">
                <a:solidFill>
                  <a:schemeClr val="dk1"/>
                </a:solidFill>
                <a:latin typeface="Calibri"/>
                <a:ea typeface="Calibri"/>
                <a:cs typeface="Calibri"/>
                <a:sym typeface="Calibri"/>
              </a:rPr>
              <a:t>Brandon Butcher (WSAZ)</a:t>
            </a:r>
            <a:endParaRPr sz="2000" dirty="0">
              <a:solidFill>
                <a:schemeClr val="dk1"/>
              </a:solidFill>
              <a:latin typeface="Calibri"/>
              <a:ea typeface="Calibri"/>
              <a:cs typeface="Calibri"/>
              <a:sym typeface="Calibri"/>
            </a:endParaRPr>
          </a:p>
          <a:p>
            <a:pPr marL="3200400" marR="0" lvl="6" indent="-457200" algn="l" rtl="0">
              <a:spcBef>
                <a:spcPts val="0"/>
              </a:spcBef>
              <a:spcAft>
                <a:spcPts val="0"/>
              </a:spcAft>
              <a:buClr>
                <a:schemeClr val="dk1"/>
              </a:buClr>
              <a:buSzPts val="2000"/>
              <a:buFont typeface="Calibri"/>
              <a:buChar char="•"/>
            </a:pPr>
            <a:r>
              <a:rPr lang="en-US" sz="2000" dirty="0" smtClean="0">
                <a:solidFill>
                  <a:schemeClr val="dk1"/>
                </a:solidFill>
                <a:latin typeface="Calibri"/>
                <a:ea typeface="Calibri"/>
                <a:cs typeface="Calibri"/>
                <a:sym typeface="Calibri"/>
              </a:rPr>
              <a:t>Ben </a:t>
            </a:r>
            <a:r>
              <a:rPr lang="en-US" sz="2000" dirty="0">
                <a:solidFill>
                  <a:schemeClr val="dk1"/>
                </a:solidFill>
                <a:latin typeface="Calibri"/>
                <a:ea typeface="Calibri"/>
                <a:cs typeface="Calibri"/>
                <a:sym typeface="Calibri"/>
              </a:rPr>
              <a:t>Gilmore (USCG</a:t>
            </a:r>
            <a:r>
              <a:rPr lang="en-US" sz="2000" dirty="0" smtClean="0">
                <a:solidFill>
                  <a:schemeClr val="dk1"/>
                </a:solidFill>
                <a:latin typeface="Calibri"/>
                <a:ea typeface="Calibri"/>
                <a:cs typeface="Calibri"/>
                <a:sym typeface="Calibri"/>
              </a:rPr>
              <a:t>)</a:t>
            </a:r>
          </a:p>
          <a:p>
            <a:pPr marL="3200400" marR="0" lvl="6" indent="-457200" algn="l" rtl="0">
              <a:spcBef>
                <a:spcPts val="0"/>
              </a:spcBef>
              <a:spcAft>
                <a:spcPts val="0"/>
              </a:spcAft>
              <a:buClr>
                <a:schemeClr val="dk1"/>
              </a:buClr>
              <a:buSzPts val="2000"/>
              <a:buFont typeface="Calibri"/>
              <a:buChar char="•"/>
            </a:pPr>
            <a:r>
              <a:rPr lang="en-US" sz="2000" dirty="0" smtClean="0">
                <a:solidFill>
                  <a:schemeClr val="dk1"/>
                </a:solidFill>
                <a:latin typeface="Calibri"/>
                <a:ea typeface="Calibri"/>
                <a:cs typeface="Calibri"/>
                <a:sym typeface="Calibri"/>
              </a:rPr>
              <a:t>Eddie Jenkins (ARES Emergency </a:t>
            </a:r>
            <a:r>
              <a:rPr lang="en-US" sz="2000" smtClean="0">
                <a:solidFill>
                  <a:schemeClr val="dk1"/>
                </a:solidFill>
                <a:latin typeface="Calibri"/>
                <a:ea typeface="Calibri"/>
                <a:cs typeface="Calibri"/>
                <a:sym typeface="Calibri"/>
              </a:rPr>
              <a:t>Coordinator – Lawrence Co, OH)</a:t>
            </a:r>
            <a:endParaRPr sz="2000"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smtClean="0">
                <a:solidFill>
                  <a:schemeClr val="dk1"/>
                </a:solidFill>
                <a:latin typeface="Calibri"/>
                <a:ea typeface="Calibri"/>
                <a:cs typeface="Calibri"/>
                <a:sym typeface="Calibri"/>
              </a:rPr>
              <a:t>10:30 </a:t>
            </a:r>
            <a:r>
              <a:rPr lang="en-US" sz="2800" dirty="0">
                <a:solidFill>
                  <a:schemeClr val="dk1"/>
                </a:solidFill>
                <a:latin typeface="Calibri"/>
                <a:ea typeface="Calibri"/>
                <a:cs typeface="Calibri"/>
                <a:sym typeface="Calibri"/>
              </a:rPr>
              <a:t>AM ......... River Forecasts vs. Outlooks</a:t>
            </a: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11:30 PM ......... Lunch</a:t>
            </a:r>
            <a:endParaRPr dirty="0"/>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12:30 PM ......... Tabletop Exercise</a:t>
            </a:r>
            <a:endParaRPr sz="1000" b="0" i="0" u="none" strike="noStrike" cap="none" dirty="0">
              <a:solidFill>
                <a:schemeClr val="dk1"/>
              </a:solidFill>
              <a:latin typeface="Calibri"/>
              <a:ea typeface="Calibri"/>
              <a:cs typeface="Calibri"/>
              <a:sym typeface="Calibri"/>
            </a:endParaRPr>
          </a:p>
          <a:p>
            <a:pPr marL="0" marR="0" lvl="0" indent="0" algn="l" rtl="0">
              <a:spcBef>
                <a:spcPts val="0"/>
              </a:spcBef>
              <a:spcAft>
                <a:spcPts val="0"/>
              </a:spcAft>
              <a:buNone/>
            </a:pPr>
            <a:r>
              <a:rPr lang="en-US" sz="2800" dirty="0">
                <a:solidFill>
                  <a:schemeClr val="dk1"/>
                </a:solidFill>
                <a:latin typeface="Calibri"/>
                <a:ea typeface="Calibri"/>
                <a:cs typeface="Calibri"/>
                <a:sym typeface="Calibri"/>
              </a:rPr>
              <a:t>2:30 PM ........... </a:t>
            </a:r>
            <a:r>
              <a:rPr lang="en-US" sz="2800" dirty="0" err="1">
                <a:solidFill>
                  <a:schemeClr val="dk1"/>
                </a:solidFill>
                <a:latin typeface="Calibri"/>
                <a:ea typeface="Calibri"/>
                <a:cs typeface="Calibri"/>
                <a:sym typeface="Calibri"/>
              </a:rPr>
              <a:t>Hotwash</a:t>
            </a:r>
            <a:r>
              <a:rPr lang="en-US" sz="2800" dirty="0">
                <a:solidFill>
                  <a:schemeClr val="dk1"/>
                </a:solidFill>
                <a:latin typeface="Calibri"/>
                <a:ea typeface="Calibri"/>
                <a:cs typeface="Calibri"/>
                <a:sym typeface="Calibri"/>
              </a:rPr>
              <a:t> and Wrap-up </a:t>
            </a:r>
            <a:endParaRPr sz="2800" dirty="0">
              <a:solidFill>
                <a:schemeClr val="dk1"/>
              </a:solidFill>
              <a:latin typeface="Calibri"/>
              <a:ea typeface="Calibri"/>
              <a:cs typeface="Calibri"/>
              <a:sym typeface="Calibri"/>
            </a:endParaRPr>
          </a:p>
        </p:txBody>
      </p:sp>
      <p:sp>
        <p:nvSpPr>
          <p:cNvPr id="107" name="Google Shape;107;p15"/>
          <p:cNvSpPr txBox="1">
            <a:spLocks noGrp="1"/>
          </p:cNvSpPr>
          <p:nvPr>
            <p:ph type="title" idx="4294967295"/>
          </p:nvPr>
        </p:nvSpPr>
        <p:spPr>
          <a:xfrm>
            <a:off x="609600" y="427038"/>
            <a:ext cx="76200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US" sz="4600" b="0">
                <a:solidFill>
                  <a:schemeClr val="dk2"/>
                </a:solidFill>
                <a:latin typeface="Cambria"/>
                <a:ea typeface="Cambria"/>
                <a:cs typeface="Cambria"/>
                <a:sym typeface="Cambria"/>
              </a:rPr>
              <a:t>Today’s Agenda</a:t>
            </a:r>
            <a:endParaRPr sz="4600" b="0" i="0" u="none" strike="noStrike" cap="none">
              <a:solidFill>
                <a:schemeClr val="dk2"/>
              </a:solidFill>
              <a:latin typeface="Cambria"/>
              <a:ea typeface="Cambria"/>
              <a:cs typeface="Cambria"/>
              <a:sym typeface="Cambria"/>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16"/>
          <p:cNvSpPr txBox="1"/>
          <p:nvPr/>
        </p:nvSpPr>
        <p:spPr>
          <a:xfrm>
            <a:off x="304800" y="2007078"/>
            <a:ext cx="8077200" cy="13851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2800">
                <a:solidFill>
                  <a:schemeClr val="lt2"/>
                </a:solidFill>
                <a:latin typeface="Calibri"/>
                <a:ea typeface="Calibri"/>
                <a:cs typeface="Calibri"/>
                <a:sym typeface="Calibri"/>
              </a:rPr>
              <a:t>Anyone who works to protect people’s lives before, during and after hazardous weather events is part of the Integrated Warning Team.</a:t>
            </a:r>
            <a:endParaRPr sz="2800">
              <a:solidFill>
                <a:schemeClr val="lt2"/>
              </a:solidFill>
              <a:latin typeface="Calibri"/>
              <a:ea typeface="Calibri"/>
              <a:cs typeface="Calibri"/>
              <a:sym typeface="Calibri"/>
            </a:endParaRPr>
          </a:p>
        </p:txBody>
      </p:sp>
      <p:sp>
        <p:nvSpPr>
          <p:cNvPr id="114" name="Google Shape;114;p16"/>
          <p:cNvSpPr txBox="1">
            <a:spLocks noGrp="1"/>
          </p:cNvSpPr>
          <p:nvPr>
            <p:ph type="title"/>
          </p:nvPr>
        </p:nvSpPr>
        <p:spPr>
          <a:xfrm>
            <a:off x="609600" y="427038"/>
            <a:ext cx="76200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US" sz="4600" b="0" i="0" u="none" strike="noStrike" cap="none">
                <a:solidFill>
                  <a:schemeClr val="dk2"/>
                </a:solidFill>
                <a:latin typeface="Cambria"/>
                <a:ea typeface="Cambria"/>
                <a:cs typeface="Cambria"/>
                <a:sym typeface="Cambria"/>
              </a:rPr>
              <a:t>What is an IWT?</a:t>
            </a:r>
            <a:endParaRPr sz="4600" b="0" i="0" u="none" strike="noStrike" cap="none">
              <a:solidFill>
                <a:schemeClr val="dk2"/>
              </a:solidFill>
              <a:latin typeface="Cambria"/>
              <a:ea typeface="Cambria"/>
              <a:cs typeface="Cambria"/>
              <a:sym typeface="Cambria"/>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17"/>
          <p:cNvSpPr txBox="1"/>
          <p:nvPr/>
        </p:nvSpPr>
        <p:spPr>
          <a:xfrm>
            <a:off x="609600" y="5486400"/>
            <a:ext cx="7848600" cy="11430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dk2"/>
              </a:buClr>
              <a:buFont typeface="Bilbo"/>
              <a:buNone/>
            </a:pPr>
            <a:r>
              <a:rPr lang="en-US" sz="3600" cap="none">
                <a:solidFill>
                  <a:schemeClr val="dk2"/>
                </a:solidFill>
                <a:latin typeface="Bilbo"/>
                <a:ea typeface="Bilbo"/>
                <a:cs typeface="Bilbo"/>
                <a:sym typeface="Bilbo"/>
              </a:rPr>
              <a:t>b i t s   o f   i n f o r m a t i o n</a:t>
            </a:r>
            <a:endParaRPr sz="3600" cap="none">
              <a:solidFill>
                <a:schemeClr val="dk2"/>
              </a:solidFill>
              <a:latin typeface="Bilbo"/>
              <a:ea typeface="Bilbo"/>
              <a:cs typeface="Bilbo"/>
              <a:sym typeface="Bilbo"/>
            </a:endParaRPr>
          </a:p>
        </p:txBody>
      </p:sp>
      <p:sp>
        <p:nvSpPr>
          <p:cNvPr id="121" name="Google Shape;121;p17"/>
          <p:cNvSpPr txBox="1"/>
          <p:nvPr/>
        </p:nvSpPr>
        <p:spPr>
          <a:xfrm>
            <a:off x="3224506" y="552301"/>
            <a:ext cx="2346300" cy="646200"/>
          </a:xfrm>
          <a:prstGeom prst="rect">
            <a:avLst/>
          </a:prstGeom>
          <a:gradFill>
            <a:gsLst>
              <a:gs pos="0">
                <a:srgbClr val="252219"/>
              </a:gs>
              <a:gs pos="33000">
                <a:srgbClr val="6E6C6A"/>
              </a:gs>
              <a:gs pos="46750">
                <a:srgbClr val="959492"/>
              </a:gs>
              <a:gs pos="52999">
                <a:srgbClr val="959492"/>
              </a:gs>
              <a:gs pos="68000">
                <a:srgbClr val="6F6E6B"/>
              </a:gs>
              <a:gs pos="100000">
                <a:srgbClr val="252219"/>
              </a:gs>
            </a:gsLst>
            <a:lin ang="8349943" scaled="0"/>
          </a:gradFill>
          <a:ln w="9525" cap="flat" cmpd="sng">
            <a:solidFill>
              <a:srgbClr val="211E15"/>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t" anchorCtr="0">
            <a:noAutofit/>
          </a:bodyPr>
          <a:lstStyle/>
          <a:p>
            <a:pPr marL="0" marR="0" lvl="0" indent="0" algn="l" rtl="0">
              <a:spcBef>
                <a:spcPts val="0"/>
              </a:spcBef>
              <a:spcAft>
                <a:spcPts val="0"/>
              </a:spcAft>
              <a:buNone/>
            </a:pPr>
            <a:r>
              <a:rPr lang="en-US" sz="3600">
                <a:solidFill>
                  <a:schemeClr val="lt1"/>
                </a:solidFill>
                <a:latin typeface="Source Sans Pro"/>
                <a:ea typeface="Source Sans Pro"/>
                <a:cs typeface="Source Sans Pro"/>
                <a:sym typeface="Source Sans Pro"/>
              </a:rPr>
              <a:t>INFO POOL</a:t>
            </a:r>
            <a:endParaRPr sz="3600">
              <a:solidFill>
                <a:schemeClr val="lt1"/>
              </a:solidFill>
              <a:latin typeface="Source Sans Pro"/>
              <a:ea typeface="Source Sans Pro"/>
              <a:cs typeface="Source Sans Pro"/>
              <a:sym typeface="Source Sans Pro"/>
            </a:endParaRPr>
          </a:p>
        </p:txBody>
      </p:sp>
      <p:sp>
        <p:nvSpPr>
          <p:cNvPr id="122" name="Google Shape;122;p17"/>
          <p:cNvSpPr/>
          <p:nvPr/>
        </p:nvSpPr>
        <p:spPr>
          <a:xfrm rot="-916423">
            <a:off x="1905285" y="1253569"/>
            <a:ext cx="1216260" cy="484557"/>
          </a:xfrm>
          <a:prstGeom prst="leftRightArrow">
            <a:avLst>
              <a:gd name="adj1" fmla="val 50000"/>
              <a:gd name="adj2" fmla="val 50000"/>
            </a:avLst>
          </a:prstGeom>
          <a:gradFill>
            <a:gsLst>
              <a:gs pos="0">
                <a:srgbClr val="252219"/>
              </a:gs>
              <a:gs pos="33000">
                <a:srgbClr val="6E6C6A"/>
              </a:gs>
              <a:gs pos="46750">
                <a:srgbClr val="959492"/>
              </a:gs>
              <a:gs pos="52999">
                <a:srgbClr val="959492"/>
              </a:gs>
              <a:gs pos="68000">
                <a:srgbClr val="6F6E6B"/>
              </a:gs>
              <a:gs pos="100000">
                <a:srgbClr val="252219"/>
              </a:gs>
            </a:gsLst>
            <a:lin ang="8349943" scaled="0"/>
          </a:gradFill>
          <a:ln w="9525" cap="flat" cmpd="sng">
            <a:solidFill>
              <a:srgbClr val="211E15"/>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3" name="Google Shape;123;p17"/>
          <p:cNvSpPr/>
          <p:nvPr/>
        </p:nvSpPr>
        <p:spPr>
          <a:xfrm rot="-3899977">
            <a:off x="3028669" y="2024484"/>
            <a:ext cx="943391" cy="484645"/>
          </a:xfrm>
          <a:prstGeom prst="leftRightArrow">
            <a:avLst>
              <a:gd name="adj1" fmla="val 50000"/>
              <a:gd name="adj2" fmla="val 50000"/>
            </a:avLst>
          </a:prstGeom>
          <a:gradFill>
            <a:gsLst>
              <a:gs pos="0">
                <a:srgbClr val="252219"/>
              </a:gs>
              <a:gs pos="33000">
                <a:srgbClr val="6E6C6A"/>
              </a:gs>
              <a:gs pos="46750">
                <a:srgbClr val="959492"/>
              </a:gs>
              <a:gs pos="52999">
                <a:srgbClr val="959492"/>
              </a:gs>
              <a:gs pos="68000">
                <a:srgbClr val="6F6E6B"/>
              </a:gs>
              <a:gs pos="100000">
                <a:srgbClr val="252219"/>
              </a:gs>
            </a:gsLst>
            <a:lin ang="8349943" scaled="0"/>
          </a:gradFill>
          <a:ln w="9525" cap="flat" cmpd="sng">
            <a:solidFill>
              <a:srgbClr val="211E15"/>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4" name="Google Shape;124;p17"/>
          <p:cNvSpPr/>
          <p:nvPr/>
        </p:nvSpPr>
        <p:spPr>
          <a:xfrm rot="-6784020">
            <a:off x="4895776" y="2025459"/>
            <a:ext cx="943321" cy="484561"/>
          </a:xfrm>
          <a:prstGeom prst="leftRightArrow">
            <a:avLst>
              <a:gd name="adj1" fmla="val 50000"/>
              <a:gd name="adj2" fmla="val 50000"/>
            </a:avLst>
          </a:prstGeom>
          <a:gradFill>
            <a:gsLst>
              <a:gs pos="0">
                <a:srgbClr val="252219"/>
              </a:gs>
              <a:gs pos="33000">
                <a:srgbClr val="6E6C6A"/>
              </a:gs>
              <a:gs pos="46750">
                <a:srgbClr val="959492"/>
              </a:gs>
              <a:gs pos="52999">
                <a:srgbClr val="959492"/>
              </a:gs>
              <a:gs pos="68000">
                <a:srgbClr val="6F6E6B"/>
              </a:gs>
              <a:gs pos="100000">
                <a:srgbClr val="252219"/>
              </a:gs>
            </a:gsLst>
            <a:lin ang="8349943" scaled="0"/>
          </a:gradFill>
          <a:ln w="9525" cap="flat" cmpd="sng">
            <a:solidFill>
              <a:srgbClr val="211E15"/>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25" name="Google Shape;125;p17"/>
          <p:cNvSpPr/>
          <p:nvPr/>
        </p:nvSpPr>
        <p:spPr>
          <a:xfrm rot="1230286">
            <a:off x="5821548" y="1299539"/>
            <a:ext cx="1216152" cy="484621"/>
          </a:xfrm>
          <a:prstGeom prst="leftRightArrow">
            <a:avLst>
              <a:gd name="adj1" fmla="val 50000"/>
              <a:gd name="adj2" fmla="val 50000"/>
            </a:avLst>
          </a:prstGeom>
          <a:gradFill>
            <a:gsLst>
              <a:gs pos="0">
                <a:srgbClr val="252219"/>
              </a:gs>
              <a:gs pos="33000">
                <a:srgbClr val="6E6C6A"/>
              </a:gs>
              <a:gs pos="46750">
                <a:srgbClr val="959492"/>
              </a:gs>
              <a:gs pos="52999">
                <a:srgbClr val="959492"/>
              </a:gs>
              <a:gs pos="68000">
                <a:srgbClr val="6F6E6B"/>
              </a:gs>
              <a:gs pos="100000">
                <a:srgbClr val="252219"/>
              </a:gs>
            </a:gsLst>
            <a:lin ang="8349943" scaled="0"/>
          </a:gradFill>
          <a:ln w="9525" cap="flat" cmpd="sng">
            <a:solidFill>
              <a:srgbClr val="211E15"/>
            </a:solidFill>
            <a:prstDash val="solid"/>
            <a:round/>
            <a:headEnd type="none" w="sm" len="sm"/>
            <a:tailEnd type="none" w="sm" len="sm"/>
          </a:ln>
          <a:effectLst>
            <a:outerShdw blurRad="190500" dist="228600" dir="2700000" sy="90000" rotWithShape="0">
              <a:srgbClr val="000000">
                <a:alpha val="2549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grpSp>
        <p:nvGrpSpPr>
          <p:cNvPr id="126" name="Google Shape;126;p17"/>
          <p:cNvGrpSpPr/>
          <p:nvPr/>
        </p:nvGrpSpPr>
        <p:grpSpPr>
          <a:xfrm>
            <a:off x="1141995" y="1537579"/>
            <a:ext cx="6694175" cy="4299000"/>
            <a:chOff x="1141995" y="1537579"/>
            <a:chExt cx="6694175" cy="4299000"/>
          </a:xfrm>
        </p:grpSpPr>
        <p:cxnSp>
          <p:nvCxnSpPr>
            <p:cNvPr id="127" name="Google Shape;127;p17"/>
            <p:cNvCxnSpPr/>
            <p:nvPr/>
          </p:nvCxnSpPr>
          <p:spPr>
            <a:xfrm rot="5400000" flipH="1">
              <a:off x="366945" y="2451533"/>
              <a:ext cx="4065000" cy="2514900"/>
            </a:xfrm>
            <a:prstGeom prst="bentConnector3">
              <a:avLst>
                <a:gd name="adj1" fmla="val 50000"/>
              </a:avLst>
            </a:prstGeom>
            <a:noFill/>
            <a:ln w="9525" cap="flat" cmpd="sng">
              <a:solidFill>
                <a:schemeClr val="accent3"/>
              </a:solidFill>
              <a:prstDash val="solid"/>
              <a:round/>
              <a:headEnd type="none" w="sm" len="sm"/>
              <a:tailEnd type="stealth" w="med" len="med"/>
            </a:ln>
          </p:spPr>
        </p:cxnSp>
        <p:cxnSp>
          <p:nvCxnSpPr>
            <p:cNvPr id="128" name="Google Shape;128;p17"/>
            <p:cNvCxnSpPr/>
            <p:nvPr/>
          </p:nvCxnSpPr>
          <p:spPr>
            <a:xfrm rot="-5400000">
              <a:off x="3950120" y="1950529"/>
              <a:ext cx="4299000" cy="3473100"/>
            </a:xfrm>
            <a:prstGeom prst="bentConnector3">
              <a:avLst>
                <a:gd name="adj1" fmla="val 50000"/>
              </a:avLst>
            </a:prstGeom>
            <a:noFill/>
            <a:ln w="9525" cap="flat" cmpd="sng">
              <a:solidFill>
                <a:schemeClr val="accent3"/>
              </a:solidFill>
              <a:prstDash val="solid"/>
              <a:round/>
              <a:headEnd type="none" w="sm" len="sm"/>
              <a:tailEnd type="stealth" w="med" len="med"/>
            </a:ln>
          </p:spPr>
        </p:cxnSp>
        <p:grpSp>
          <p:nvGrpSpPr>
            <p:cNvPr id="129" name="Google Shape;129;p17"/>
            <p:cNvGrpSpPr/>
            <p:nvPr/>
          </p:nvGrpSpPr>
          <p:grpSpPr>
            <a:xfrm>
              <a:off x="1534204" y="2971884"/>
              <a:ext cx="6161864" cy="2864695"/>
              <a:chOff x="1534204" y="2971884"/>
              <a:chExt cx="6161864" cy="2864695"/>
            </a:xfrm>
          </p:grpSpPr>
          <p:cxnSp>
            <p:nvCxnSpPr>
              <p:cNvPr id="130" name="Google Shape;130;p17"/>
              <p:cNvCxnSpPr/>
              <p:nvPr/>
            </p:nvCxnSpPr>
            <p:spPr>
              <a:xfrm rot="-5400000">
                <a:off x="5111568" y="3252078"/>
                <a:ext cx="2636100" cy="2532900"/>
              </a:xfrm>
              <a:prstGeom prst="bentConnector3">
                <a:avLst>
                  <a:gd name="adj1" fmla="val 50000"/>
                </a:avLst>
              </a:prstGeom>
              <a:noFill/>
              <a:ln w="9525" cap="flat" cmpd="sng">
                <a:solidFill>
                  <a:schemeClr val="accent3"/>
                </a:solidFill>
                <a:prstDash val="solid"/>
                <a:round/>
                <a:headEnd type="none" w="sm" len="sm"/>
                <a:tailEnd type="stealth" w="med" len="med"/>
              </a:ln>
            </p:spPr>
          </p:cxnSp>
          <p:cxnSp>
            <p:nvCxnSpPr>
              <p:cNvPr id="131" name="Google Shape;131;p17"/>
              <p:cNvCxnSpPr/>
              <p:nvPr/>
            </p:nvCxnSpPr>
            <p:spPr>
              <a:xfrm rot="5400000" flipH="1">
                <a:off x="1477804" y="3028284"/>
                <a:ext cx="2769600" cy="2656800"/>
              </a:xfrm>
              <a:prstGeom prst="bentConnector3">
                <a:avLst>
                  <a:gd name="adj1" fmla="val 50000"/>
                </a:avLst>
              </a:prstGeom>
              <a:noFill/>
              <a:ln w="9525" cap="flat" cmpd="sng">
                <a:solidFill>
                  <a:schemeClr val="accent3"/>
                </a:solidFill>
                <a:prstDash val="solid"/>
                <a:round/>
                <a:headEnd type="none" w="sm" len="sm"/>
                <a:tailEnd type="stealth" w="med" len="med"/>
              </a:ln>
            </p:spPr>
          </p:cxnSp>
          <p:cxnSp>
            <p:nvCxnSpPr>
              <p:cNvPr id="132" name="Google Shape;132;p17"/>
              <p:cNvCxnSpPr/>
              <p:nvPr/>
            </p:nvCxnSpPr>
            <p:spPr>
              <a:xfrm rot="5400000" flipH="1">
                <a:off x="3139247" y="4017983"/>
                <a:ext cx="1786800" cy="1660200"/>
              </a:xfrm>
              <a:prstGeom prst="bentConnector3">
                <a:avLst>
                  <a:gd name="adj1" fmla="val 50000"/>
                </a:avLst>
              </a:prstGeom>
              <a:noFill/>
              <a:ln w="9525" cap="flat" cmpd="sng">
                <a:solidFill>
                  <a:schemeClr val="accent3"/>
                </a:solidFill>
                <a:prstDash val="solid"/>
                <a:round/>
                <a:headEnd type="none" w="sm" len="sm"/>
                <a:tailEnd type="stealth" w="med" len="med"/>
              </a:ln>
            </p:spPr>
          </p:cxnSp>
          <p:cxnSp>
            <p:nvCxnSpPr>
              <p:cNvPr id="133" name="Google Shape;133;p17"/>
              <p:cNvCxnSpPr/>
              <p:nvPr/>
            </p:nvCxnSpPr>
            <p:spPr>
              <a:xfrm rot="-5400000">
                <a:off x="3785320" y="4172628"/>
                <a:ext cx="1797900" cy="1530000"/>
              </a:xfrm>
              <a:prstGeom prst="bentConnector3">
                <a:avLst>
                  <a:gd name="adj1" fmla="val 50000"/>
                </a:avLst>
              </a:prstGeom>
              <a:noFill/>
              <a:ln w="9525" cap="flat" cmpd="sng">
                <a:solidFill>
                  <a:schemeClr val="accent3"/>
                </a:solidFill>
                <a:prstDash val="solid"/>
                <a:round/>
                <a:headEnd type="none" w="sm" len="sm"/>
                <a:tailEnd type="stealth" w="med" len="med"/>
              </a:ln>
            </p:spPr>
          </p:cxnSp>
        </p:grpSp>
      </p:grpSp>
      <p:sp>
        <p:nvSpPr>
          <p:cNvPr id="134" name="Google Shape;134;p17"/>
          <p:cNvSpPr/>
          <p:nvPr/>
        </p:nvSpPr>
        <p:spPr>
          <a:xfrm>
            <a:off x="2285465" y="2889555"/>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Source Sans Pro"/>
                <a:ea typeface="Source Sans Pro"/>
                <a:cs typeface="Source Sans Pro"/>
                <a:sym typeface="Source Sans Pro"/>
              </a:rPr>
              <a:t>NWS</a:t>
            </a:r>
            <a:endParaRPr sz="3600">
              <a:solidFill>
                <a:schemeClr val="dk1"/>
              </a:solidFill>
              <a:latin typeface="Source Sans Pro"/>
              <a:ea typeface="Source Sans Pro"/>
              <a:cs typeface="Source Sans Pro"/>
              <a:sym typeface="Source Sans Pro"/>
            </a:endParaRPr>
          </a:p>
        </p:txBody>
      </p:sp>
      <p:sp>
        <p:nvSpPr>
          <p:cNvPr id="135" name="Google Shape;135;p17"/>
          <p:cNvSpPr/>
          <p:nvPr/>
        </p:nvSpPr>
        <p:spPr>
          <a:xfrm>
            <a:off x="4665848" y="2916037"/>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Source Sans Pro"/>
                <a:ea typeface="Source Sans Pro"/>
                <a:cs typeface="Source Sans Pro"/>
                <a:sym typeface="Source Sans Pro"/>
              </a:rPr>
              <a:t>EM</a:t>
            </a:r>
            <a:endParaRPr sz="3600">
              <a:solidFill>
                <a:schemeClr val="dk1"/>
              </a:solidFill>
              <a:latin typeface="Source Sans Pro"/>
              <a:ea typeface="Source Sans Pro"/>
              <a:cs typeface="Source Sans Pro"/>
              <a:sym typeface="Source Sans Pro"/>
            </a:endParaRPr>
          </a:p>
        </p:txBody>
      </p:sp>
      <p:sp>
        <p:nvSpPr>
          <p:cNvPr id="136" name="Google Shape;136;p17"/>
          <p:cNvSpPr/>
          <p:nvPr/>
        </p:nvSpPr>
        <p:spPr>
          <a:xfrm>
            <a:off x="6553194" y="1914551"/>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Source Sans Pro"/>
                <a:ea typeface="Source Sans Pro"/>
                <a:cs typeface="Source Sans Pro"/>
                <a:sym typeface="Source Sans Pro"/>
              </a:rPr>
              <a:t>DOH</a:t>
            </a:r>
            <a:endParaRPr sz="3600">
              <a:solidFill>
                <a:schemeClr val="dk1"/>
              </a:solidFill>
              <a:latin typeface="Source Sans Pro"/>
              <a:ea typeface="Source Sans Pro"/>
              <a:cs typeface="Source Sans Pro"/>
              <a:sym typeface="Source Sans Pro"/>
            </a:endParaRPr>
          </a:p>
        </p:txBody>
      </p:sp>
      <p:sp>
        <p:nvSpPr>
          <p:cNvPr id="137" name="Google Shape;137;p17"/>
          <p:cNvSpPr/>
          <p:nvPr/>
        </p:nvSpPr>
        <p:spPr>
          <a:xfrm>
            <a:off x="47532" y="546858"/>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800">
                <a:solidFill>
                  <a:schemeClr val="dk1"/>
                </a:solidFill>
                <a:latin typeface="Source Sans Pro"/>
                <a:ea typeface="Source Sans Pro"/>
                <a:cs typeface="Source Sans Pro"/>
                <a:sym typeface="Source Sans Pro"/>
              </a:rPr>
              <a:t>Private Sector</a:t>
            </a:r>
            <a:endParaRPr sz="3200">
              <a:solidFill>
                <a:schemeClr val="dk1"/>
              </a:solidFill>
              <a:latin typeface="Source Sans Pro"/>
              <a:ea typeface="Source Sans Pro"/>
              <a:cs typeface="Source Sans Pro"/>
              <a:sym typeface="Source Sans Pro"/>
            </a:endParaRPr>
          </a:p>
        </p:txBody>
      </p:sp>
      <p:sp>
        <p:nvSpPr>
          <p:cNvPr id="138" name="Google Shape;138;p17"/>
          <p:cNvSpPr/>
          <p:nvPr/>
        </p:nvSpPr>
        <p:spPr>
          <a:xfrm>
            <a:off x="6883761" y="535138"/>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2000">
                <a:solidFill>
                  <a:schemeClr val="dk1"/>
                </a:solidFill>
                <a:latin typeface="Source Sans Pro"/>
                <a:ea typeface="Source Sans Pro"/>
                <a:cs typeface="Source Sans Pro"/>
                <a:sym typeface="Source Sans Pro"/>
              </a:rPr>
              <a:t>Volunteers</a:t>
            </a:r>
            <a:endParaRPr sz="2400">
              <a:solidFill>
                <a:schemeClr val="dk1"/>
              </a:solidFill>
              <a:latin typeface="Source Sans Pro"/>
              <a:ea typeface="Source Sans Pro"/>
              <a:cs typeface="Source Sans Pro"/>
              <a:sym typeface="Source Sans Pro"/>
            </a:endParaRPr>
          </a:p>
        </p:txBody>
      </p:sp>
      <p:sp>
        <p:nvSpPr>
          <p:cNvPr id="139" name="Google Shape;139;p17"/>
          <p:cNvSpPr/>
          <p:nvPr/>
        </p:nvSpPr>
        <p:spPr>
          <a:xfrm>
            <a:off x="418188" y="1911431"/>
            <a:ext cx="1905000" cy="990600"/>
          </a:xfrm>
          <a:prstGeom prst="ellipse">
            <a:avLst/>
          </a:prstGeom>
          <a:gradFill>
            <a:gsLst>
              <a:gs pos="0">
                <a:srgbClr val="F5F5F4"/>
              </a:gs>
              <a:gs pos="20000">
                <a:srgbClr val="F5F5F4"/>
              </a:gs>
              <a:gs pos="100000">
                <a:srgbClr val="979795"/>
              </a:gs>
            </a:gsLst>
            <a:path path="circle">
              <a:fillToRect r="100000" b="100000"/>
            </a:path>
            <a:tileRect l="-100000" t="-100000"/>
          </a:gradFill>
          <a:ln w="9525" cap="flat" cmpd="sng">
            <a:solidFill>
              <a:srgbClr val="211E15"/>
            </a:solidFill>
            <a:prstDash val="solid"/>
            <a:round/>
            <a:headEnd type="none" w="sm" len="sm"/>
            <a:tailEnd type="none" w="sm" len="sm"/>
          </a:ln>
          <a:effectLst>
            <a:outerShdw blurRad="130000" dist="101600" dir="2700000" algn="tl" rotWithShape="0">
              <a:srgbClr val="000000">
                <a:alpha val="34900"/>
              </a:srgbClr>
            </a:outerShdw>
          </a:effectLst>
        </p:spPr>
        <p:txBody>
          <a:bodyPr spcFirstLastPara="1" wrap="square" lIns="91425" tIns="45700" rIns="91425" bIns="45700" anchor="ctr" anchorCtr="0">
            <a:noAutofit/>
          </a:bodyPr>
          <a:lstStyle/>
          <a:p>
            <a:pPr marL="0" marR="0" lvl="0" indent="0" algn="ctr" rtl="0">
              <a:spcBef>
                <a:spcPts val="0"/>
              </a:spcBef>
              <a:spcAft>
                <a:spcPts val="0"/>
              </a:spcAft>
              <a:buNone/>
            </a:pPr>
            <a:r>
              <a:rPr lang="en-US" sz="3200">
                <a:solidFill>
                  <a:schemeClr val="dk1"/>
                </a:solidFill>
                <a:latin typeface="Source Sans Pro"/>
                <a:ea typeface="Source Sans Pro"/>
                <a:cs typeface="Source Sans Pro"/>
                <a:sym typeface="Source Sans Pro"/>
              </a:rPr>
              <a:t>Media</a:t>
            </a:r>
            <a:endParaRPr sz="3600">
              <a:solidFill>
                <a:schemeClr val="dk1"/>
              </a:solidFill>
              <a:latin typeface="Source Sans Pro"/>
              <a:ea typeface="Source Sans Pro"/>
              <a:cs typeface="Source Sans Pro"/>
              <a:sym typeface="Source Sans Pro"/>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0"/>
                                        </p:tgtEl>
                                        <p:attrNameLst>
                                          <p:attrName>style.visibility</p:attrName>
                                        </p:attrNameLst>
                                      </p:cBhvr>
                                      <p:to>
                                        <p:strVal val="visible"/>
                                      </p:to>
                                    </p:set>
                                    <p:animEffect transition="in" filter="fade">
                                      <p:cBhvr>
                                        <p:cTn id="7" dur="1000"/>
                                        <p:tgtEl>
                                          <p:spTgt spid="120"/>
                                        </p:tgtEl>
                                      </p:cBhvr>
                                    </p:animEffect>
                                  </p:childTnLst>
                                </p:cTn>
                              </p:par>
                              <p:par>
                                <p:cTn id="8" presetID="10" presetClass="entr" presetSubtype="0"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Effect transition="in" filter="fade">
                                      <p:cBhvr>
                                        <p:cTn id="10" dur="1000"/>
                                        <p:tgtEl>
                                          <p:spTgt spid="126"/>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21"/>
                                        </p:tgtEl>
                                        <p:attrNameLst>
                                          <p:attrName>style.visibility</p:attrName>
                                        </p:attrNameLst>
                                      </p:cBhvr>
                                      <p:to>
                                        <p:strVal val="visible"/>
                                      </p:to>
                                    </p:set>
                                  </p:childTnLst>
                                </p:cTn>
                              </p:par>
                              <p:par>
                                <p:cTn id="15" presetID="2" presetClass="entr" presetSubtype="4" fill="hold" nodeType="withEffect">
                                  <p:stCondLst>
                                    <p:cond delay="0"/>
                                  </p:stCondLst>
                                  <p:childTnLst>
                                    <p:set>
                                      <p:cBhvr>
                                        <p:cTn id="16" dur="1" fill="hold">
                                          <p:stCondLst>
                                            <p:cond delay="0"/>
                                          </p:stCondLst>
                                        </p:cTn>
                                        <p:tgtEl>
                                          <p:spTgt spid="123"/>
                                        </p:tgtEl>
                                        <p:attrNameLst>
                                          <p:attrName>style.visibility</p:attrName>
                                        </p:attrNameLst>
                                      </p:cBhvr>
                                      <p:to>
                                        <p:strVal val="visible"/>
                                      </p:to>
                                    </p:set>
                                    <p:anim calcmode="lin" valueType="num">
                                      <p:cBhvr additive="base">
                                        <p:cTn id="17" dur="500"/>
                                        <p:tgtEl>
                                          <p:spTgt spid="123"/>
                                        </p:tgtEl>
                                        <p:attrNameLst>
                                          <p:attrName>ppt_y</p:attrName>
                                        </p:attrNameLst>
                                      </p:cBhvr>
                                      <p:tavLst>
                                        <p:tav tm="0">
                                          <p:val>
                                            <p:strVal val="#ppt_y+1"/>
                                          </p:val>
                                        </p:tav>
                                        <p:tav tm="100000">
                                          <p:val>
                                            <p:strVal val="#ppt_y"/>
                                          </p:val>
                                        </p:tav>
                                      </p:tavLst>
                                    </p:anim>
                                  </p:childTnLst>
                                </p:cTn>
                              </p:par>
                              <p:par>
                                <p:cTn id="18" presetID="2" presetClass="entr" presetSubtype="4" fill="hold" nodeType="withEffect">
                                  <p:stCondLst>
                                    <p:cond delay="0"/>
                                  </p:stCondLst>
                                  <p:childTnLst>
                                    <p:set>
                                      <p:cBhvr>
                                        <p:cTn id="19" dur="1" fill="hold">
                                          <p:stCondLst>
                                            <p:cond delay="0"/>
                                          </p:stCondLst>
                                        </p:cTn>
                                        <p:tgtEl>
                                          <p:spTgt spid="122"/>
                                        </p:tgtEl>
                                        <p:attrNameLst>
                                          <p:attrName>style.visibility</p:attrName>
                                        </p:attrNameLst>
                                      </p:cBhvr>
                                      <p:to>
                                        <p:strVal val="visible"/>
                                      </p:to>
                                    </p:set>
                                    <p:anim calcmode="lin" valueType="num">
                                      <p:cBhvr additive="base">
                                        <p:cTn id="20" dur="500"/>
                                        <p:tgtEl>
                                          <p:spTgt spid="122"/>
                                        </p:tgtEl>
                                        <p:attrNameLst>
                                          <p:attrName>ppt_y</p:attrName>
                                        </p:attrNameLst>
                                      </p:cBhvr>
                                      <p:tavLst>
                                        <p:tav tm="0">
                                          <p:val>
                                            <p:strVal val="#ppt_y+1"/>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24"/>
                                        </p:tgtEl>
                                        <p:attrNameLst>
                                          <p:attrName>style.visibility</p:attrName>
                                        </p:attrNameLst>
                                      </p:cBhvr>
                                      <p:to>
                                        <p:strVal val="visible"/>
                                      </p:to>
                                    </p:set>
                                    <p:anim calcmode="lin" valueType="num">
                                      <p:cBhvr additive="base">
                                        <p:cTn id="23" dur="500"/>
                                        <p:tgtEl>
                                          <p:spTgt spid="124"/>
                                        </p:tgtEl>
                                        <p:attrNameLst>
                                          <p:attrName>ppt_y</p:attrName>
                                        </p:attrNameLst>
                                      </p:cBhvr>
                                      <p:tavLst>
                                        <p:tav tm="0">
                                          <p:val>
                                            <p:strVal val="#ppt_y+1"/>
                                          </p:val>
                                        </p:tav>
                                        <p:tav tm="100000">
                                          <p:val>
                                            <p:strVal val="#ppt_y"/>
                                          </p:val>
                                        </p:tav>
                                      </p:tavLst>
                                    </p:anim>
                                  </p:childTnLst>
                                </p:cTn>
                              </p:par>
                              <p:par>
                                <p:cTn id="24" presetID="2" presetClass="entr" presetSubtype="4" fill="hold" nodeType="withEffect">
                                  <p:stCondLst>
                                    <p:cond delay="0"/>
                                  </p:stCondLst>
                                  <p:childTnLst>
                                    <p:set>
                                      <p:cBhvr>
                                        <p:cTn id="25" dur="1" fill="hold">
                                          <p:stCondLst>
                                            <p:cond delay="0"/>
                                          </p:stCondLst>
                                        </p:cTn>
                                        <p:tgtEl>
                                          <p:spTgt spid="125"/>
                                        </p:tgtEl>
                                        <p:attrNameLst>
                                          <p:attrName>style.visibility</p:attrName>
                                        </p:attrNameLst>
                                      </p:cBhvr>
                                      <p:to>
                                        <p:strVal val="visible"/>
                                      </p:to>
                                    </p:set>
                                    <p:anim calcmode="lin" valueType="num">
                                      <p:cBhvr additive="base">
                                        <p:cTn id="26" dur="500"/>
                                        <p:tgtEl>
                                          <p:spTgt spid="1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8"/>
          <p:cNvSpPr txBox="1"/>
          <p:nvPr/>
        </p:nvSpPr>
        <p:spPr>
          <a:xfrm>
            <a:off x="152400" y="2302692"/>
            <a:ext cx="8077200" cy="3477875"/>
          </a:xfrm>
          <a:prstGeom prst="rect">
            <a:avLst/>
          </a:prstGeom>
          <a:noFill/>
          <a:ln>
            <a:noFill/>
          </a:ln>
        </p:spPr>
        <p:txBody>
          <a:bodyPr spcFirstLastPara="1" wrap="square" lIns="91425" tIns="45700" rIns="91425" bIns="45700" anchor="t" anchorCtr="0">
            <a:noAutofit/>
          </a:bodyPr>
          <a:lstStyle/>
          <a:p>
            <a:pPr marL="457200" marR="0" lvl="0" indent="-4572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Develop relationships</a:t>
            </a:r>
            <a:endParaRPr sz="44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Discover common issues</a:t>
            </a:r>
            <a:endParaRPr/>
          </a:p>
          <a:p>
            <a:pPr marL="457200" marR="0" lvl="0" indent="-4572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Foster future collaboration</a:t>
            </a:r>
            <a:endParaRPr sz="4400">
              <a:solidFill>
                <a:schemeClr val="dk1"/>
              </a:solidFill>
              <a:latin typeface="Calibri"/>
              <a:ea typeface="Calibri"/>
              <a:cs typeface="Calibri"/>
              <a:sym typeface="Calibri"/>
            </a:endParaRPr>
          </a:p>
          <a:p>
            <a:pPr marL="457200" marR="0" lvl="0" indent="-457200" algn="l" rtl="0">
              <a:spcBef>
                <a:spcPts val="0"/>
              </a:spcBef>
              <a:spcAft>
                <a:spcPts val="0"/>
              </a:spcAft>
              <a:buClr>
                <a:schemeClr val="dk1"/>
              </a:buClr>
              <a:buSzPts val="4400"/>
              <a:buFont typeface="Arial"/>
              <a:buChar char="•"/>
            </a:pPr>
            <a:r>
              <a:rPr lang="en-US" sz="4400">
                <a:solidFill>
                  <a:schemeClr val="dk1"/>
                </a:solidFill>
                <a:latin typeface="Calibri"/>
                <a:ea typeface="Calibri"/>
                <a:cs typeface="Calibri"/>
                <a:sym typeface="Calibri"/>
              </a:rPr>
              <a:t>Learn, teach, have fun</a:t>
            </a:r>
            <a:endParaRPr sz="4400">
              <a:solidFill>
                <a:schemeClr val="dk1"/>
              </a:solidFill>
              <a:latin typeface="Calibri"/>
              <a:ea typeface="Calibri"/>
              <a:cs typeface="Calibri"/>
              <a:sym typeface="Calibri"/>
            </a:endParaRPr>
          </a:p>
        </p:txBody>
      </p:sp>
      <p:sp>
        <p:nvSpPr>
          <p:cNvPr id="146" name="Google Shape;146;p18"/>
          <p:cNvSpPr txBox="1">
            <a:spLocks noGrp="1"/>
          </p:cNvSpPr>
          <p:nvPr>
            <p:ph type="title" idx="4294967295"/>
          </p:nvPr>
        </p:nvSpPr>
        <p:spPr>
          <a:xfrm>
            <a:off x="609600" y="427038"/>
            <a:ext cx="7620000" cy="1143000"/>
          </a:xfrm>
          <a:prstGeom prst="rect">
            <a:avLst/>
          </a:prstGeom>
          <a:noFill/>
          <a:ln>
            <a:noFill/>
          </a:ln>
        </p:spPr>
        <p:txBody>
          <a:bodyPr spcFirstLastPara="1" wrap="square" lIns="91425" tIns="45700" rIns="91425" bIns="45700" anchor="ctr" anchorCtr="0">
            <a:noAutofit/>
          </a:bodyPr>
          <a:lstStyle/>
          <a:p>
            <a:pPr marL="0" marR="0" lvl="0" indent="0" algn="l" rtl="0">
              <a:spcBef>
                <a:spcPts val="0"/>
              </a:spcBef>
              <a:spcAft>
                <a:spcPts val="0"/>
              </a:spcAft>
              <a:buClr>
                <a:schemeClr val="dk2"/>
              </a:buClr>
              <a:buFont typeface="Cambria"/>
              <a:buNone/>
            </a:pPr>
            <a:r>
              <a:rPr lang="en-US" sz="4600" b="0">
                <a:solidFill>
                  <a:schemeClr val="dk2"/>
                </a:solidFill>
                <a:latin typeface="Cambria"/>
                <a:ea typeface="Cambria"/>
                <a:cs typeface="Cambria"/>
                <a:sym typeface="Cambria"/>
              </a:rPr>
              <a:t>Goals For Today</a:t>
            </a:r>
            <a:endParaRPr sz="4600" b="0" i="0" u="none" strike="noStrike" cap="none">
              <a:solidFill>
                <a:schemeClr val="dk2"/>
              </a:solidFill>
              <a:latin typeface="Cambria"/>
              <a:ea typeface="Cambria"/>
              <a:cs typeface="Cambria"/>
              <a:sym typeface="Cambria"/>
            </a:endParaRPr>
          </a:p>
        </p:txBody>
      </p:sp>
    </p:spTree>
  </p:cSld>
  <p:clrMapOvr>
    <a:masterClrMapping/>
  </p:clrMapOvr>
</p:sld>
</file>

<file path=ppt/theme/theme1.xml><?xml version="1.0" encoding="utf-8"?>
<a:theme xmlns:a="http://schemas.openxmlformats.org/drawingml/2006/main" name="Streamline">
  <a:themeElements>
    <a:clrScheme name="Streamline">
      <a:dk1>
        <a:srgbClr val="1A9988"/>
      </a:dk1>
      <a:lt1>
        <a:srgbClr val="FFFFFF"/>
      </a:lt1>
      <a:dk2>
        <a:srgbClr val="1A1A1A"/>
      </a:dk2>
      <a:lt2>
        <a:srgbClr val="E9EDEE"/>
      </a:lt2>
      <a:accent1>
        <a:srgbClr val="595959"/>
      </a:accent1>
      <a:accent2>
        <a:srgbClr val="6AA4C8"/>
      </a:accent2>
      <a:accent3>
        <a:srgbClr val="EB5600"/>
      </a:accent3>
      <a:accent4>
        <a:srgbClr val="A2FFE8"/>
      </a:accent4>
      <a:accent5>
        <a:srgbClr val="1C3678"/>
      </a:accent5>
      <a:accent6>
        <a:srgbClr val="FFB8A2"/>
      </a:accent6>
      <a:hlink>
        <a:srgbClr val="1C3678"/>
      </a:hlink>
      <a:folHlink>
        <a:srgbClr val="1C367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163</TotalTime>
  <Words>280</Words>
  <Application>Microsoft Office PowerPoint</Application>
  <PresentationFormat>On-screen Show (4:3)</PresentationFormat>
  <Paragraphs>49</Paragraphs>
  <Slides>5</Slides>
  <Notes>5</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5</vt:i4>
      </vt:variant>
    </vt:vector>
  </HeadingPairs>
  <TitlesOfParts>
    <vt:vector size="13" baseType="lpstr">
      <vt:lpstr>Arial</vt:lpstr>
      <vt:lpstr>Source Sans Pro</vt:lpstr>
      <vt:lpstr>Calibri</vt:lpstr>
      <vt:lpstr>Bilbo</vt:lpstr>
      <vt:lpstr>Raleway</vt:lpstr>
      <vt:lpstr>Cambria</vt:lpstr>
      <vt:lpstr>Lato</vt:lpstr>
      <vt:lpstr>Streamline</vt:lpstr>
      <vt:lpstr>PowerPoint Presentation</vt:lpstr>
      <vt:lpstr>Today’s Agenda</vt:lpstr>
      <vt:lpstr>What is an IWT?</vt:lpstr>
      <vt:lpstr>PowerPoint Presentation</vt:lpstr>
      <vt:lpstr>Goals For Today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Tony Edwards</dc:creator>
  <cp:lastModifiedBy>Tony Edwards</cp:lastModifiedBy>
  <cp:revision>3</cp:revision>
  <dcterms:modified xsi:type="dcterms:W3CDTF">2018-10-17T17:40:56Z</dcterms:modified>
</cp:coreProperties>
</file>