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E5B9"/>
    <a:srgbClr val="CECE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4" d="100"/>
          <a:sy n="84" d="100"/>
        </p:scale>
        <p:origin x="53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7251D-7FFB-48E1-A071-B6B24F5DE275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00D4D-6B7F-4EFD-BBD5-D80A819EB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383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7251D-7FFB-48E1-A071-B6B24F5DE275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00D4D-6B7F-4EFD-BBD5-D80A819EB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976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7251D-7FFB-48E1-A071-B6B24F5DE275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00D4D-6B7F-4EFD-BBD5-D80A819EB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051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7251D-7FFB-48E1-A071-B6B24F5DE275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00D4D-6B7F-4EFD-BBD5-D80A819EB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80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7251D-7FFB-48E1-A071-B6B24F5DE275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00D4D-6B7F-4EFD-BBD5-D80A819EB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850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7251D-7FFB-48E1-A071-B6B24F5DE275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00D4D-6B7F-4EFD-BBD5-D80A819EB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33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7251D-7FFB-48E1-A071-B6B24F5DE275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00D4D-6B7F-4EFD-BBD5-D80A819EB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487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7251D-7FFB-48E1-A071-B6B24F5DE275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00D4D-6B7F-4EFD-BBD5-D80A819EB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050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7251D-7FFB-48E1-A071-B6B24F5DE275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00D4D-6B7F-4EFD-BBD5-D80A819EB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848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7251D-7FFB-48E1-A071-B6B24F5DE275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00D4D-6B7F-4EFD-BBD5-D80A819EB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457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7251D-7FFB-48E1-A071-B6B24F5DE275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00D4D-6B7F-4EFD-BBD5-D80A819EB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748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7251D-7FFB-48E1-A071-B6B24F5DE275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00D4D-6B7F-4EFD-BBD5-D80A819EB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692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15476" cy="11337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8238" y="0"/>
            <a:ext cx="1133762" cy="113376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48882" y="-63716"/>
            <a:ext cx="92279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Do You Vacation At The Beach?</a:t>
            </a:r>
            <a:endParaRPr lang="en-US" sz="5400" b="1">
              <a:ln w="13462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11593" y="618035"/>
            <a:ext cx="48254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spc="50" dirty="0" smtClean="0">
                <a:ln w="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BEWARE RIP CURRENTS</a:t>
            </a:r>
            <a:endParaRPr lang="en-US" sz="3600" b="1" u="sng" spc="50" dirty="0">
              <a:ln w="0">
                <a:solidFill>
                  <a:schemeClr val="tx1"/>
                </a:solidFill>
              </a:ln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3696436" y="1226799"/>
            <a:ext cx="4608095" cy="6094"/>
          </a:xfrm>
          <a:prstGeom prst="line">
            <a:avLst/>
          </a:prstGeom>
          <a:ln w="38100">
            <a:solidFill>
              <a:srgbClr val="FF000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4228" y="1600078"/>
            <a:ext cx="3532629" cy="2241589"/>
          </a:xfrm>
          <a:prstGeom prst="rect">
            <a:avLst/>
          </a:prstGeom>
          <a:ln w="28575"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344517" y="1600078"/>
            <a:ext cx="5467739" cy="2246769"/>
          </a:xfrm>
          <a:prstGeom prst="rect">
            <a:avLst/>
          </a:prstGeom>
          <a:solidFill>
            <a:srgbClr val="F1E5B9">
              <a:alpha val="65000"/>
            </a:srgbClr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a rip current?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6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700" dirty="0" smtClean="0"/>
              <a:t>Rip currents are fast flowing channels of water that extend from close to the shoreline through the surf and past the breaking waves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7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700" dirty="0" smtClean="0"/>
              <a:t>Strong rips can reach speeds faster than an </a:t>
            </a:r>
            <a:r>
              <a:rPr lang="en-US" sz="1700" smtClean="0"/>
              <a:t>Olympic swimmer</a:t>
            </a:r>
          </a:p>
        </p:txBody>
      </p:sp>
      <p:sp>
        <p:nvSpPr>
          <p:cNvPr id="2" name="Oval 1"/>
          <p:cNvSpPr/>
          <p:nvPr/>
        </p:nvSpPr>
        <p:spPr>
          <a:xfrm rot="18699041">
            <a:off x="7854548" y="2561840"/>
            <a:ext cx="2154396" cy="6968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15303" y="6465093"/>
            <a:ext cx="120951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>
                <a:solidFill>
                  <a:prstClr val="black"/>
                </a:solidFill>
              </a:rPr>
              <a:t>For more information visit - </a:t>
            </a:r>
            <a:r>
              <a:rPr lang="en-US" sz="2400" b="1" dirty="0">
                <a:solidFill>
                  <a:prstClr val="black"/>
                </a:solidFill>
              </a:rPr>
              <a:t>https://www.weather.gov/safety/ripcurrent </a:t>
            </a:r>
          </a:p>
        </p:txBody>
      </p:sp>
      <p:pic>
        <p:nvPicPr>
          <p:cNvPr id="1026" name="Picture 2" descr="https://www.weather.gov/images/safety/photo/DE%20SG%20Monterey%20rip%20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337" y="4069663"/>
            <a:ext cx="3374097" cy="2241589"/>
          </a:xfrm>
          <a:prstGeom prst="rect">
            <a:avLst/>
          </a:prstGeom>
          <a:noFill/>
          <a:ln w="28575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val 14"/>
          <p:cNvSpPr/>
          <p:nvPr/>
        </p:nvSpPr>
        <p:spPr>
          <a:xfrm rot="21043175">
            <a:off x="1549930" y="4652460"/>
            <a:ext cx="3034983" cy="6968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347497" y="4051685"/>
            <a:ext cx="5467739" cy="2277547"/>
          </a:xfrm>
          <a:prstGeom prst="rect">
            <a:avLst/>
          </a:prstGeom>
          <a:solidFill>
            <a:srgbClr val="F1E5B9">
              <a:alpha val="65000"/>
            </a:srgbClr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20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 you spot a rip current?</a:t>
            </a:r>
          </a:p>
          <a:p>
            <a:pPr lvl="0"/>
            <a:endParaRPr lang="en-US" sz="1000" b="1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600">
                <a:solidFill>
                  <a:prstClr val="black"/>
                </a:solidFill>
              </a:rPr>
              <a:t>Easiest to spot rip currents from an elevated position overlooking the beach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en-US" sz="1600">
              <a:solidFill>
                <a:prstClr val="black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600">
                <a:solidFill>
                  <a:prstClr val="black"/>
                </a:solidFill>
              </a:rPr>
              <a:t>Rip currents may look darker, muddy, or choppier than surrounding areas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en-US" sz="1600">
              <a:solidFill>
                <a:prstClr val="black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600">
                <a:solidFill>
                  <a:prstClr val="black"/>
                </a:solidFill>
              </a:rPr>
              <a:t>Look for areas where waves are not </a:t>
            </a:r>
            <a:r>
              <a:rPr lang="en-US" sz="1600" smtClean="0">
                <a:solidFill>
                  <a:prstClr val="black"/>
                </a:solidFill>
              </a:rPr>
              <a:t>breaking</a:t>
            </a:r>
            <a:endParaRPr lang="en-US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306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15476" cy="11337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8238" y="0"/>
            <a:ext cx="1133762" cy="113376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30445" y="-61491"/>
            <a:ext cx="92279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Do You Vacation At The Beach?</a:t>
            </a:r>
            <a:endParaRPr lang="en-US" sz="5400" b="1">
              <a:ln w="13462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76142" y="629264"/>
            <a:ext cx="6936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u="sng" spc="50" smtClean="0">
                <a:ln w="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Learn How to Escape a Rip Current</a:t>
            </a:r>
            <a:endParaRPr lang="en-US" sz="3600" b="1" u="sng" spc="50" dirty="0">
              <a:ln w="0">
                <a:solidFill>
                  <a:schemeClr val="tx1"/>
                </a:solidFill>
              </a:ln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908" y="1487360"/>
            <a:ext cx="7931089" cy="45079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96868" y="2033154"/>
            <a:ext cx="3798917" cy="3416320"/>
          </a:xfrm>
          <a:prstGeom prst="rect">
            <a:avLst/>
          </a:prstGeom>
          <a:solidFill>
            <a:srgbClr val="F1E5B9">
              <a:alpha val="65000"/>
            </a:srgbClr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Did you know… </a:t>
            </a:r>
            <a:r>
              <a:rPr lang="en-US" dirty="0"/>
              <a:t>M</a:t>
            </a:r>
            <a:r>
              <a:rPr lang="en-US" dirty="0" smtClean="0"/>
              <a:t>ost rip fatalities are people from inland areas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There are an estimated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 </a:t>
            </a:r>
            <a:r>
              <a:rPr lang="en-US" b="1" dirty="0" smtClean="0"/>
              <a:t>rip current fatalities </a:t>
            </a:r>
            <a:r>
              <a:rPr lang="en-US" dirty="0" smtClean="0"/>
              <a:t>a year in </a:t>
            </a:r>
            <a:r>
              <a:rPr lang="en-US" smtClean="0"/>
              <a:t>the U.S.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u="sng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/>
              <a:t>Around </a:t>
            </a:r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 </a:t>
            </a:r>
            <a:r>
              <a:rPr lang="en-US" dirty="0" smtClean="0"/>
              <a:t>of all ocean rescues are rip related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Learn how to spot rips </a:t>
            </a:r>
            <a:r>
              <a:rPr lang="en-US" smtClean="0"/>
              <a:t>&amp;          </a:t>
            </a:r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Options </a:t>
            </a:r>
            <a:r>
              <a:rPr lang="en-US" dirty="0" smtClean="0"/>
              <a:t>for </a:t>
            </a:r>
            <a:r>
              <a:rPr lang="en-US" smtClean="0"/>
              <a:t>escaping them</a:t>
            </a:r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96868" y="6322981"/>
            <a:ext cx="120951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dirty="0">
                <a:solidFill>
                  <a:prstClr val="black"/>
                </a:solidFill>
              </a:rPr>
              <a:t>For more information visit - </a:t>
            </a:r>
            <a:r>
              <a:rPr lang="en-US" sz="2800" b="1" dirty="0">
                <a:solidFill>
                  <a:prstClr val="black"/>
                </a:solidFill>
              </a:rPr>
              <a:t>https://www.weather.gov/safety/ripcurrent </a:t>
            </a:r>
          </a:p>
        </p:txBody>
      </p:sp>
    </p:spTree>
    <p:extLst>
      <p:ext uri="{BB962C8B-B14F-4D97-AF65-F5344CB8AC3E}">
        <p14:creationId xmlns:p14="http://schemas.microsoft.com/office/powerpoint/2010/main" val="34704600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ave">
      <a:dk1>
        <a:sysClr val="windowText" lastClr="000000"/>
      </a:dk1>
      <a:lt1>
        <a:sysClr val="window" lastClr="FFFFFF"/>
      </a:lt1>
      <a:dk2>
        <a:srgbClr val="455F51"/>
      </a:dk2>
      <a:lt2>
        <a:srgbClr val="C1DF87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168</Words>
  <Application>Microsoft Office PowerPoint</Application>
  <PresentationFormat>Widescreen</PresentationFormat>
  <Paragraphs>25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</vt:vector>
  </TitlesOfParts>
  <Company>NWS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Victoria Oliva</dc:creator>
  <cp:lastModifiedBy>Joel Cline</cp:lastModifiedBy>
  <cp:revision>24</cp:revision>
  <dcterms:created xsi:type="dcterms:W3CDTF">2020-02-09T02:44:33Z</dcterms:created>
  <dcterms:modified xsi:type="dcterms:W3CDTF">2020-02-28T14:01:02Z</dcterms:modified>
</cp:coreProperties>
</file>